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52F32-4939-02E1-0736-E7F647F3CEED}" v="963" dt="2022-01-13T12:30:28.526"/>
    <p1510:client id="{25DC7B44-D5D4-4C97-9385-A71E53BCB077}" v="103" dt="2022-01-13T12:12:10.388"/>
    <p1510:client id="{79BD0E1B-D867-726E-CF8E-BEBD65CFE53A}" v="254" dt="2022-01-13T12:15:45.948"/>
    <p1510:client id="{C7112FD7-CA06-4FD5-B760-9BE0311E29D2}" v="700" dt="2022-01-13T12:31:51.003"/>
    <p1510:client id="{CE276973-8710-4985-AE43-1A18CA2D70C1}" v="334" dt="2022-01-13T12:25:5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2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Flat view of paper hot air balloons in the clouds">
            <a:extLst>
              <a:ext uri="{FF2B5EF4-FFF2-40B4-BE49-F238E27FC236}">
                <a16:creationId xmlns:a16="http://schemas.microsoft.com/office/drawing/2014/main" id="{F70FEBAB-60BC-48A9-9764-C4C86CD88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982" r="4" b="4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</a:rPr>
              <a:t>Doelgericht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 sz="6600" err="1">
                <a:solidFill>
                  <a:srgbClr val="FFFFFF"/>
                </a:solidFill>
              </a:rPr>
              <a:t>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Door Manito, Ase, Archie, Ivan </a:t>
            </a:r>
            <a:r>
              <a:rPr lang="en-US" sz="2000" err="1">
                <a:solidFill>
                  <a:srgbClr val="FFFFFF"/>
                </a:solidFill>
              </a:rPr>
              <a:t>en</a:t>
            </a:r>
            <a:r>
              <a:rPr lang="en-US" sz="2000">
                <a:solidFill>
                  <a:srgbClr val="FFFFFF"/>
                </a:solidFill>
              </a:rPr>
              <a:t> Jaabir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D40E1-2F9A-420F-8F62-8FFF452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 err="1"/>
              <a:t>Inhoud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A52C-B31B-4931-8F2A-B9F99959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Hoe moet je doelgericht werken? &lt; Archie</a:t>
            </a:r>
            <a:endParaRPr lang="en-US" sz="1800"/>
          </a:p>
          <a:p>
            <a:endParaRPr lang="en-US" sz="1800"/>
          </a:p>
          <a:p>
            <a:r>
              <a:rPr lang="en-US" sz="1800"/>
              <a:t>Stellen van </a:t>
            </a:r>
            <a:r>
              <a:rPr lang="en-US" sz="1800" err="1"/>
              <a:t>een</a:t>
            </a:r>
            <a:r>
              <a:rPr lang="en-US" sz="1800"/>
              <a:t> </a:t>
            </a:r>
            <a:r>
              <a:rPr lang="en-US" sz="1800" err="1"/>
              <a:t>doel</a:t>
            </a:r>
            <a:r>
              <a:rPr lang="en-US" sz="1800"/>
              <a:t>. </a:t>
            </a:r>
            <a:r>
              <a:rPr lang="en-US" sz="1800">
                <a:ea typeface="+mn-lt"/>
                <a:cs typeface="+mn-lt"/>
              </a:rPr>
              <a:t>&lt;</a:t>
            </a:r>
            <a:r>
              <a:rPr lang="en-US" sz="1800"/>
              <a:t> Manito</a:t>
            </a:r>
            <a:endParaRPr lang="en-US"/>
          </a:p>
          <a:p>
            <a:endParaRPr lang="en-US" sz="1800"/>
          </a:p>
          <a:p>
            <a:r>
              <a:rPr lang="en-US" sz="1800"/>
              <a:t>Het </a:t>
            </a:r>
            <a:r>
              <a:rPr lang="en-US" sz="1800" err="1"/>
              <a:t>opslitsen</a:t>
            </a:r>
            <a:r>
              <a:rPr lang="en-US" sz="1800"/>
              <a:t> van je </a:t>
            </a:r>
            <a:r>
              <a:rPr lang="en-US" sz="1800" err="1"/>
              <a:t>doel</a:t>
            </a:r>
            <a:r>
              <a:rPr lang="en-US" sz="1800"/>
              <a:t>. &lt; Jaabir</a:t>
            </a:r>
            <a:endParaRPr lang="en-US"/>
          </a:p>
          <a:p>
            <a:endParaRPr lang="en-US" sz="1800"/>
          </a:p>
          <a:p>
            <a:r>
              <a:rPr lang="en-US" sz="1800" dirty="0"/>
              <a:t>Efficient </a:t>
            </a:r>
            <a:r>
              <a:rPr lang="en-US" sz="1800" err="1"/>
              <a:t>en</a:t>
            </a:r>
            <a:r>
              <a:rPr lang="en-US" sz="1800" dirty="0"/>
              <a:t> </a:t>
            </a:r>
            <a:r>
              <a:rPr lang="en-US" sz="1800" err="1"/>
              <a:t>duidelijk</a:t>
            </a:r>
            <a:r>
              <a:rPr lang="en-US" sz="1800" dirty="0"/>
              <a:t> </a:t>
            </a:r>
            <a:r>
              <a:rPr lang="en-US" sz="1800" err="1"/>
              <a:t>werken</a:t>
            </a:r>
            <a:r>
              <a:rPr lang="en-US" sz="1800">
                <a:ea typeface="+mn-lt"/>
                <a:cs typeface="+mn-lt"/>
              </a:rPr>
              <a:t>. &lt;</a:t>
            </a:r>
            <a:r>
              <a:rPr lang="en-US" sz="1800"/>
              <a:t> Ase</a:t>
            </a:r>
            <a:endParaRPr lang="en-US" sz="1800" dirty="0"/>
          </a:p>
          <a:p>
            <a:endParaRPr lang="en-US" sz="1800"/>
          </a:p>
          <a:p>
            <a:r>
              <a:rPr lang="en-US" sz="1800"/>
              <a:t>Het </a:t>
            </a:r>
            <a:r>
              <a:rPr lang="en-US" sz="1800" err="1"/>
              <a:t>volgen</a:t>
            </a:r>
            <a:r>
              <a:rPr lang="en-US" sz="1800"/>
              <a:t> van je </a:t>
            </a:r>
            <a:r>
              <a:rPr lang="en-US" sz="1800" err="1"/>
              <a:t>doel</a:t>
            </a:r>
            <a:r>
              <a:rPr lang="en-US" sz="1800"/>
              <a:t>. </a:t>
            </a:r>
            <a:r>
              <a:rPr lang="en-US" sz="1800">
                <a:ea typeface="+mn-lt"/>
                <a:cs typeface="+mn-lt"/>
              </a:rPr>
              <a:t>&lt;</a:t>
            </a:r>
            <a:r>
              <a:rPr lang="en-US" sz="1800"/>
              <a:t> Ivan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E6876-1A63-4043-8212-2F162E4D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Hoe moet je doelgericht werken?</a:t>
            </a:r>
            <a:endParaRPr lang="en-US" sz="3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A98E8C2-CB5D-47EF-83A6-666BEB59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AB20-5F32-4554-816F-22B28E08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800" b="1"/>
              <a:t>Stel een doel</a:t>
            </a:r>
          </a:p>
          <a:p>
            <a:pPr marL="285750" indent="-285750"/>
            <a:r>
              <a:rPr lang="en-US" sz="1800" b="1"/>
              <a:t>Splits je doel op</a:t>
            </a:r>
          </a:p>
          <a:p>
            <a:pPr marL="285750" indent="-285750"/>
            <a:r>
              <a:rPr lang="en-US" sz="1800" b="1"/>
              <a:t>Verwerk je doel</a:t>
            </a:r>
          </a:p>
          <a:p>
            <a:pPr marL="285750" indent="-285750"/>
            <a:r>
              <a:rPr lang="en-US" sz="1800" b="1"/>
              <a:t>Niet afgeleid door: </a:t>
            </a:r>
            <a:endParaRPr lang="en-US" sz="1800"/>
          </a:p>
          <a:p>
            <a:pPr lvl="1"/>
            <a:r>
              <a:rPr lang="en-US" sz="1800"/>
              <a:t>zijpaden, tegenslagen, tegenwerking, tijdverspillers &amp; energieverspillers</a:t>
            </a:r>
          </a:p>
          <a:p>
            <a:r>
              <a:rPr lang="en-US" sz="1800" b="1"/>
              <a:t>Let op!! Valkuilen te doelgericht:</a:t>
            </a:r>
          </a:p>
          <a:p>
            <a:pPr lvl="1"/>
            <a:r>
              <a:rPr lang="en-US" sz="1800"/>
              <a:t>ongedurig/ongeduldig, gefocust tot kortzichtig, rechtlijnig denken, vergeten te genieten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F295E-3E85-4D9D-A9D5-C3B9AE58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6000" err="1"/>
              <a:t>Stellen</a:t>
            </a:r>
            <a:r>
              <a:rPr lang="en-US" sz="6000"/>
              <a:t> van </a:t>
            </a:r>
            <a:r>
              <a:rPr lang="en-US" sz="6000" err="1"/>
              <a:t>een</a:t>
            </a:r>
            <a:r>
              <a:rPr lang="en-US" sz="6000"/>
              <a:t> </a:t>
            </a:r>
            <a:r>
              <a:rPr lang="en-US" sz="6000" err="1"/>
              <a:t>doel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B593A2F9-C12D-4679-B420-7E71CECD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3053"/>
            <a:ext cx="5784921" cy="3515362"/>
          </a:xfrm>
          <a:prstGeom prst="rect">
            <a:avLst/>
          </a:prstGeom>
        </p:spPr>
      </p:pic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52B497DC-E5F7-4579-AD21-2E586DF7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128" y="2925259"/>
            <a:ext cx="55811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Waarom</a:t>
            </a:r>
            <a:r>
              <a:rPr lang="en-US" sz="1800"/>
              <a:t> </a:t>
            </a:r>
            <a:r>
              <a:rPr lang="en-US" sz="1800" err="1"/>
              <a:t>zou</a:t>
            </a:r>
            <a:r>
              <a:rPr lang="en-US" sz="1800"/>
              <a:t> je </a:t>
            </a:r>
            <a:r>
              <a:rPr lang="en-US" sz="1800" err="1"/>
              <a:t>een</a:t>
            </a:r>
            <a:r>
              <a:rPr lang="en-US" sz="1800"/>
              <a:t> </a:t>
            </a:r>
            <a:r>
              <a:rPr lang="en-US" sz="1800" err="1"/>
              <a:t>doel</a:t>
            </a:r>
            <a:r>
              <a:rPr lang="en-US" sz="1800"/>
              <a:t> </a:t>
            </a:r>
            <a:r>
              <a:rPr lang="en-US" sz="1800" err="1"/>
              <a:t>stellen</a:t>
            </a:r>
            <a:r>
              <a:rPr lang="en-US" sz="1800"/>
              <a:t>?</a:t>
            </a:r>
          </a:p>
          <a:p>
            <a:endParaRPr lang="en-US" sz="1800"/>
          </a:p>
          <a:p>
            <a:r>
              <a:rPr lang="en-US" sz="1800"/>
              <a:t>Wees </a:t>
            </a:r>
            <a:r>
              <a:rPr lang="en-US" sz="1800" err="1"/>
              <a:t>duidelijk</a:t>
            </a:r>
            <a:r>
              <a:rPr lang="en-US" sz="1800"/>
              <a:t>.</a:t>
            </a:r>
          </a:p>
          <a:p>
            <a:endParaRPr lang="en-US" sz="1800"/>
          </a:p>
          <a:p>
            <a:r>
              <a:rPr lang="en-US" sz="1800"/>
              <a:t>Stel </a:t>
            </a:r>
            <a:r>
              <a:rPr lang="en-US" sz="1800" err="1"/>
              <a:t>een</a:t>
            </a:r>
            <a:r>
              <a:rPr lang="en-US" sz="1800"/>
              <a:t> </a:t>
            </a:r>
            <a:r>
              <a:rPr lang="en-US" sz="1800" err="1"/>
              <a:t>persoonlijk</a:t>
            </a:r>
            <a:r>
              <a:rPr lang="en-US" sz="1800"/>
              <a:t> </a:t>
            </a:r>
            <a:r>
              <a:rPr lang="en-US" sz="1800" err="1"/>
              <a:t>doel</a:t>
            </a:r>
            <a:r>
              <a:rPr lang="en-US" sz="1800"/>
              <a:t>.</a:t>
            </a:r>
          </a:p>
          <a:p>
            <a:endParaRPr lang="en-US" sz="1800"/>
          </a:p>
          <a:p>
            <a:r>
              <a:rPr lang="en-US" sz="1800"/>
              <a:t>Het </a:t>
            </a:r>
            <a:r>
              <a:rPr lang="en-US" sz="1800" err="1">
                <a:ea typeface="+mn-lt"/>
                <a:cs typeface="+mn-lt"/>
              </a:rPr>
              <a:t>opsplitsen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/>
              <a:t>van je </a:t>
            </a:r>
            <a:r>
              <a:rPr lang="en-US" sz="1800" err="1"/>
              <a:t>doel</a:t>
            </a:r>
            <a:r>
              <a:rPr lang="en-US" sz="1800"/>
              <a:t>.</a:t>
            </a:r>
          </a:p>
          <a:p>
            <a:endParaRPr lang="en-US" sz="1800"/>
          </a:p>
          <a:p>
            <a:r>
              <a:rPr lang="en-US" sz="1800"/>
              <a:t>SMART </a:t>
            </a:r>
            <a:r>
              <a:rPr lang="en-US" sz="1800" err="1"/>
              <a:t>doelstellingen</a:t>
            </a:r>
            <a:r>
              <a:rPr lang="en-US" sz="1800"/>
              <a:t>.</a:t>
            </a:r>
          </a:p>
        </p:txBody>
      </p:sp>
      <p:pic>
        <p:nvPicPr>
          <p:cNvPr id="121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700E6A5C-2D0F-43E1-A868-E859FEE3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84" y="-11173756"/>
            <a:ext cx="2026336" cy="4114800"/>
          </a:xfrm>
          <a:prstGeom prst="rect">
            <a:avLst/>
          </a:prstGeom>
        </p:spPr>
      </p:pic>
      <p:pic>
        <p:nvPicPr>
          <p:cNvPr id="122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EFAD1C39-7377-4B6A-8FEA-70517BBF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72" y="-11031268"/>
            <a:ext cx="2026336" cy="4114800"/>
          </a:xfrm>
          <a:prstGeom prst="rect">
            <a:avLst/>
          </a:prstGeom>
        </p:spPr>
      </p:pic>
      <p:pic>
        <p:nvPicPr>
          <p:cNvPr id="123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B2C16EB3-A46B-4898-9E52-B1FBE15B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60" y="-10888780"/>
            <a:ext cx="2026336" cy="4114800"/>
          </a:xfrm>
          <a:prstGeom prst="rect">
            <a:avLst/>
          </a:prstGeom>
        </p:spPr>
      </p:pic>
      <p:pic>
        <p:nvPicPr>
          <p:cNvPr id="124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B567C0BE-D4EB-45E2-AE55-50DFC723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8" y="-10746292"/>
            <a:ext cx="2026336" cy="4114800"/>
          </a:xfrm>
          <a:prstGeom prst="rect">
            <a:avLst/>
          </a:prstGeom>
        </p:spPr>
      </p:pic>
      <p:pic>
        <p:nvPicPr>
          <p:cNvPr id="125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ADB5AE1E-A311-44DA-9E97-63354CA8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36" y="-10603804"/>
            <a:ext cx="2026336" cy="4114800"/>
          </a:xfrm>
          <a:prstGeom prst="rect">
            <a:avLst/>
          </a:prstGeom>
        </p:spPr>
      </p:pic>
      <p:pic>
        <p:nvPicPr>
          <p:cNvPr id="126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E722489C-48A2-4A64-B086-49C12713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23" y="-10461317"/>
            <a:ext cx="2026336" cy="4114800"/>
          </a:xfrm>
          <a:prstGeom prst="rect">
            <a:avLst/>
          </a:prstGeom>
        </p:spPr>
      </p:pic>
      <p:pic>
        <p:nvPicPr>
          <p:cNvPr id="127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22A1B4C2-606A-49A7-97B0-FA0BE4A1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11" y="-10318829"/>
            <a:ext cx="2026336" cy="4114800"/>
          </a:xfrm>
          <a:prstGeom prst="rect">
            <a:avLst/>
          </a:prstGeom>
        </p:spPr>
      </p:pic>
      <p:pic>
        <p:nvPicPr>
          <p:cNvPr id="128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BA74DF50-F0FB-44D0-8EAD-E8F5C544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99" y="-10176341"/>
            <a:ext cx="2026336" cy="4114800"/>
          </a:xfrm>
          <a:prstGeom prst="rect">
            <a:avLst/>
          </a:prstGeom>
        </p:spPr>
      </p:pic>
      <p:pic>
        <p:nvPicPr>
          <p:cNvPr id="129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34104849-9462-415A-BBCD-48B9AFFB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87" y="-10033853"/>
            <a:ext cx="2026336" cy="4114800"/>
          </a:xfrm>
          <a:prstGeom prst="rect">
            <a:avLst/>
          </a:prstGeom>
        </p:spPr>
      </p:pic>
      <p:pic>
        <p:nvPicPr>
          <p:cNvPr id="130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AD6DF4F5-7FF6-483E-B704-4D396606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75" y="-9891365"/>
            <a:ext cx="2026336" cy="4114800"/>
          </a:xfrm>
          <a:prstGeom prst="rect">
            <a:avLst/>
          </a:prstGeom>
        </p:spPr>
      </p:pic>
      <p:pic>
        <p:nvPicPr>
          <p:cNvPr id="131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049578F-98DF-4187-828F-E3589D38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62" y="-9748878"/>
            <a:ext cx="2026336" cy="4114800"/>
          </a:xfrm>
          <a:prstGeom prst="rect">
            <a:avLst/>
          </a:prstGeom>
        </p:spPr>
      </p:pic>
      <p:pic>
        <p:nvPicPr>
          <p:cNvPr id="132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22E05C39-5EEB-425B-9FEF-2670A156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50" y="-9606390"/>
            <a:ext cx="2026336" cy="4114800"/>
          </a:xfrm>
          <a:prstGeom prst="rect">
            <a:avLst/>
          </a:prstGeom>
        </p:spPr>
      </p:pic>
      <p:pic>
        <p:nvPicPr>
          <p:cNvPr id="133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AB1A6F9D-F106-4CD1-9F92-E0FE9DAB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38" y="-9463902"/>
            <a:ext cx="2026336" cy="4114800"/>
          </a:xfrm>
          <a:prstGeom prst="rect">
            <a:avLst/>
          </a:prstGeom>
        </p:spPr>
      </p:pic>
      <p:pic>
        <p:nvPicPr>
          <p:cNvPr id="134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0F2DFF4E-629D-45DB-91E0-04432E75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26" y="-9321414"/>
            <a:ext cx="2026336" cy="4114800"/>
          </a:xfrm>
          <a:prstGeom prst="rect">
            <a:avLst/>
          </a:prstGeom>
        </p:spPr>
      </p:pic>
      <p:pic>
        <p:nvPicPr>
          <p:cNvPr id="135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5FD20A3D-E05C-4D27-81E5-3AED0DCF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14" y="-9178926"/>
            <a:ext cx="2026336" cy="4114800"/>
          </a:xfrm>
          <a:prstGeom prst="rect">
            <a:avLst/>
          </a:prstGeom>
        </p:spPr>
      </p:pic>
      <p:pic>
        <p:nvPicPr>
          <p:cNvPr id="136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0954B9-2ED2-4BD7-B518-10145A11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567" y="-9748878"/>
            <a:ext cx="2026336" cy="4114800"/>
          </a:xfrm>
          <a:prstGeom prst="rect">
            <a:avLst/>
          </a:prstGeom>
        </p:spPr>
      </p:pic>
      <p:pic>
        <p:nvPicPr>
          <p:cNvPr id="137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7F98C2B1-2289-488D-A33C-3E7F5C25C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94" y="-9222292"/>
            <a:ext cx="2026336" cy="4114800"/>
          </a:xfrm>
          <a:prstGeom prst="rect">
            <a:avLst/>
          </a:prstGeom>
        </p:spPr>
      </p:pic>
      <p:pic>
        <p:nvPicPr>
          <p:cNvPr id="138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9E01BA44-1240-48E0-AA61-26800232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45" y="-9364780"/>
            <a:ext cx="2026336" cy="4114800"/>
          </a:xfrm>
          <a:prstGeom prst="rect">
            <a:avLst/>
          </a:prstGeom>
        </p:spPr>
      </p:pic>
      <p:pic>
        <p:nvPicPr>
          <p:cNvPr id="139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9AA79F37-0469-4915-851F-CB15CE62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48" y="-11948146"/>
            <a:ext cx="2026336" cy="4114800"/>
          </a:xfrm>
          <a:prstGeom prst="rect">
            <a:avLst/>
          </a:prstGeom>
        </p:spPr>
      </p:pic>
      <p:pic>
        <p:nvPicPr>
          <p:cNvPr id="140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ACBF2A55-071D-4733-85B9-6E80CAEA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153" y="-8466487"/>
            <a:ext cx="2026336" cy="4114800"/>
          </a:xfrm>
          <a:prstGeom prst="rect">
            <a:avLst/>
          </a:prstGeom>
        </p:spPr>
      </p:pic>
      <p:pic>
        <p:nvPicPr>
          <p:cNvPr id="141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B3B1B9E5-F7DF-47F1-AC00-DD38BAED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40" y="-8324000"/>
            <a:ext cx="2026336" cy="4114800"/>
          </a:xfrm>
          <a:prstGeom prst="rect">
            <a:avLst/>
          </a:prstGeom>
        </p:spPr>
      </p:pic>
      <p:pic>
        <p:nvPicPr>
          <p:cNvPr id="142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330115E4-3D92-420A-831B-D7254484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28" y="-8181512"/>
            <a:ext cx="2026336" cy="4114800"/>
          </a:xfrm>
          <a:prstGeom prst="rect">
            <a:avLst/>
          </a:prstGeom>
        </p:spPr>
      </p:pic>
      <p:pic>
        <p:nvPicPr>
          <p:cNvPr id="143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27FBA46C-ABC3-4AD1-AF17-C987B266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16" y="-8039024"/>
            <a:ext cx="2026336" cy="4114800"/>
          </a:xfrm>
          <a:prstGeom prst="rect">
            <a:avLst/>
          </a:prstGeom>
        </p:spPr>
      </p:pic>
      <p:pic>
        <p:nvPicPr>
          <p:cNvPr id="144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F4258C4E-D732-41AF-A04F-281F9DA1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104" y="-7896536"/>
            <a:ext cx="2026336" cy="4114800"/>
          </a:xfrm>
          <a:prstGeom prst="rect">
            <a:avLst/>
          </a:prstGeom>
        </p:spPr>
      </p:pic>
      <p:pic>
        <p:nvPicPr>
          <p:cNvPr id="145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43AB8846-8AB4-41F4-ACC3-69257D98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85" y="-9959511"/>
            <a:ext cx="2026336" cy="4114800"/>
          </a:xfrm>
          <a:prstGeom prst="rect">
            <a:avLst/>
          </a:prstGeom>
        </p:spPr>
      </p:pic>
      <p:pic>
        <p:nvPicPr>
          <p:cNvPr id="146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5ECE1C61-E2DE-473E-B563-377FCEBC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79" y="-7611561"/>
            <a:ext cx="2026336" cy="4114800"/>
          </a:xfrm>
          <a:prstGeom prst="rect">
            <a:avLst/>
          </a:prstGeom>
        </p:spPr>
      </p:pic>
      <p:pic>
        <p:nvPicPr>
          <p:cNvPr id="147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178FE777-2171-441E-8582-D8429C2D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153" y="-9891365"/>
            <a:ext cx="2026336" cy="4114800"/>
          </a:xfrm>
          <a:prstGeom prst="rect">
            <a:avLst/>
          </a:prstGeom>
        </p:spPr>
      </p:pic>
      <p:pic>
        <p:nvPicPr>
          <p:cNvPr id="149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22D4BE08-70C3-49CC-9BD9-DCFF0E3D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543" y="-7184097"/>
            <a:ext cx="2026336" cy="4114800"/>
          </a:xfrm>
          <a:prstGeom prst="rect">
            <a:avLst/>
          </a:prstGeom>
        </p:spPr>
      </p:pic>
      <p:pic>
        <p:nvPicPr>
          <p:cNvPr id="150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4E802C7F-5EA0-45F5-87E6-A4DC65DB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031" y="-7041609"/>
            <a:ext cx="2026336" cy="4114800"/>
          </a:xfrm>
          <a:prstGeom prst="rect">
            <a:avLst/>
          </a:prstGeom>
        </p:spPr>
      </p:pic>
      <p:pic>
        <p:nvPicPr>
          <p:cNvPr id="151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BB385604-7FAA-4E6F-9978-0B7358E4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19" y="-6899122"/>
            <a:ext cx="2026336" cy="4114800"/>
          </a:xfrm>
          <a:prstGeom prst="rect">
            <a:avLst/>
          </a:prstGeom>
        </p:spPr>
      </p:pic>
      <p:pic>
        <p:nvPicPr>
          <p:cNvPr id="152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BC1EA37D-6B11-4476-929B-B8F90310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06" y="-6756634"/>
            <a:ext cx="2026336" cy="4114800"/>
          </a:xfrm>
          <a:prstGeom prst="rect">
            <a:avLst/>
          </a:prstGeom>
        </p:spPr>
      </p:pic>
      <p:pic>
        <p:nvPicPr>
          <p:cNvPr id="153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058E6997-CFEF-4C8D-AAA3-69BA8075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494" y="-6614146"/>
            <a:ext cx="2026336" cy="4114800"/>
          </a:xfrm>
          <a:prstGeom prst="rect">
            <a:avLst/>
          </a:prstGeom>
        </p:spPr>
      </p:pic>
      <p:pic>
        <p:nvPicPr>
          <p:cNvPr id="154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D3FAFB66-5616-4ED0-ADB5-955353EB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82" y="-6471658"/>
            <a:ext cx="2026336" cy="4114800"/>
          </a:xfrm>
          <a:prstGeom prst="rect">
            <a:avLst/>
          </a:prstGeom>
        </p:spPr>
      </p:pic>
      <p:pic>
        <p:nvPicPr>
          <p:cNvPr id="155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E66AAC43-24EA-48D6-A3F0-E65B8348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470" y="-6329170"/>
            <a:ext cx="2026336" cy="4114800"/>
          </a:xfrm>
          <a:prstGeom prst="rect">
            <a:avLst/>
          </a:prstGeom>
        </p:spPr>
      </p:pic>
      <p:pic>
        <p:nvPicPr>
          <p:cNvPr id="156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4253C116-1895-4AA2-A134-67A16159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58" y="-6186683"/>
            <a:ext cx="2026336" cy="4114800"/>
          </a:xfrm>
          <a:prstGeom prst="rect">
            <a:avLst/>
          </a:prstGeom>
        </p:spPr>
      </p:pic>
      <p:pic>
        <p:nvPicPr>
          <p:cNvPr id="157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CC997F41-510A-4A6D-881A-380FB10C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11" y="-6434488"/>
            <a:ext cx="2026336" cy="4114800"/>
          </a:xfrm>
          <a:prstGeom prst="rect">
            <a:avLst/>
          </a:prstGeom>
        </p:spPr>
      </p:pic>
      <p:pic>
        <p:nvPicPr>
          <p:cNvPr id="158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DD30AABF-8F55-4CC9-BDA6-5C889550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18" y="-7970878"/>
            <a:ext cx="2026336" cy="4114800"/>
          </a:xfrm>
          <a:prstGeom prst="rect">
            <a:avLst/>
          </a:prstGeom>
        </p:spPr>
      </p:pic>
      <p:pic>
        <p:nvPicPr>
          <p:cNvPr id="159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3177E5D-5BB1-4C34-A320-706886D3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50" y="-7115951"/>
            <a:ext cx="2026336" cy="4114800"/>
          </a:xfrm>
          <a:prstGeom prst="rect">
            <a:avLst/>
          </a:prstGeom>
        </p:spPr>
      </p:pic>
      <p:pic>
        <p:nvPicPr>
          <p:cNvPr id="160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A9D2F4E3-3BFE-4B8D-BB6C-3C6FAFAC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09" y="-5616731"/>
            <a:ext cx="2026336" cy="4114800"/>
          </a:xfrm>
          <a:prstGeom prst="rect">
            <a:avLst/>
          </a:prstGeom>
        </p:spPr>
      </p:pic>
      <p:pic>
        <p:nvPicPr>
          <p:cNvPr id="161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B26B731-7255-4C12-AD01-C9D76197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65" y="-6409706"/>
            <a:ext cx="2026336" cy="4114800"/>
          </a:xfrm>
          <a:prstGeom prst="rect">
            <a:avLst/>
          </a:prstGeom>
        </p:spPr>
      </p:pic>
      <p:pic>
        <p:nvPicPr>
          <p:cNvPr id="162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898D3747-94A8-4D3F-A6FA-E2732737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74" y="-6471658"/>
            <a:ext cx="2026336" cy="4114800"/>
          </a:xfrm>
          <a:prstGeom prst="rect">
            <a:avLst/>
          </a:prstGeom>
        </p:spPr>
      </p:pic>
      <p:pic>
        <p:nvPicPr>
          <p:cNvPr id="163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988221C6-20AB-4454-9B47-E1772EA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94" y="-6868146"/>
            <a:ext cx="2026336" cy="4114800"/>
          </a:xfrm>
          <a:prstGeom prst="rect">
            <a:avLst/>
          </a:prstGeom>
        </p:spPr>
      </p:pic>
      <p:pic>
        <p:nvPicPr>
          <p:cNvPr id="164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E51208D2-66D8-4FE5-8FA2-FB7A7746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38" y="-7400926"/>
            <a:ext cx="2026336" cy="4114800"/>
          </a:xfrm>
          <a:prstGeom prst="rect">
            <a:avLst/>
          </a:prstGeom>
        </p:spPr>
      </p:pic>
      <p:pic>
        <p:nvPicPr>
          <p:cNvPr id="165" name="Picture 71" descr="A picture containing person, indoor, posing&#10;&#10;Description automatically generated">
            <a:extLst>
              <a:ext uri="{FF2B5EF4-FFF2-40B4-BE49-F238E27FC236}">
                <a16:creationId xmlns:a16="http://schemas.microsoft.com/office/drawing/2014/main" id="{F18013D9-9A3F-48FC-8E53-A1D68C84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36" y="-7425707"/>
            <a:ext cx="20263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9BCA8-6FB2-4007-B24F-D60E986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Het opslitsen van je doel.</a:t>
            </a:r>
            <a:endParaRPr lang="en-US" sz="3700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clipart, automaton&#10;&#10;Description automatically generated">
            <a:extLst>
              <a:ext uri="{FF2B5EF4-FFF2-40B4-BE49-F238E27FC236}">
                <a16:creationId xmlns:a16="http://schemas.microsoft.com/office/drawing/2014/main" id="{F4885343-A623-41FA-A8A0-9659EBD8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11" y="241968"/>
            <a:ext cx="2353922" cy="220172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C29978C-CCBE-4B24-837B-BA15684F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9" y="3825279"/>
            <a:ext cx="2865781" cy="2471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37D1-7DFD-4F86-A666-B2E6A72D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Duidelijkheid</a:t>
            </a:r>
          </a:p>
          <a:p>
            <a:r>
              <a:rPr lang="en-US" sz="1800"/>
              <a:t>Overzichtelijk</a:t>
            </a:r>
          </a:p>
          <a:p>
            <a:r>
              <a:rPr lang="en-US" sz="1800"/>
              <a:t>Meetbaar</a:t>
            </a:r>
          </a:p>
          <a:p>
            <a:r>
              <a:rPr lang="en-US" sz="1800"/>
              <a:t>Realistisch</a:t>
            </a: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4F0B5ADE-601F-415D-9D45-83488F99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205" y="581257"/>
            <a:ext cx="457200" cy="3429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601F85-FBF1-4C41-9634-8F4781211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722" y="6463526"/>
            <a:ext cx="30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8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3F7680-4E81-488F-A20F-55FAF4FE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nl-NL" sz="5100"/>
              <a:t>Efficiënt en duidelijk werken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CDDA652-1A13-4826-AC30-8D73C723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3053"/>
            <a:ext cx="5232392" cy="299497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535AA7-99B9-4438-B5AF-8A216CD8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/>
              <a:t>Voordelen</a:t>
            </a:r>
          </a:p>
          <a:p>
            <a:r>
              <a:rPr lang="nl-NL" sz="1800"/>
              <a:t>Nadelen</a:t>
            </a:r>
          </a:p>
          <a:p>
            <a:r>
              <a:rPr lang="nl-NL" sz="1800"/>
              <a:t>Vooruit plannen</a:t>
            </a:r>
          </a:p>
          <a:p>
            <a:r>
              <a:rPr lang="nl-NL" sz="1800"/>
              <a:t>Punctueel zijn</a:t>
            </a:r>
          </a:p>
          <a:p>
            <a:r>
              <a:rPr lang="nl-NL" sz="1800"/>
              <a:t>Prioriteiten stellen</a:t>
            </a:r>
          </a:p>
          <a:p>
            <a:endParaRPr lang="nl-NL" sz="1800"/>
          </a:p>
          <a:p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42324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3364B-4CEB-4EA0-B053-949FC8AF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/>
              <a:t>Het volgen van je doel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FF16EB-168C-4E08-9A5F-4AB3EF9AC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4" b="7776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EF55-E34E-483D-86D0-F5570418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Weet wat je wilt</a:t>
            </a:r>
          </a:p>
          <a:p>
            <a:endParaRPr lang="en-US" sz="1800"/>
          </a:p>
          <a:p>
            <a:r>
              <a:rPr lang="en-US" sz="1800"/>
              <a:t>Zorg dat je in actie komt</a:t>
            </a:r>
          </a:p>
          <a:p>
            <a:endParaRPr lang="en-US" sz="1800"/>
          </a:p>
          <a:p>
            <a:r>
              <a:rPr lang="en-US" sz="1800"/>
              <a:t>Merk het positieve resultaat op</a:t>
            </a:r>
          </a:p>
          <a:p>
            <a:endParaRPr lang="en-US" sz="1800"/>
          </a:p>
          <a:p>
            <a:r>
              <a:rPr lang="en-US" sz="1800"/>
              <a:t>Verander je aanpak als iets niet werkt</a:t>
            </a: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41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Breedbeeld</PresentationFormat>
  <Slides>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GradientVTI</vt:lpstr>
      <vt:lpstr>Doelgericht werken</vt:lpstr>
      <vt:lpstr>Inhoud</vt:lpstr>
      <vt:lpstr>Hoe moet je doelgericht werken?</vt:lpstr>
      <vt:lpstr>Stellen van een doel</vt:lpstr>
      <vt:lpstr>Het opslitsen van je doel.</vt:lpstr>
      <vt:lpstr>Efficiënt en duidelijk werken</vt:lpstr>
      <vt:lpstr>Het volgen van je doel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</cp:revision>
  <dcterms:created xsi:type="dcterms:W3CDTF">2022-01-13T11:44:27Z</dcterms:created>
  <dcterms:modified xsi:type="dcterms:W3CDTF">2022-01-13T12:53:35Z</dcterms:modified>
</cp:coreProperties>
</file>