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0DFBD-8229-4A8C-B6A3-3706AE737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B15A55-ADD9-4D14-BFAB-CA7EEF23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CB73F-0FCC-40B7-8E08-570AADD8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6512A-2DB4-4D7B-B955-B1734BB8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BCBCF-D150-4FFD-A226-EE57D469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70EAB-6B18-4F4F-82C8-6112981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7C2627-1D24-45C1-810D-4434600E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B8220-81C1-4EFE-8F68-1D6E5DF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78F496-E651-4A32-8D7B-6EAD854C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A05F1-2385-4FD3-B8D3-BB5FE5B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6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EE85D4-3A41-4ADE-AE9C-D8FE87DE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FF2225-677D-4746-8409-70D3D1EF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61824-FE61-44C7-A7C6-BD9F249A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142DC-BF84-4EB1-9241-987A378A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5263C-3B4D-45B1-AE69-01BACDB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519FC-297B-413D-91F8-156DF21C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16829-E74F-4BE7-AD53-12B4685F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F87F6-86CD-4466-92F7-7C52DD7F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50C50-464F-4D4F-8445-A2367D01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5D0F-E7D1-427E-8B23-9E13F10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0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8E50-5A74-44A2-ACF0-1E7EBA19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1B2D8-282B-4D02-815D-D563EF4D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2BB79-3110-4F7E-81E8-93476FBA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C5A3D-1219-42D4-959C-4F1D2523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81263-9614-4AF7-B333-9DCA6A5E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EEB50-0F80-4637-B3EB-E72897A1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1F4A7-6F0E-4B91-AE9B-03C54866E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4F37E-9223-4773-9AE3-6210EE663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EA3E7D-D6DE-4AF7-B414-F89AA96C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19CFD-7E42-4806-B8FC-A5DB30F4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F819D3-2DAF-4790-88E8-69DEA42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628A-467C-41FF-9462-0EE4CB4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DC808E-87F1-4FD3-8F61-6B92E463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C8FEAF-8D2D-4CBE-85D6-933B0E3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0049DE-B992-4F3A-837C-D640EC579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1BE5B9-E131-4706-A166-A806BAD50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DD906F-A6F4-43DB-8D08-33B38738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E48934-E6AE-4BD1-BA51-1B1895D1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B5A78A-4367-4410-B659-EF39AD93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49718-FB03-484D-8909-8C72E316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1D60C2-2B38-49DF-8BBD-9A6A0A1A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640F07-3903-429C-BFD2-41017C27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C25D54-8368-4086-AD97-A1B5BF7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6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508FCD-76AF-4139-B982-540ABB6A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593691-5E60-4946-B6D4-99E2CDEF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B8B9A0-E79B-4AE0-8ED8-4378FBCC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A971F-EF84-41AE-9FE4-49C01C2C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5D0D2-62E0-4BEA-B042-6B06E86C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6F7D3-8646-4431-8F3A-B6FF17318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94902F-1A1F-4B1C-ABBC-14B86A9A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834E20-2FB4-43CA-B4FA-3D00798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FDEA24-A7F8-4901-8761-222EBE52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336C2-0630-4D7F-B044-8EE2D773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024B75-2C4F-408F-809F-EB0252F9F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43303E-9D46-4BE6-AF31-BDB47FFC1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16639-96C5-4042-A0A8-9993BB10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4C581-8F50-4D74-8A33-B3F5B594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A795D-A168-49D9-A5FE-186CB0E7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5B144E-2929-4654-8F0D-B0CD4B38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28EAD-E15F-437E-A850-4B4EA44E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52D33-543F-4DCA-9848-F0AE80419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4C8D-A5C1-40BF-995F-0A839140D633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BF0E3-B4E0-4FED-976D-B0F9B1166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1BC36-1EA6-445D-85F5-7B62B6AA1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435E-333B-466C-A3E3-E0D98CA4A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9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F192-A645-48DB-82BA-613540E6A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Linha do Tempo</a:t>
            </a:r>
          </a:p>
        </p:txBody>
      </p:sp>
      <p:pic>
        <p:nvPicPr>
          <p:cNvPr id="5122" name="Picture 2" descr="Resultado de imagem para linha do tempo">
            <a:extLst>
              <a:ext uri="{FF2B5EF4-FFF2-40B4-BE49-F238E27FC236}">
                <a16:creationId xmlns:a16="http://schemas.microsoft.com/office/drawing/2014/main" id="{DA857420-8909-4ED8-95AF-0245D564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90" y="3683513"/>
            <a:ext cx="7451466" cy="166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72854" y="6488668"/>
            <a:ext cx="284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Alcides/Profa. Cristiane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84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2000-2005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Avanços tecnológicos:</a:t>
            </a:r>
          </a:p>
          <a:p>
            <a:pPr lvl="1"/>
            <a:r>
              <a:rPr lang="pt-BR" dirty="0"/>
              <a:t>2001: Lançamento do primeiro iPod da Apple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2003: Comunicações Wi-Fi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2050" name="Picture 2" descr="Resultado de imagem para 2001: LanÃ§amento do primeiro iPod da Apple">
            <a:extLst>
              <a:ext uri="{FF2B5EF4-FFF2-40B4-BE49-F238E27FC236}">
                <a16:creationId xmlns:a16="http://schemas.microsoft.com/office/drawing/2014/main" id="{3AA952F4-FEF8-4DB0-80A0-0FA80D38D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2701117"/>
            <a:ext cx="1754155" cy="202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2003: ComunicaÃ§Ãµes Wi-Fi">
            <a:extLst>
              <a:ext uri="{FF2B5EF4-FFF2-40B4-BE49-F238E27FC236}">
                <a16:creationId xmlns:a16="http://schemas.microsoft.com/office/drawing/2014/main" id="{3E22477B-2C02-40ED-8231-E1143B947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6558" r="6574" b="14448"/>
          <a:stretch/>
        </p:blipFill>
        <p:spPr bwMode="auto">
          <a:xfrm>
            <a:off x="1418351" y="5061598"/>
            <a:ext cx="1754155" cy="125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29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2000-2005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2001: Shrek, a animação de maior sucesso na década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2003: Velha infância - Tribalistas </a:t>
            </a:r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2001 : Atentados com aviões destroem o World Trade Center e parte do Pentágono.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22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2005-2010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Avanços tecnológicos:</a:t>
            </a:r>
          </a:p>
          <a:p>
            <a:pPr lvl="1"/>
            <a:r>
              <a:rPr lang="pt-BR" dirty="0"/>
              <a:t>2007: Surgem as televisões LCD.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Resultado de imagem para 2007: Surgem as televisÃµes LCD.">
            <a:extLst>
              <a:ext uri="{FF2B5EF4-FFF2-40B4-BE49-F238E27FC236}">
                <a16:creationId xmlns:a16="http://schemas.microsoft.com/office/drawing/2014/main" id="{19894FD7-B57F-43A6-A96A-251F4C932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8046" r="6582"/>
          <a:stretch/>
        </p:blipFill>
        <p:spPr bwMode="auto">
          <a:xfrm>
            <a:off x="1545738" y="2892489"/>
            <a:ext cx="3464802" cy="24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9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2005-2010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2008: </a:t>
            </a:r>
            <a:r>
              <a:rPr lang="pt-BR" dirty="0" err="1"/>
              <a:t>Pixar</a:t>
            </a:r>
            <a:r>
              <a:rPr lang="pt-BR" dirty="0"/>
              <a:t> </a:t>
            </a:r>
            <a:r>
              <a:rPr lang="pt-BR" dirty="0" err="1"/>
              <a:t>Animation</a:t>
            </a:r>
            <a:r>
              <a:rPr lang="pt-BR" dirty="0"/>
              <a:t> </a:t>
            </a:r>
            <a:r>
              <a:rPr lang="pt-BR" dirty="0" err="1"/>
              <a:t>Studios</a:t>
            </a:r>
            <a:r>
              <a:rPr lang="pt-BR" dirty="0"/>
              <a:t> lança o filme WALL·E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2006: </a:t>
            </a:r>
            <a:r>
              <a:rPr lang="en-US" dirty="0"/>
              <a:t>My Love (feat. T.I.) - Justin Timberlake</a:t>
            </a:r>
            <a:endParaRPr lang="pt-BR" dirty="0"/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2008: Chega ao fim a governo de Fidel Castro em Cuba.</a:t>
            </a:r>
          </a:p>
        </p:txBody>
      </p:sp>
    </p:spTree>
    <p:extLst>
      <p:ext uri="{BB962C8B-B14F-4D97-AF65-F5344CB8AC3E}">
        <p14:creationId xmlns:p14="http://schemas.microsoft.com/office/powerpoint/2010/main" val="364543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2010-2015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Avanços tecnológicos:</a:t>
            </a:r>
          </a:p>
          <a:p>
            <a:pPr lvl="1"/>
            <a:r>
              <a:rPr lang="pt-BR" dirty="0"/>
              <a:t>2010: sensor e movimento nos jogos, tablets e carro elétrico.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0AE0B4-023D-4697-965C-2B56983BE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3" b="6668"/>
          <a:stretch/>
        </p:blipFill>
        <p:spPr bwMode="auto">
          <a:xfrm>
            <a:off x="1315616" y="2740237"/>
            <a:ext cx="1681163" cy="13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3.amazonaws.com/s3.timetoast.com/public/uploads/photos/11718056/Nissan-Leaf.jpeg?1521755918">
            <a:extLst>
              <a:ext uri="{FF2B5EF4-FFF2-40B4-BE49-F238E27FC236}">
                <a16:creationId xmlns:a16="http://schemas.microsoft.com/office/drawing/2014/main" id="{EB14921A-8E40-4BBE-B598-CFB181D62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7" y="4252699"/>
            <a:ext cx="2677886" cy="115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3.amazonaws.com/s3.timetoast.com/public/uploads/photos/12963784/carrro.PNG?1541380260">
            <a:extLst>
              <a:ext uri="{FF2B5EF4-FFF2-40B4-BE49-F238E27FC236}">
                <a16:creationId xmlns:a16="http://schemas.microsoft.com/office/drawing/2014/main" id="{68CB08D5-E336-4EFE-B579-EBDB935E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1" t="4899" r="8877" b="11990"/>
          <a:stretch/>
        </p:blipFill>
        <p:spPr bwMode="auto">
          <a:xfrm>
            <a:off x="1045027" y="5538290"/>
            <a:ext cx="1705583" cy="1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2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2010-2015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2013: “Thor 2: O Mundo Sombrio“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2014: “</a:t>
            </a:r>
            <a:r>
              <a:rPr lang="pt-BR" dirty="0" err="1"/>
              <a:t>Treasure</a:t>
            </a:r>
            <a:r>
              <a:rPr lang="pt-BR" dirty="0"/>
              <a:t>” – Bruno </a:t>
            </a:r>
            <a:r>
              <a:rPr lang="pt-BR" dirty="0" err="1"/>
              <a:t>Mars</a:t>
            </a:r>
            <a:endParaRPr lang="pt-BR" dirty="0"/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2010 : Copa do Mundo FIFA sediada na África do Sul.</a:t>
            </a:r>
          </a:p>
        </p:txBody>
      </p:sp>
    </p:spTree>
    <p:extLst>
      <p:ext uri="{BB962C8B-B14F-4D97-AF65-F5344CB8AC3E}">
        <p14:creationId xmlns:p14="http://schemas.microsoft.com/office/powerpoint/2010/main" val="4379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1980-1985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Avanços tecnológicos:</a:t>
            </a:r>
          </a:p>
          <a:p>
            <a:pPr lvl="1"/>
            <a:r>
              <a:rPr lang="pt-BR" dirty="0"/>
              <a:t>1984: Impressão </a:t>
            </a:r>
            <a:r>
              <a:rPr lang="pt-BR" dirty="0" err="1"/>
              <a:t>Postscript</a:t>
            </a:r>
            <a:r>
              <a:rPr lang="pt-BR" dirty="0"/>
              <a:t> é criada pela Adobe; HP pioneira na tecnologia de jato de tinta.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DD9970-6BB9-4344-9ED7-8F6C92AA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11" y="2987601"/>
            <a:ext cx="2543851" cy="23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1980-1985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1982: estreia nos cinemas o filme "E.T, o Extra Terrestre".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1982: o cantor norte-americano Michael Jackson faz sucesso mundial com o álbum Thriller.</a:t>
            </a:r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1980: Olimpíadas de Moscou (União Soviética). Estados Unidos boicotam os Jogos Olímpicos por motivos políticos.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2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1985-1990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Avanços tecnológicos:</a:t>
            </a:r>
          </a:p>
          <a:p>
            <a:pPr lvl="1"/>
            <a:r>
              <a:rPr lang="pt-BR" dirty="0"/>
              <a:t>1985: Phillips inventa CD-ROM.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1990: Telescópio Hubble é lançado.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948F5E-15DD-486D-AA25-B7051E9A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75" y="4349750"/>
            <a:ext cx="2857500" cy="2143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C214B6-1D1D-40C0-B594-825DE1EC3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7"/>
          <a:stretch/>
        </p:blipFill>
        <p:spPr>
          <a:xfrm>
            <a:off x="1431675" y="2724241"/>
            <a:ext cx="2543852" cy="11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1985-1990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1986: Alf, o </a:t>
            </a:r>
            <a:r>
              <a:rPr lang="pt-BR" dirty="0" err="1"/>
              <a:t>ETeimoso</a:t>
            </a:r>
            <a:r>
              <a:rPr lang="pt-BR" dirty="0"/>
              <a:t> é uma série sobre um alienígena que vive com uma família de terráqueos.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1986: Ira! - Flores em você</a:t>
            </a:r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1986: criado no Brasil o Plano Cruzado (plano econômico do governo Sarney que visava reduzir a inflação com tabelamento de preços).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98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1990-1995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Avanços tecnológicos:</a:t>
            </a:r>
          </a:p>
          <a:p>
            <a:pPr lvl="1"/>
            <a:r>
              <a:rPr lang="pt-BR" dirty="0"/>
              <a:t>1991: Surge o Linux, baseado no Unix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1994: SMS traz o texto aos celulares;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F41CE9-F3A2-4DD1-B9D0-47E24E123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9" y="3069577"/>
            <a:ext cx="3276600" cy="13906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398E69-C7C2-43DB-984E-2165897C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83" y="5024599"/>
            <a:ext cx="2022321" cy="16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1990-1995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1990: Demi Moore e Patrick Swayze vivem uma história de amor que ultrapassa os limites da vida, em Ghost (Ghost - Do Outro Lado da Vida), que dá a Whoopi Goldberg o Óscar como melhor atriz coadjuvante.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1991: começa a segunda edição do festival musical Rock in Rio.</a:t>
            </a:r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1991: Ayrton Senna conquista o tricampeonato mundial de Fórmula 1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5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1995-2000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Avanços tecnológicos:</a:t>
            </a:r>
          </a:p>
          <a:p>
            <a:pPr lvl="1"/>
            <a:r>
              <a:rPr lang="pt-BR" dirty="0"/>
              <a:t>1995: Microsoft lança o Windows 95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1998: Nascem os CDs graváveis e regraváveis (CD-RW); Microsoft lança o Windows 98.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Resultado de imagem para 1995: Microsoft lanÃ§a o Windows 95">
            <a:extLst>
              <a:ext uri="{FF2B5EF4-FFF2-40B4-BE49-F238E27FC236}">
                <a16:creationId xmlns:a16="http://schemas.microsoft.com/office/drawing/2014/main" id="{0AA30AF6-9E11-4B8B-83CF-33F5BDFB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2685273"/>
            <a:ext cx="2416628" cy="151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3.amazonaws.com/s3.timetoast.com/public/uploads/photos/12963732/cddd.PNG?1541379739">
            <a:extLst>
              <a:ext uri="{FF2B5EF4-FFF2-40B4-BE49-F238E27FC236}">
                <a16:creationId xmlns:a16="http://schemas.microsoft.com/office/drawing/2014/main" id="{5A0ECBBD-42A3-49D1-8A0F-71D29A1A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35" y="4996543"/>
            <a:ext cx="2001066" cy="1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plware.sapo.pt/wp-content/images2010/imagem_windows98.jpg">
            <a:extLst>
              <a:ext uri="{FF2B5EF4-FFF2-40B4-BE49-F238E27FC236}">
                <a16:creationId xmlns:a16="http://schemas.microsoft.com/office/drawing/2014/main" id="{18EFD3E9-78B6-49E6-BA90-9794A3E8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09" y="4996543"/>
            <a:ext cx="2857598" cy="17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6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B2D1-E2CF-4A1E-A784-F44B204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1995-2000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7CB59-976B-42B6-B3BB-70A58E8E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Filmes/desenhos/séries:</a:t>
            </a:r>
          </a:p>
          <a:p>
            <a:pPr lvl="1"/>
            <a:r>
              <a:rPr lang="pt-BR" dirty="0"/>
              <a:t>1997: </a:t>
            </a:r>
            <a:r>
              <a:rPr lang="pt-BR" dirty="0" err="1"/>
              <a:t>Satoshi</a:t>
            </a:r>
            <a:r>
              <a:rPr lang="pt-BR" dirty="0"/>
              <a:t> </a:t>
            </a:r>
            <a:r>
              <a:rPr lang="pt-BR" dirty="0" err="1"/>
              <a:t>Tajiri</a:t>
            </a:r>
            <a:r>
              <a:rPr lang="pt-BR" dirty="0"/>
              <a:t> cria o Pokémon (anime)</a:t>
            </a:r>
          </a:p>
          <a:p>
            <a:r>
              <a:rPr lang="pt-BR" b="1" dirty="0"/>
              <a:t>Músicas de sucesso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1995: morrem, num acidente aéreo, todos os integrantes do grupo musical Mamonas Assassinas.</a:t>
            </a:r>
          </a:p>
          <a:p>
            <a:r>
              <a:rPr lang="pt-BR" b="1" dirty="0"/>
              <a:t>Acontecimentos diversos:</a:t>
            </a:r>
          </a:p>
          <a:p>
            <a:pPr lvl="1"/>
            <a:r>
              <a:rPr lang="pt-BR" dirty="0"/>
              <a:t>1999: o euro passa a circular em 11 países da União Europeia.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675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514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Linha do Tempo</vt:lpstr>
      <vt:lpstr>1980-1985</vt:lpstr>
      <vt:lpstr>1980-1985</vt:lpstr>
      <vt:lpstr>1985-1990</vt:lpstr>
      <vt:lpstr>1985-1990</vt:lpstr>
      <vt:lpstr>1990-1995</vt:lpstr>
      <vt:lpstr>1990-1995</vt:lpstr>
      <vt:lpstr>1995-2000</vt:lpstr>
      <vt:lpstr>1995-2000</vt:lpstr>
      <vt:lpstr>2000-2005</vt:lpstr>
      <vt:lpstr>2000-2005</vt:lpstr>
      <vt:lpstr>2005-2010</vt:lpstr>
      <vt:lpstr>2005-2010</vt:lpstr>
      <vt:lpstr>2010-2015</vt:lpstr>
      <vt:lpstr>2010-2015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Linha do Tempo</dc:title>
  <dc:creator>Cristiane Camilo Hernandez</dc:creator>
  <cp:lastModifiedBy>Usuário do Windows</cp:lastModifiedBy>
  <cp:revision>20</cp:revision>
  <dcterms:created xsi:type="dcterms:W3CDTF">2019-02-26T20:42:45Z</dcterms:created>
  <dcterms:modified xsi:type="dcterms:W3CDTF">2019-02-27T02:57:09Z</dcterms:modified>
</cp:coreProperties>
</file>