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7B5AE08-87FD-9341-AB4B-217E91B9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49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3</cp:revision>
  <dcterms:created xsi:type="dcterms:W3CDTF">2021-02-10T23:38:38Z</dcterms:created>
  <dcterms:modified xsi:type="dcterms:W3CDTF">2021-02-10T23:57:56Z</dcterms:modified>
</cp:coreProperties>
</file>