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63C2-C41D-9B4F-A322-FFCCF4203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29602-76DF-A54E-9D38-6EC304D08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02F90-182B-5142-AE7C-A5F43188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5732C-B10D-2A48-B740-1898454C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88FD9-0D3B-AA44-ADF7-D61CC286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9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992B-E2BA-2840-A42D-020FC3EE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130EB-8BBE-D647-998A-6244FE193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3FFE7-6C75-494B-812A-FBF31977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28B52-7E91-8C4B-B8A6-78FA27D8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1173B-1FC2-6140-94E8-86BAFB07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3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C8B7B4-9045-C242-840E-05F8F7B04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C6FE4-CC98-A749-9F48-BF8652AB9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6535D-D3F6-6C42-ACC1-6597F881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98BC2-DF9E-0347-B637-392AC4DC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BDABF-160E-3045-B022-356FDD3F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8BC6E-8811-A747-9F78-0CD178A9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0C789-F575-F04E-91EE-DB885C61F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CF15F-F0D5-234B-98EA-E51AD5BD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1B4FB-ACDD-A942-9F37-A891E2F4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7E41D-698C-5443-8739-612C3387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2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D611-222D-A14B-826E-F999674F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A4A30-E522-794B-AF74-D118A81E8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6D285-C1C3-B642-9C86-935E85EE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72290-26E9-5843-9DC9-A6D1A3E3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417F1-77CC-EE43-B16A-08CA92B7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9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4DEF-7D5A-264D-A96A-22F2D765A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16614-BEC9-2D4E-A748-632A4EC1D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0E049-E568-F246-9CE6-9FD982945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F5EB7-3E92-A140-82B5-473AE519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25188-408F-6C44-B10C-F09A7C42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FA408-538C-514D-B8D2-2312C8EF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1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4657-8C87-534E-B352-FD22EC43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0E077-450F-FF41-8CA0-E86EB4277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EFEE4-E579-9A41-9FE9-84313F4EE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78029-ADB1-CB49-9501-44E6E3381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AE273-E3B5-D94B-AA0A-BA558D8F7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A2FB62-F30F-0D46-AC83-3F948AB93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CDCAC-DD2A-F048-AB1D-5491A263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8AB457-8644-EE46-A4FD-E9DC7E73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4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48A4-B567-F04F-BE37-318F72367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01A3E5-3069-2B48-9870-583BF1D6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B0EEE-1C17-4C4E-84EA-795C11BE7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2FF94-C3FE-5A44-A902-579BFBC8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B47E4F-11D6-154C-BDF5-C282E1B3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7FDEED-DE3D-B347-80BF-8B7D89C8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B3B22-01E6-864C-B6B7-A233B798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3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8FBE2-8B06-EA4A-9306-50FEE708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DB406-C41C-DE46-B05F-46EE571BE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B7DA1-02A2-594A-8417-52D1C0EE3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98145-BD97-0043-8EB5-893AAF5C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4B83C-F631-0447-BF1E-DD8A07E8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02F56-CB00-8F44-8BC9-DDDF60E8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F820-2F53-8C4F-B978-A79F134B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671DD5-1B84-2048-818C-C8BA266C6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8D00F-BC0C-CD4C-8091-7EA35DC4F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E1091-0955-CB48-A57A-59B19FE2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BC1EE-120B-DC42-84C4-B6A2D23A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1952E-E64D-314D-933A-A75080EE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5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AC163-2734-E44A-BC1D-B8873318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4D917-7DD7-864E-B886-495C6DCE5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D3316-12D1-D140-BFED-6739BAB1D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E50B5-EA96-2742-AEC0-15E6B8979A2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3D0C2-4B27-F141-A861-F50B1D502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6B8C4-291A-C345-B653-FD05841BE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6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04475E1-90F4-E042-9D15-96298DC5B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758" y="1747345"/>
            <a:ext cx="5486400" cy="3657600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1C017F2-25B5-D440-8524-60BC43A90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46" y="1353065"/>
            <a:ext cx="5486400" cy="3657600"/>
          </a:xfrm>
          <a:prstGeom prst="rect">
            <a:avLst/>
          </a:prstGeom>
        </p:spPr>
      </p:pic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02A6BDE8-7D8F-144F-BF4D-6C08B8354DBF}"/>
              </a:ext>
            </a:extLst>
          </p:cNvPr>
          <p:cNvSpPr/>
          <p:nvPr/>
        </p:nvSpPr>
        <p:spPr>
          <a:xfrm>
            <a:off x="3262185" y="2285999"/>
            <a:ext cx="4979772" cy="803189"/>
          </a:xfrm>
          <a:prstGeom prst="curvedDownArrow">
            <a:avLst>
              <a:gd name="adj1" fmla="val 12885"/>
              <a:gd name="adj2" fmla="val 4844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C0650-D9D8-5541-A8BF-FBACFCDCD3A8}"/>
              </a:ext>
            </a:extLst>
          </p:cNvPr>
          <p:cNvSpPr txBox="1"/>
          <p:nvPr/>
        </p:nvSpPr>
        <p:spPr>
          <a:xfrm>
            <a:off x="5766487" y="187599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4026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antenna&#10;&#10;Description automatically generated">
            <a:extLst>
              <a:ext uri="{FF2B5EF4-FFF2-40B4-BE49-F238E27FC236}">
                <a16:creationId xmlns:a16="http://schemas.microsoft.com/office/drawing/2014/main" id="{8ECB4CB3-303E-6443-A85C-8CD02180D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69" y="2380392"/>
            <a:ext cx="5138179" cy="2097216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5DF813B7-8CC8-C64A-A240-0912606A3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005" y="1464276"/>
            <a:ext cx="5486400" cy="3657600"/>
          </a:xfrm>
          <a:prstGeom prst="rect">
            <a:avLst/>
          </a:prstGeom>
        </p:spPr>
      </p:pic>
      <p:sp>
        <p:nvSpPr>
          <p:cNvPr id="12" name="Curved Down Arrow 11">
            <a:extLst>
              <a:ext uri="{FF2B5EF4-FFF2-40B4-BE49-F238E27FC236}">
                <a16:creationId xmlns:a16="http://schemas.microsoft.com/office/drawing/2014/main" id="{742B7EDF-05A5-CC46-962D-276747926EE9}"/>
              </a:ext>
            </a:extLst>
          </p:cNvPr>
          <p:cNvSpPr/>
          <p:nvPr/>
        </p:nvSpPr>
        <p:spPr>
          <a:xfrm>
            <a:off x="3818239" y="2285999"/>
            <a:ext cx="5609966" cy="803189"/>
          </a:xfrm>
          <a:prstGeom prst="curvedDownArrow">
            <a:avLst>
              <a:gd name="adj1" fmla="val 12885"/>
              <a:gd name="adj2" fmla="val 4844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471466-6D2B-4E4C-BF09-D31FA3EEEF8E}"/>
              </a:ext>
            </a:extLst>
          </p:cNvPr>
          <p:cNvSpPr txBox="1"/>
          <p:nvPr/>
        </p:nvSpPr>
        <p:spPr>
          <a:xfrm>
            <a:off x="6232214" y="182433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03587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7B5AE08-87FD-9341-AB4B-217E91B9B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449" y="1507523"/>
            <a:ext cx="5486400" cy="3657600"/>
          </a:xfrm>
          <a:prstGeom prst="rect">
            <a:avLst/>
          </a:prstGeom>
        </p:spPr>
      </p:pic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BA5CDD25-0045-A840-BEA7-B3A20EDE3E1B}"/>
              </a:ext>
            </a:extLst>
          </p:cNvPr>
          <p:cNvSpPr/>
          <p:nvPr/>
        </p:nvSpPr>
        <p:spPr>
          <a:xfrm>
            <a:off x="4979772" y="1507523"/>
            <a:ext cx="2681417" cy="790833"/>
          </a:xfrm>
          <a:prstGeom prst="curvedDownArrow">
            <a:avLst>
              <a:gd name="adj1" fmla="val 12885"/>
              <a:gd name="adj2" fmla="val 48449"/>
              <a:gd name="adj3" fmla="val 25000"/>
            </a:avLst>
          </a:prstGeom>
          <a:scene3d>
            <a:camera prst="orthographicFront">
              <a:rot lat="0" lon="600000" rev="20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A0698-F110-B647-8910-C7E083443A86}"/>
              </a:ext>
            </a:extLst>
          </p:cNvPr>
          <p:cNvSpPr txBox="1"/>
          <p:nvPr/>
        </p:nvSpPr>
        <p:spPr>
          <a:xfrm>
            <a:off x="6701771" y="123121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19861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Crovella, Mark E</dc:creator>
  <cp:lastModifiedBy>Crovella, Mark E</cp:lastModifiedBy>
  <cp:revision>3</cp:revision>
  <dcterms:created xsi:type="dcterms:W3CDTF">2021-02-10T23:38:38Z</dcterms:created>
  <dcterms:modified xsi:type="dcterms:W3CDTF">2021-02-11T00:12:58Z</dcterms:modified>
</cp:coreProperties>
</file>