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D6C-2554-7194-4FBA-89D246BE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4BFC-1299-43E4-4695-D80B00D0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F015-1D54-A7A7-38C7-4D9809FB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70D7-CE36-B993-C1A3-EC5CB80C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144D-2DE8-B54B-868B-12966F3A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432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0C72-A2FF-C8B5-8376-388B8CC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A2E01-1518-3145-AC07-0365EDB25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7FF0-18CD-9763-AF4B-A90C3387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51F3-3924-BA22-2E88-D5248AE4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7C85-D6D4-F5D5-1B32-594F8115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14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EFE16-AFEE-C3E0-4159-A460D8827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645AA-FC26-4E5A-A130-8C64571AB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8353-16D7-5E2C-0C1E-F2CB8393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0163-E013-BCA3-3541-8C39931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4FC2-4B65-1862-E4CF-118BD67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014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C484-F481-B3D4-668E-97F6A934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A02-3663-1AE9-99DC-1F0A126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949C-380F-7AF4-836B-5DCDB47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4F62-3F25-D310-8BD0-AAF8DB4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6504-8F32-7329-02D1-827DAA4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390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C60-C10A-F7EF-3E97-0405E274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9760-34DE-2AF7-E145-C03991F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6C1D-54E1-0F9D-2734-0F0AA723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E0BA-0821-0770-B909-5470D0D8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05D6-2322-B970-F882-BC2976D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3CA4-6DD6-1DBE-E9AC-6818B4D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5EFE-9A36-CC4B-5988-2BB3D25C0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4368-8FCE-F748-E0C3-C2EB8D42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BBC7-35FD-003F-9B83-B1EAA28B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EABD-7043-482B-BC98-BBD7ACB2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FEFE1-5BC5-A87C-AA6F-822D1B8A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67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B65E-4EDD-9D6F-3B03-4912DD9F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ED91-EFBE-481A-D035-5234C4D7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A309-0EB3-461A-238B-53241B43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32876-04F3-E0A1-89B4-762120EC3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6AE67-7D2D-085C-2672-48B7D4D8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7E906-80C9-9248-719B-AC07DA91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C42CC-8E7E-F594-4FC8-EAE557DC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4FEE5-CE24-E74F-C312-DAA31E77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142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216B-2906-52F7-2A1E-013A007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587EA-8162-7916-A242-428B4DC2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4E25C-CC8D-8D6F-F7D5-1DE22A4E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BC9B-B8D5-02FC-4908-C02260C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14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A4C8-ECC4-53B6-C7D4-7EA9E549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435F4-0587-18FE-B7BF-893322BA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1552D-E149-BA45-36CD-9BFA5072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3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676-962E-9AFD-2E81-1302456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CAB0-6363-A1CA-3BE5-5A0802DE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B0EF-C653-53E9-3DA4-20CA08B8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A5B-223E-C652-EB74-8F962342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4151-C0FA-1A48-1420-CDA5D73F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134B7-2D3E-1994-D11F-3D43903F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56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603-7C9E-621B-F9BD-505B9E57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6338B-3CD2-83B7-1085-B5F770348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EE7C-589C-B75C-DE88-7A4F2104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E55F-07CF-7C90-4298-063B6A14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FAE3-45D1-5E65-6E78-CB22058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E896-ACB0-E3A4-DA0B-D4E5CD2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89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F92D1-D734-2134-5AAE-4F25D1A7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23CA-A0E2-3A73-D402-4592FC21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46D8-221D-A410-169B-77C693089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9A0F2-89E8-47C0-82DF-F2DC635A39A1}" type="datetimeFigureOut">
              <a:rPr lang="en-AE" smtClean="0"/>
              <a:t>23/05/2025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93ED-C5DF-5E41-BB09-F0DA4FA6D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5ADE-474B-31A5-33B8-BA70FB77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90453-8E66-46F0-8F3B-47DD98F329F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294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AFB3-9003-E461-E264-4410D7A16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E2E0-04E6-B21C-682C-B6096F612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61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Aseel Almamari</dc:creator>
  <cp:lastModifiedBy>Aseel Almamari</cp:lastModifiedBy>
  <cp:revision>1</cp:revision>
  <dcterms:created xsi:type="dcterms:W3CDTF">2025-05-23T08:56:43Z</dcterms:created>
  <dcterms:modified xsi:type="dcterms:W3CDTF">2025-05-23T08:56:54Z</dcterms:modified>
</cp:coreProperties>
</file>