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23"/>
  </p:notesMasterIdLst>
  <p:handoutMasterIdLst>
    <p:handoutMasterId r:id="rId24"/>
  </p:handoutMasterIdLst>
  <p:sldIdLst>
    <p:sldId id="256" r:id="rId2"/>
    <p:sldId id="348" r:id="rId3"/>
    <p:sldId id="259" r:id="rId4"/>
    <p:sldId id="260" r:id="rId5"/>
    <p:sldId id="347" r:id="rId6"/>
    <p:sldId id="352" r:id="rId7"/>
    <p:sldId id="265" r:id="rId8"/>
    <p:sldId id="353" r:id="rId9"/>
    <p:sldId id="351" r:id="rId10"/>
    <p:sldId id="354" r:id="rId11"/>
    <p:sldId id="355" r:id="rId12"/>
    <p:sldId id="381" r:id="rId13"/>
    <p:sldId id="364" r:id="rId14"/>
    <p:sldId id="366" r:id="rId15"/>
    <p:sldId id="368" r:id="rId16"/>
    <p:sldId id="370" r:id="rId17"/>
    <p:sldId id="382" r:id="rId18"/>
    <p:sldId id="383" r:id="rId19"/>
    <p:sldId id="371" r:id="rId20"/>
    <p:sldId id="372" r:id="rId21"/>
    <p:sldId id="373" r:id="rId22"/>
  </p:sldIdLst>
  <p:sldSz cx="9144000" cy="5143500" type="screen16x9"/>
  <p:notesSz cx="6858000" cy="9144000"/>
  <p:embeddedFontLst>
    <p:embeddedFont>
      <p:font typeface="Segoe UI" panose="020B0502040204020203" pitchFamily="34" charset="0"/>
      <p:regular r:id="rId25"/>
      <p:bold r:id="rId26"/>
      <p:italic r:id="rId27"/>
      <p:boldItalic r:id="rId28"/>
    </p:embeddedFont>
    <p:embeddedFont>
      <p:font typeface="Poppins" panose="020B0604020202020204" charset="0"/>
      <p:regular r:id="rId29"/>
      <p:bold r:id="rId30"/>
      <p:italic r:id="rId31"/>
      <p:boldItalic r:id="rId32"/>
    </p:embeddedFont>
    <p:embeddedFont>
      <p:font typeface="DM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3B3D41-9615-4FAB-9E79-71CC916D83C2}">
  <a:tblStyle styleId="{8F3B3D41-9615-4FAB-9E79-71CC916D83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075" autoAdjust="0"/>
  </p:normalViewPr>
  <p:slideViewPr>
    <p:cSldViewPr snapToGrid="0">
      <p:cViewPr varScale="1">
        <p:scale>
          <a:sx n="92" d="100"/>
          <a:sy n="92" d="100"/>
        </p:scale>
        <p:origin x="7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4B7BAA-AED1-42D5-8E57-2C4832D295E0}" type="datetime1">
              <a:rPr lang="en-US" smtClean="0"/>
              <a:t>1/20/2023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Instructor: Eng. Ahmad Batayneh</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4D3B5-2F3A-4CB9-8E27-B61B05831823}" type="slidenum">
              <a:rPr lang="en-US" smtClean="0"/>
              <a:t>‹#›</a:t>
            </a:fld>
            <a:endParaRPr lang="en-US"/>
          </a:p>
        </p:txBody>
      </p:sp>
    </p:spTree>
    <p:extLst>
      <p:ext uri="{BB962C8B-B14F-4D97-AF65-F5344CB8AC3E}">
        <p14:creationId xmlns:p14="http://schemas.microsoft.com/office/powerpoint/2010/main" val="62254590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9616268"/>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32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9"/>
        <p:cNvGrpSpPr/>
        <p:nvPr/>
      </p:nvGrpSpPr>
      <p:grpSpPr>
        <a:xfrm>
          <a:off x="0" y="0"/>
          <a:ext cx="0" cy="0"/>
          <a:chOff x="0" y="0"/>
          <a:chExt cx="0" cy="0"/>
        </a:xfrm>
      </p:grpSpPr>
      <p:sp>
        <p:nvSpPr>
          <p:cNvPr id="2760" name="Google Shape;2760;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1" name="Google Shape;2761;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94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9"/>
        <p:cNvGrpSpPr/>
        <p:nvPr/>
      </p:nvGrpSpPr>
      <p:grpSpPr>
        <a:xfrm>
          <a:off x="0" y="0"/>
          <a:ext cx="0" cy="0"/>
          <a:chOff x="0" y="0"/>
          <a:chExt cx="0" cy="0"/>
        </a:xfrm>
      </p:grpSpPr>
      <p:sp>
        <p:nvSpPr>
          <p:cNvPr id="2780" name="Google Shape;2780;g110b7117a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1" name="Google Shape;2781;g110b7117a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477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5"/>
        <p:cNvGrpSpPr/>
        <p:nvPr/>
      </p:nvGrpSpPr>
      <p:grpSpPr>
        <a:xfrm>
          <a:off x="0" y="0"/>
          <a:ext cx="0" cy="0"/>
          <a:chOff x="0" y="0"/>
          <a:chExt cx="0" cy="0"/>
        </a:xfrm>
      </p:grpSpPr>
      <p:sp>
        <p:nvSpPr>
          <p:cNvPr id="2896" name="Google Shape;2896;g110b7117a2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7" name="Google Shape;2897;g110b7117a2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069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9"/>
        <p:cNvGrpSpPr/>
        <p:nvPr/>
      </p:nvGrpSpPr>
      <p:grpSpPr>
        <a:xfrm>
          <a:off x="0" y="0"/>
          <a:ext cx="0" cy="0"/>
          <a:chOff x="0" y="0"/>
          <a:chExt cx="0" cy="0"/>
        </a:xfrm>
      </p:grpSpPr>
      <p:sp>
        <p:nvSpPr>
          <p:cNvPr id="3270" name="Google Shape;3270;gf5aafee10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1" name="Google Shape;3271;gf5aafee10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647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0"/>
        <p:cNvGrpSpPr/>
        <p:nvPr/>
      </p:nvGrpSpPr>
      <p:grpSpPr>
        <a:xfrm>
          <a:off x="0" y="0"/>
          <a:ext cx="0" cy="0"/>
          <a:chOff x="0" y="0"/>
          <a:chExt cx="0" cy="0"/>
        </a:xfrm>
      </p:grpSpPr>
      <p:sp>
        <p:nvSpPr>
          <p:cNvPr id="2621" name="Google Shape;2621;g10f9332fcc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2" name="Google Shape;2622;g10f9332fcc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974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112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6" name="Google Shape;3526;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314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9"/>
        <p:cNvGrpSpPr/>
        <p:nvPr/>
      </p:nvGrpSpPr>
      <p:grpSpPr>
        <a:xfrm>
          <a:off x="0" y="0"/>
          <a:ext cx="0" cy="0"/>
          <a:chOff x="0" y="0"/>
          <a:chExt cx="0" cy="0"/>
        </a:xfrm>
      </p:grpSpPr>
      <p:sp>
        <p:nvSpPr>
          <p:cNvPr id="2780" name="Google Shape;2780;g110b7117a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1" name="Google Shape;2781;g110b7117a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35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10f9332fcc1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10f9332fcc1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60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5"/>
        <p:cNvGrpSpPr/>
        <p:nvPr/>
      </p:nvGrpSpPr>
      <p:grpSpPr>
        <a:xfrm>
          <a:off x="0" y="0"/>
          <a:ext cx="0" cy="0"/>
          <a:chOff x="0" y="0"/>
          <a:chExt cx="0" cy="0"/>
        </a:xfrm>
      </p:grpSpPr>
      <p:sp>
        <p:nvSpPr>
          <p:cNvPr id="2896" name="Google Shape;2896;g110b7117a2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7" name="Google Shape;2897;g110b7117a2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0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f334e94449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f334e94449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16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110b7117a2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110b7117a2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29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5400000">
            <a:off x="5884720" y="1923699"/>
            <a:ext cx="1786526" cy="4732053"/>
            <a:chOff x="6423700" y="1455975"/>
            <a:chExt cx="613800" cy="1625800"/>
          </a:xfrm>
        </p:grpSpPr>
        <p:sp>
          <p:nvSpPr>
            <p:cNvPr id="10" name="Google Shape;10;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213700" y="1066350"/>
            <a:ext cx="6716700" cy="2189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26;p2"/>
          <p:cNvSpPr/>
          <p:nvPr/>
        </p:nvSpPr>
        <p:spPr>
          <a:xfrm>
            <a:off x="1213700" y="3381025"/>
            <a:ext cx="6716700" cy="610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7" name="Google Shape;27;p2"/>
          <p:cNvGrpSpPr/>
          <p:nvPr/>
        </p:nvGrpSpPr>
        <p:grpSpPr>
          <a:xfrm rot="-5400000">
            <a:off x="1737152" y="-1737108"/>
            <a:ext cx="1786526" cy="5260764"/>
            <a:chOff x="6423700" y="1455975"/>
            <a:chExt cx="613800" cy="1625800"/>
          </a:xfrm>
        </p:grpSpPr>
        <p:sp>
          <p:nvSpPr>
            <p:cNvPr id="28" name="Google Shape;28;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1518025" y="1143450"/>
            <a:ext cx="6108000" cy="2035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4" name="Google Shape;44;p2"/>
          <p:cNvSpPr txBox="1">
            <a:spLocks noGrp="1"/>
          </p:cNvSpPr>
          <p:nvPr>
            <p:ph type="subTitle" idx="1"/>
          </p:nvPr>
        </p:nvSpPr>
        <p:spPr>
          <a:xfrm>
            <a:off x="2307650" y="3413350"/>
            <a:ext cx="4528800" cy="35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14">
    <p:spTree>
      <p:nvGrpSpPr>
        <p:cNvPr id="1" name="Shape 770"/>
        <p:cNvGrpSpPr/>
        <p:nvPr/>
      </p:nvGrpSpPr>
      <p:grpSpPr>
        <a:xfrm>
          <a:off x="0" y="0"/>
          <a:ext cx="0" cy="0"/>
          <a:chOff x="0" y="0"/>
          <a:chExt cx="0" cy="0"/>
        </a:xfrm>
      </p:grpSpPr>
      <p:sp>
        <p:nvSpPr>
          <p:cNvPr id="771" name="Google Shape;771;p20"/>
          <p:cNvSpPr/>
          <p:nvPr/>
        </p:nvSpPr>
        <p:spPr>
          <a:xfrm>
            <a:off x="4694403" y="1257525"/>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a:off x="869397" y="1257525"/>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4" name="Google Shape;774;p20"/>
          <p:cNvSpPr txBox="1">
            <a:spLocks noGrp="1"/>
          </p:cNvSpPr>
          <p:nvPr>
            <p:ph type="title" idx="2"/>
          </p:nvPr>
        </p:nvSpPr>
        <p:spPr>
          <a:xfrm>
            <a:off x="1048723" y="1411888"/>
            <a:ext cx="3201600" cy="472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5" name="Google Shape;775;p20"/>
          <p:cNvSpPr txBox="1">
            <a:spLocks noGrp="1"/>
          </p:cNvSpPr>
          <p:nvPr>
            <p:ph type="title" idx="3"/>
          </p:nvPr>
        </p:nvSpPr>
        <p:spPr>
          <a:xfrm>
            <a:off x="4893677" y="1411895"/>
            <a:ext cx="3201600" cy="472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6" name="Google Shape;776;p20"/>
          <p:cNvSpPr txBox="1">
            <a:spLocks noGrp="1"/>
          </p:cNvSpPr>
          <p:nvPr>
            <p:ph type="subTitle" idx="1"/>
          </p:nvPr>
        </p:nvSpPr>
        <p:spPr>
          <a:xfrm>
            <a:off x="4873729" y="1824399"/>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77" name="Google Shape;777;p20"/>
          <p:cNvSpPr txBox="1">
            <a:spLocks noGrp="1"/>
          </p:cNvSpPr>
          <p:nvPr>
            <p:ph type="subTitle" idx="4"/>
          </p:nvPr>
        </p:nvSpPr>
        <p:spPr>
          <a:xfrm>
            <a:off x="1048723" y="1824403"/>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78" name="Google Shape;778;p20"/>
          <p:cNvSpPr/>
          <p:nvPr/>
        </p:nvSpPr>
        <p:spPr>
          <a:xfrm>
            <a:off x="4694403" y="3006016"/>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869397" y="3006016"/>
            <a:ext cx="3580200" cy="1576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txBox="1">
            <a:spLocks noGrp="1"/>
          </p:cNvSpPr>
          <p:nvPr>
            <p:ph type="title" idx="5"/>
          </p:nvPr>
        </p:nvSpPr>
        <p:spPr>
          <a:xfrm>
            <a:off x="1048723" y="3160379"/>
            <a:ext cx="3201600" cy="472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1" name="Google Shape;781;p20"/>
          <p:cNvSpPr txBox="1">
            <a:spLocks noGrp="1"/>
          </p:cNvSpPr>
          <p:nvPr>
            <p:ph type="title" idx="6"/>
          </p:nvPr>
        </p:nvSpPr>
        <p:spPr>
          <a:xfrm>
            <a:off x="4873729" y="3160387"/>
            <a:ext cx="3201600" cy="472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2" name="Google Shape;782;p20"/>
          <p:cNvSpPr txBox="1">
            <a:spLocks noGrp="1"/>
          </p:cNvSpPr>
          <p:nvPr>
            <p:ph type="subTitle" idx="7"/>
          </p:nvPr>
        </p:nvSpPr>
        <p:spPr>
          <a:xfrm>
            <a:off x="4873729" y="3572891"/>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83" name="Google Shape;783;p20"/>
          <p:cNvSpPr txBox="1">
            <a:spLocks noGrp="1"/>
          </p:cNvSpPr>
          <p:nvPr>
            <p:ph type="subTitle" idx="8"/>
          </p:nvPr>
        </p:nvSpPr>
        <p:spPr>
          <a:xfrm>
            <a:off x="1048723" y="3572894"/>
            <a:ext cx="3201600" cy="854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848"/>
        <p:cNvGrpSpPr/>
        <p:nvPr/>
      </p:nvGrpSpPr>
      <p:grpSpPr>
        <a:xfrm>
          <a:off x="0" y="0"/>
          <a:ext cx="0" cy="0"/>
          <a:chOff x="0" y="0"/>
          <a:chExt cx="0" cy="0"/>
        </a:xfrm>
      </p:grpSpPr>
      <p:sp>
        <p:nvSpPr>
          <p:cNvPr id="849" name="Google Shape;84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50" name="Google Shape;850;p23"/>
          <p:cNvGrpSpPr/>
          <p:nvPr/>
        </p:nvGrpSpPr>
        <p:grpSpPr>
          <a:xfrm rot="5400000">
            <a:off x="6530980" y="2530483"/>
            <a:ext cx="1431912" cy="3794138"/>
            <a:chOff x="2771175" y="2473050"/>
            <a:chExt cx="613475" cy="1625525"/>
          </a:xfrm>
        </p:grpSpPr>
        <p:sp>
          <p:nvSpPr>
            <p:cNvPr id="851" name="Google Shape;851;p2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23"/>
          <p:cNvGrpSpPr/>
          <p:nvPr/>
        </p:nvGrpSpPr>
        <p:grpSpPr>
          <a:xfrm rot="-5400000" flipH="1">
            <a:off x="1181105" y="2530483"/>
            <a:ext cx="1431912" cy="3794138"/>
            <a:chOff x="2771175" y="2473050"/>
            <a:chExt cx="613475" cy="1625525"/>
          </a:xfrm>
        </p:grpSpPr>
        <p:sp>
          <p:nvSpPr>
            <p:cNvPr id="867" name="Google Shape;867;p2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23"/>
          <p:cNvGrpSpPr/>
          <p:nvPr/>
        </p:nvGrpSpPr>
        <p:grpSpPr>
          <a:xfrm rot="-5400000">
            <a:off x="7569671" y="9471"/>
            <a:ext cx="1583812" cy="1564849"/>
            <a:chOff x="3884100" y="2447750"/>
            <a:chExt cx="843575" cy="833475"/>
          </a:xfrm>
        </p:grpSpPr>
        <p:sp>
          <p:nvSpPr>
            <p:cNvPr id="883" name="Google Shape;883;p23"/>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3"/>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3"/>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3"/>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3"/>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23"/>
          <p:cNvGrpSpPr/>
          <p:nvPr/>
        </p:nvGrpSpPr>
        <p:grpSpPr>
          <a:xfrm rot="5400000" flipH="1">
            <a:off x="-9479" y="9471"/>
            <a:ext cx="1583812" cy="1564849"/>
            <a:chOff x="3884100" y="2447750"/>
            <a:chExt cx="843575" cy="833475"/>
          </a:xfrm>
        </p:grpSpPr>
        <p:sp>
          <p:nvSpPr>
            <p:cNvPr id="904" name="Google Shape;904;p23"/>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3"/>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3"/>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3"/>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24"/>
        <p:cNvGrpSpPr/>
        <p:nvPr/>
      </p:nvGrpSpPr>
      <p:grpSpPr>
        <a:xfrm>
          <a:off x="0" y="0"/>
          <a:ext cx="0" cy="0"/>
          <a:chOff x="0" y="0"/>
          <a:chExt cx="0" cy="0"/>
        </a:xfrm>
      </p:grpSpPr>
      <p:grpSp>
        <p:nvGrpSpPr>
          <p:cNvPr id="925" name="Google Shape;925;p24"/>
          <p:cNvGrpSpPr/>
          <p:nvPr/>
        </p:nvGrpSpPr>
        <p:grpSpPr>
          <a:xfrm>
            <a:off x="61" y="1448085"/>
            <a:ext cx="3561445" cy="3695597"/>
            <a:chOff x="1672225" y="3522300"/>
            <a:chExt cx="1184700" cy="1229325"/>
          </a:xfrm>
        </p:grpSpPr>
        <p:sp>
          <p:nvSpPr>
            <p:cNvPr id="926" name="Google Shape;926;p24"/>
            <p:cNvSpPr/>
            <p:nvPr/>
          </p:nvSpPr>
          <p:spPr>
            <a:xfrm>
              <a:off x="1672525" y="4565575"/>
              <a:ext cx="317625" cy="185450"/>
            </a:xfrm>
            <a:custGeom>
              <a:avLst/>
              <a:gdLst/>
              <a:ahLst/>
              <a:cxnLst/>
              <a:rect l="l" t="t" r="r" b="b"/>
              <a:pathLst>
                <a:path w="12705" h="7418" extrusionOk="0">
                  <a:moveTo>
                    <a:pt x="0" y="0"/>
                  </a:moveTo>
                  <a:lnTo>
                    <a:pt x="0" y="143"/>
                  </a:lnTo>
                  <a:cubicBezTo>
                    <a:pt x="346" y="369"/>
                    <a:pt x="655" y="608"/>
                    <a:pt x="977" y="822"/>
                  </a:cubicBezTo>
                  <a:cubicBezTo>
                    <a:pt x="3584" y="2560"/>
                    <a:pt x="6382" y="4096"/>
                    <a:pt x="9109" y="5596"/>
                  </a:cubicBezTo>
                  <a:cubicBezTo>
                    <a:pt x="10204" y="6192"/>
                    <a:pt x="11323" y="6799"/>
                    <a:pt x="12430" y="7418"/>
                  </a:cubicBezTo>
                  <a:lnTo>
                    <a:pt x="12704" y="7418"/>
                  </a:lnTo>
                  <a:cubicBezTo>
                    <a:pt x="11537" y="6775"/>
                    <a:pt x="10347" y="6108"/>
                    <a:pt x="9168" y="5477"/>
                  </a:cubicBezTo>
                  <a:cubicBezTo>
                    <a:pt x="6442" y="3989"/>
                    <a:pt x="3632" y="2441"/>
                    <a:pt x="1036" y="715"/>
                  </a:cubicBezTo>
                  <a:cubicBezTo>
                    <a:pt x="679" y="489"/>
                    <a:pt x="357" y="239"/>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1672825" y="4518250"/>
              <a:ext cx="391425" cy="233075"/>
            </a:xfrm>
            <a:custGeom>
              <a:avLst/>
              <a:gdLst/>
              <a:ahLst/>
              <a:cxnLst/>
              <a:rect l="l" t="t" r="r" b="b"/>
              <a:pathLst>
                <a:path w="15657" h="9323" extrusionOk="0">
                  <a:moveTo>
                    <a:pt x="0" y="0"/>
                  </a:moveTo>
                  <a:lnTo>
                    <a:pt x="0" y="155"/>
                  </a:lnTo>
                  <a:cubicBezTo>
                    <a:pt x="691" y="667"/>
                    <a:pt x="1381" y="1179"/>
                    <a:pt x="2108" y="1655"/>
                  </a:cubicBezTo>
                  <a:cubicBezTo>
                    <a:pt x="4715" y="3394"/>
                    <a:pt x="7513" y="4929"/>
                    <a:pt x="10240" y="6430"/>
                  </a:cubicBezTo>
                  <a:cubicBezTo>
                    <a:pt x="11954" y="7370"/>
                    <a:pt x="13680" y="8299"/>
                    <a:pt x="15371" y="9323"/>
                  </a:cubicBezTo>
                  <a:lnTo>
                    <a:pt x="15657" y="9323"/>
                  </a:lnTo>
                  <a:cubicBezTo>
                    <a:pt x="13883" y="8275"/>
                    <a:pt x="12085" y="7299"/>
                    <a:pt x="10299" y="6311"/>
                  </a:cubicBezTo>
                  <a:cubicBezTo>
                    <a:pt x="7573" y="4822"/>
                    <a:pt x="4763" y="3274"/>
                    <a:pt x="2179" y="1548"/>
                  </a:cubicBezTo>
                  <a:cubicBezTo>
                    <a:pt x="1417" y="1048"/>
                    <a:pt x="703" y="524"/>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1672225" y="4469425"/>
              <a:ext cx="462875" cy="281900"/>
            </a:xfrm>
            <a:custGeom>
              <a:avLst/>
              <a:gdLst/>
              <a:ahLst/>
              <a:cxnLst/>
              <a:rect l="l" t="t" r="r" b="b"/>
              <a:pathLst>
                <a:path w="18515" h="11276" extrusionOk="0">
                  <a:moveTo>
                    <a:pt x="0" y="1"/>
                  </a:moveTo>
                  <a:lnTo>
                    <a:pt x="0" y="155"/>
                  </a:lnTo>
                  <a:cubicBezTo>
                    <a:pt x="1072" y="989"/>
                    <a:pt x="2132" y="1787"/>
                    <a:pt x="3275" y="2537"/>
                  </a:cubicBezTo>
                  <a:cubicBezTo>
                    <a:pt x="5870" y="4275"/>
                    <a:pt x="8668" y="5811"/>
                    <a:pt x="11395" y="7311"/>
                  </a:cubicBezTo>
                  <a:cubicBezTo>
                    <a:pt x="13704" y="8561"/>
                    <a:pt x="16038" y="9847"/>
                    <a:pt x="18276" y="11276"/>
                  </a:cubicBezTo>
                  <a:lnTo>
                    <a:pt x="18515" y="11276"/>
                  </a:lnTo>
                  <a:cubicBezTo>
                    <a:pt x="16217" y="9811"/>
                    <a:pt x="13823" y="8502"/>
                    <a:pt x="11454" y="7228"/>
                  </a:cubicBezTo>
                  <a:cubicBezTo>
                    <a:pt x="8728" y="5739"/>
                    <a:pt x="5918" y="4192"/>
                    <a:pt x="3322" y="2465"/>
                  </a:cubicBezTo>
                  <a:cubicBezTo>
                    <a:pt x="2179" y="1691"/>
                    <a:pt x="1072" y="87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1672525" y="4418825"/>
              <a:ext cx="531625" cy="332500"/>
            </a:xfrm>
            <a:custGeom>
              <a:avLst/>
              <a:gdLst/>
              <a:ahLst/>
              <a:cxnLst/>
              <a:rect l="l" t="t" r="r" b="b"/>
              <a:pathLst>
                <a:path w="21265" h="13300" extrusionOk="0">
                  <a:moveTo>
                    <a:pt x="0" y="1"/>
                  </a:moveTo>
                  <a:lnTo>
                    <a:pt x="0" y="167"/>
                  </a:lnTo>
                  <a:cubicBezTo>
                    <a:pt x="1393" y="1358"/>
                    <a:pt x="2870" y="2489"/>
                    <a:pt x="4417" y="3513"/>
                  </a:cubicBezTo>
                  <a:cubicBezTo>
                    <a:pt x="7025" y="5263"/>
                    <a:pt x="9823" y="6787"/>
                    <a:pt x="12538" y="8299"/>
                  </a:cubicBezTo>
                  <a:cubicBezTo>
                    <a:pt x="15395" y="9859"/>
                    <a:pt x="18324" y="11454"/>
                    <a:pt x="21015" y="13300"/>
                  </a:cubicBezTo>
                  <a:lnTo>
                    <a:pt x="21265" y="13300"/>
                  </a:lnTo>
                  <a:cubicBezTo>
                    <a:pt x="18503" y="11383"/>
                    <a:pt x="15526" y="9764"/>
                    <a:pt x="12609" y="8180"/>
                  </a:cubicBezTo>
                  <a:cubicBezTo>
                    <a:pt x="9882" y="6692"/>
                    <a:pt x="7073" y="5144"/>
                    <a:pt x="4477" y="3418"/>
                  </a:cubicBezTo>
                  <a:cubicBezTo>
                    <a:pt x="2893" y="2370"/>
                    <a:pt x="1405" y="123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1672525" y="4367625"/>
              <a:ext cx="596525" cy="383700"/>
            </a:xfrm>
            <a:custGeom>
              <a:avLst/>
              <a:gdLst/>
              <a:ahLst/>
              <a:cxnLst/>
              <a:rect l="l" t="t" r="r" b="b"/>
              <a:pathLst>
                <a:path w="23861" h="15348" extrusionOk="0">
                  <a:moveTo>
                    <a:pt x="0" y="1"/>
                  </a:moveTo>
                  <a:lnTo>
                    <a:pt x="0" y="167"/>
                  </a:lnTo>
                  <a:cubicBezTo>
                    <a:pt x="1739" y="1739"/>
                    <a:pt x="3596" y="3180"/>
                    <a:pt x="5549" y="4489"/>
                  </a:cubicBezTo>
                  <a:cubicBezTo>
                    <a:pt x="8156" y="6240"/>
                    <a:pt x="10954" y="7764"/>
                    <a:pt x="13681" y="9276"/>
                  </a:cubicBezTo>
                  <a:cubicBezTo>
                    <a:pt x="17074" y="11121"/>
                    <a:pt x="20539" y="13026"/>
                    <a:pt x="23646" y="15348"/>
                  </a:cubicBezTo>
                  <a:lnTo>
                    <a:pt x="23860" y="15348"/>
                  </a:lnTo>
                  <a:cubicBezTo>
                    <a:pt x="20705" y="12979"/>
                    <a:pt x="17169" y="11062"/>
                    <a:pt x="13740" y="9180"/>
                  </a:cubicBezTo>
                  <a:cubicBezTo>
                    <a:pt x="11014" y="7692"/>
                    <a:pt x="8204" y="6144"/>
                    <a:pt x="5608" y="4418"/>
                  </a:cubicBezTo>
                  <a:cubicBezTo>
                    <a:pt x="3620" y="3084"/>
                    <a:pt x="1739" y="1608"/>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1672225" y="4313750"/>
              <a:ext cx="658725" cy="437575"/>
            </a:xfrm>
            <a:custGeom>
              <a:avLst/>
              <a:gdLst/>
              <a:ahLst/>
              <a:cxnLst/>
              <a:rect l="l" t="t" r="r" b="b"/>
              <a:pathLst>
                <a:path w="26349" h="17503" extrusionOk="0">
                  <a:moveTo>
                    <a:pt x="0" y="1"/>
                  </a:moveTo>
                  <a:lnTo>
                    <a:pt x="0" y="155"/>
                  </a:lnTo>
                  <a:cubicBezTo>
                    <a:pt x="2060" y="2168"/>
                    <a:pt x="4298" y="4001"/>
                    <a:pt x="6692" y="5609"/>
                  </a:cubicBezTo>
                  <a:cubicBezTo>
                    <a:pt x="9299" y="7347"/>
                    <a:pt x="12097" y="8883"/>
                    <a:pt x="14824" y="10383"/>
                  </a:cubicBezTo>
                  <a:cubicBezTo>
                    <a:pt x="18705" y="12502"/>
                    <a:pt x="22694" y="14681"/>
                    <a:pt x="26135" y="17503"/>
                  </a:cubicBezTo>
                  <a:lnTo>
                    <a:pt x="26349" y="17503"/>
                  </a:lnTo>
                  <a:cubicBezTo>
                    <a:pt x="22896" y="14622"/>
                    <a:pt x="18836" y="12407"/>
                    <a:pt x="14895" y="10264"/>
                  </a:cubicBezTo>
                  <a:cubicBezTo>
                    <a:pt x="12169" y="8776"/>
                    <a:pt x="9359" y="7228"/>
                    <a:pt x="6763" y="5501"/>
                  </a:cubicBezTo>
                  <a:cubicBezTo>
                    <a:pt x="4346" y="3870"/>
                    <a:pt x="2084" y="2025"/>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1673125" y="4258700"/>
              <a:ext cx="717375" cy="492625"/>
            </a:xfrm>
            <a:custGeom>
              <a:avLst/>
              <a:gdLst/>
              <a:ahLst/>
              <a:cxnLst/>
              <a:rect l="l" t="t" r="r" b="b"/>
              <a:pathLst>
                <a:path w="28695" h="19705" extrusionOk="0">
                  <a:moveTo>
                    <a:pt x="0" y="0"/>
                  </a:moveTo>
                  <a:lnTo>
                    <a:pt x="0" y="155"/>
                  </a:lnTo>
                  <a:cubicBezTo>
                    <a:pt x="2322" y="2619"/>
                    <a:pt x="4941" y="4834"/>
                    <a:pt x="7811" y="6739"/>
                  </a:cubicBezTo>
                  <a:cubicBezTo>
                    <a:pt x="10418" y="8477"/>
                    <a:pt x="13216" y="10013"/>
                    <a:pt x="15943" y="11513"/>
                  </a:cubicBezTo>
                  <a:cubicBezTo>
                    <a:pt x="20300" y="13895"/>
                    <a:pt x="24813" y="16347"/>
                    <a:pt x="28492" y="19705"/>
                  </a:cubicBezTo>
                  <a:lnTo>
                    <a:pt x="28694" y="19705"/>
                  </a:lnTo>
                  <a:cubicBezTo>
                    <a:pt x="24991" y="16300"/>
                    <a:pt x="20443" y="13823"/>
                    <a:pt x="16038" y="11430"/>
                  </a:cubicBezTo>
                  <a:cubicBezTo>
                    <a:pt x="13311" y="9942"/>
                    <a:pt x="10501" y="8394"/>
                    <a:pt x="7906" y="6668"/>
                  </a:cubicBezTo>
                  <a:cubicBezTo>
                    <a:pt x="5024" y="4727"/>
                    <a:pt x="2369" y="2500"/>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1672525" y="4200950"/>
              <a:ext cx="773925" cy="550375"/>
            </a:xfrm>
            <a:custGeom>
              <a:avLst/>
              <a:gdLst/>
              <a:ahLst/>
              <a:cxnLst/>
              <a:rect l="l" t="t" r="r" b="b"/>
              <a:pathLst>
                <a:path w="30957" h="22015" extrusionOk="0">
                  <a:moveTo>
                    <a:pt x="0" y="0"/>
                  </a:moveTo>
                  <a:lnTo>
                    <a:pt x="0" y="191"/>
                  </a:lnTo>
                  <a:cubicBezTo>
                    <a:pt x="2655" y="3120"/>
                    <a:pt x="5656" y="5763"/>
                    <a:pt x="8989" y="8001"/>
                  </a:cubicBezTo>
                  <a:cubicBezTo>
                    <a:pt x="11585" y="9751"/>
                    <a:pt x="14383" y="11275"/>
                    <a:pt x="17110" y="12788"/>
                  </a:cubicBezTo>
                  <a:cubicBezTo>
                    <a:pt x="21920" y="15407"/>
                    <a:pt x="26885" y="18122"/>
                    <a:pt x="30754" y="22015"/>
                  </a:cubicBezTo>
                  <a:lnTo>
                    <a:pt x="30956" y="22015"/>
                  </a:lnTo>
                  <a:cubicBezTo>
                    <a:pt x="27051" y="18050"/>
                    <a:pt x="22027" y="15312"/>
                    <a:pt x="17169" y="12668"/>
                  </a:cubicBezTo>
                  <a:cubicBezTo>
                    <a:pt x="14454" y="11180"/>
                    <a:pt x="11633" y="9632"/>
                    <a:pt x="9049" y="7906"/>
                  </a:cubicBezTo>
                  <a:cubicBezTo>
                    <a:pt x="5691" y="5656"/>
                    <a:pt x="2667" y="2977"/>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1672825" y="4142000"/>
              <a:ext cx="827200" cy="609625"/>
            </a:xfrm>
            <a:custGeom>
              <a:avLst/>
              <a:gdLst/>
              <a:ahLst/>
              <a:cxnLst/>
              <a:rect l="l" t="t" r="r" b="b"/>
              <a:pathLst>
                <a:path w="33088" h="24385" extrusionOk="0">
                  <a:moveTo>
                    <a:pt x="0" y="1"/>
                  </a:moveTo>
                  <a:lnTo>
                    <a:pt x="0" y="203"/>
                  </a:lnTo>
                  <a:cubicBezTo>
                    <a:pt x="2917" y="3680"/>
                    <a:pt x="6275" y="6764"/>
                    <a:pt x="10120" y="9311"/>
                  </a:cubicBezTo>
                  <a:cubicBezTo>
                    <a:pt x="12728" y="11050"/>
                    <a:pt x="15526" y="12586"/>
                    <a:pt x="18241" y="14086"/>
                  </a:cubicBezTo>
                  <a:cubicBezTo>
                    <a:pt x="23122" y="16753"/>
                    <a:pt x="28170" y="19515"/>
                    <a:pt x="32076" y="23492"/>
                  </a:cubicBezTo>
                  <a:cubicBezTo>
                    <a:pt x="32349" y="23789"/>
                    <a:pt x="32635" y="24087"/>
                    <a:pt x="32909" y="24385"/>
                  </a:cubicBezTo>
                  <a:lnTo>
                    <a:pt x="33088" y="24385"/>
                  </a:lnTo>
                  <a:cubicBezTo>
                    <a:pt x="32790" y="24039"/>
                    <a:pt x="32492" y="23718"/>
                    <a:pt x="32171" y="23397"/>
                  </a:cubicBezTo>
                  <a:cubicBezTo>
                    <a:pt x="28277" y="19396"/>
                    <a:pt x="23217" y="16634"/>
                    <a:pt x="18336" y="13979"/>
                  </a:cubicBezTo>
                  <a:cubicBezTo>
                    <a:pt x="15609" y="12490"/>
                    <a:pt x="12799" y="10943"/>
                    <a:pt x="10204" y="9216"/>
                  </a:cubicBezTo>
                  <a:cubicBezTo>
                    <a:pt x="6358" y="6644"/>
                    <a:pt x="2941" y="351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1672825" y="4079200"/>
              <a:ext cx="877800" cy="672425"/>
            </a:xfrm>
            <a:custGeom>
              <a:avLst/>
              <a:gdLst/>
              <a:ahLst/>
              <a:cxnLst/>
              <a:rect l="l" t="t" r="r" b="b"/>
              <a:pathLst>
                <a:path w="35112" h="26897" extrusionOk="0">
                  <a:moveTo>
                    <a:pt x="0" y="1"/>
                  </a:moveTo>
                  <a:lnTo>
                    <a:pt x="0" y="215"/>
                  </a:lnTo>
                  <a:cubicBezTo>
                    <a:pt x="3167" y="4275"/>
                    <a:pt x="6941" y="7859"/>
                    <a:pt x="11263" y="10752"/>
                  </a:cubicBezTo>
                  <a:cubicBezTo>
                    <a:pt x="13871" y="12490"/>
                    <a:pt x="16669" y="14026"/>
                    <a:pt x="19395" y="15526"/>
                  </a:cubicBezTo>
                  <a:cubicBezTo>
                    <a:pt x="24277" y="18193"/>
                    <a:pt x="29325" y="20956"/>
                    <a:pt x="33219" y="24932"/>
                  </a:cubicBezTo>
                  <a:cubicBezTo>
                    <a:pt x="33826" y="25551"/>
                    <a:pt x="34409" y="26206"/>
                    <a:pt x="34957" y="26897"/>
                  </a:cubicBezTo>
                  <a:lnTo>
                    <a:pt x="35112" y="26897"/>
                  </a:lnTo>
                  <a:cubicBezTo>
                    <a:pt x="34540" y="26182"/>
                    <a:pt x="33945" y="25492"/>
                    <a:pt x="33314" y="24837"/>
                  </a:cubicBezTo>
                  <a:cubicBezTo>
                    <a:pt x="29409" y="20836"/>
                    <a:pt x="24348" y="18074"/>
                    <a:pt x="19467" y="15419"/>
                  </a:cubicBezTo>
                  <a:cubicBezTo>
                    <a:pt x="16740" y="13931"/>
                    <a:pt x="13930" y="12383"/>
                    <a:pt x="11335" y="10657"/>
                  </a:cubicBezTo>
                  <a:cubicBezTo>
                    <a:pt x="6977" y="7728"/>
                    <a:pt x="3167" y="4120"/>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1672525" y="4013425"/>
              <a:ext cx="926325" cy="737900"/>
            </a:xfrm>
            <a:custGeom>
              <a:avLst/>
              <a:gdLst/>
              <a:ahLst/>
              <a:cxnLst/>
              <a:rect l="l" t="t" r="r" b="b"/>
              <a:pathLst>
                <a:path w="37053" h="29516" extrusionOk="0">
                  <a:moveTo>
                    <a:pt x="0" y="0"/>
                  </a:moveTo>
                  <a:lnTo>
                    <a:pt x="0" y="203"/>
                  </a:lnTo>
                  <a:cubicBezTo>
                    <a:pt x="3394" y="4941"/>
                    <a:pt x="7561" y="9049"/>
                    <a:pt x="12430" y="12323"/>
                  </a:cubicBezTo>
                  <a:cubicBezTo>
                    <a:pt x="15026" y="14062"/>
                    <a:pt x="17824" y="15597"/>
                    <a:pt x="20550" y="17098"/>
                  </a:cubicBezTo>
                  <a:cubicBezTo>
                    <a:pt x="25432" y="19765"/>
                    <a:pt x="30480" y="22527"/>
                    <a:pt x="34374" y="26504"/>
                  </a:cubicBezTo>
                  <a:cubicBezTo>
                    <a:pt x="35302" y="27444"/>
                    <a:pt x="36148" y="28456"/>
                    <a:pt x="36910" y="29516"/>
                  </a:cubicBezTo>
                  <a:lnTo>
                    <a:pt x="37052" y="29516"/>
                  </a:lnTo>
                  <a:cubicBezTo>
                    <a:pt x="36267" y="28420"/>
                    <a:pt x="35386" y="27385"/>
                    <a:pt x="34457" y="26396"/>
                  </a:cubicBezTo>
                  <a:cubicBezTo>
                    <a:pt x="30552" y="22396"/>
                    <a:pt x="25492" y="19634"/>
                    <a:pt x="20610" y="16979"/>
                  </a:cubicBezTo>
                  <a:cubicBezTo>
                    <a:pt x="17883" y="15490"/>
                    <a:pt x="15074" y="13943"/>
                    <a:pt x="12490" y="12216"/>
                  </a:cubicBezTo>
                  <a:cubicBezTo>
                    <a:pt x="7585" y="8930"/>
                    <a:pt x="3394" y="4775"/>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1673400" y="3945550"/>
              <a:ext cx="972775" cy="805775"/>
            </a:xfrm>
            <a:custGeom>
              <a:avLst/>
              <a:gdLst/>
              <a:ahLst/>
              <a:cxnLst/>
              <a:rect l="l" t="t" r="r" b="b"/>
              <a:pathLst>
                <a:path w="38911" h="32231" extrusionOk="0">
                  <a:moveTo>
                    <a:pt x="1" y="1"/>
                  </a:moveTo>
                  <a:lnTo>
                    <a:pt x="1" y="227"/>
                  </a:lnTo>
                  <a:cubicBezTo>
                    <a:pt x="3549" y="5632"/>
                    <a:pt x="8085" y="10347"/>
                    <a:pt x="13538" y="13967"/>
                  </a:cubicBezTo>
                  <a:cubicBezTo>
                    <a:pt x="16134" y="15705"/>
                    <a:pt x="18932" y="17241"/>
                    <a:pt x="21658" y="18741"/>
                  </a:cubicBezTo>
                  <a:cubicBezTo>
                    <a:pt x="26540" y="21408"/>
                    <a:pt x="31588" y="24170"/>
                    <a:pt x="35482" y="28147"/>
                  </a:cubicBezTo>
                  <a:cubicBezTo>
                    <a:pt x="36708" y="29397"/>
                    <a:pt x="37791" y="30766"/>
                    <a:pt x="38756" y="32231"/>
                  </a:cubicBezTo>
                  <a:lnTo>
                    <a:pt x="38911" y="32231"/>
                  </a:lnTo>
                  <a:cubicBezTo>
                    <a:pt x="37934" y="30743"/>
                    <a:pt x="36827" y="29338"/>
                    <a:pt x="35589" y="28076"/>
                  </a:cubicBezTo>
                  <a:cubicBezTo>
                    <a:pt x="31695" y="24075"/>
                    <a:pt x="26635" y="21301"/>
                    <a:pt x="21754" y="18658"/>
                  </a:cubicBezTo>
                  <a:cubicBezTo>
                    <a:pt x="19027" y="17169"/>
                    <a:pt x="16217" y="15622"/>
                    <a:pt x="13622" y="13895"/>
                  </a:cubicBezTo>
                  <a:cubicBezTo>
                    <a:pt x="8169" y="10228"/>
                    <a:pt x="3561" y="5501"/>
                    <a:pt x="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1672525" y="3873225"/>
              <a:ext cx="1018000" cy="877525"/>
            </a:xfrm>
            <a:custGeom>
              <a:avLst/>
              <a:gdLst/>
              <a:ahLst/>
              <a:cxnLst/>
              <a:rect l="l" t="t" r="r" b="b"/>
              <a:pathLst>
                <a:path w="40720" h="35101" extrusionOk="0">
                  <a:moveTo>
                    <a:pt x="0" y="0"/>
                  </a:moveTo>
                  <a:lnTo>
                    <a:pt x="0" y="215"/>
                  </a:lnTo>
                  <a:cubicBezTo>
                    <a:pt x="3739" y="6430"/>
                    <a:pt x="8692" y="11764"/>
                    <a:pt x="14704" y="15800"/>
                  </a:cubicBezTo>
                  <a:cubicBezTo>
                    <a:pt x="17300" y="17538"/>
                    <a:pt x="20098" y="19074"/>
                    <a:pt x="22825" y="20574"/>
                  </a:cubicBezTo>
                  <a:cubicBezTo>
                    <a:pt x="27706" y="23241"/>
                    <a:pt x="32754" y="26016"/>
                    <a:pt x="36648" y="29980"/>
                  </a:cubicBezTo>
                  <a:cubicBezTo>
                    <a:pt x="38160" y="31516"/>
                    <a:pt x="39469" y="33243"/>
                    <a:pt x="40589" y="35100"/>
                  </a:cubicBezTo>
                  <a:lnTo>
                    <a:pt x="40720" y="35100"/>
                  </a:lnTo>
                  <a:cubicBezTo>
                    <a:pt x="39589" y="33231"/>
                    <a:pt x="38267" y="31469"/>
                    <a:pt x="36731" y="29897"/>
                  </a:cubicBezTo>
                  <a:cubicBezTo>
                    <a:pt x="32826" y="25897"/>
                    <a:pt x="27766" y="23122"/>
                    <a:pt x="22884" y="20479"/>
                  </a:cubicBezTo>
                  <a:cubicBezTo>
                    <a:pt x="20169" y="18991"/>
                    <a:pt x="17348" y="17443"/>
                    <a:pt x="14764" y="15717"/>
                  </a:cubicBezTo>
                  <a:cubicBezTo>
                    <a:pt x="8692" y="11645"/>
                    <a:pt x="3715" y="6251"/>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1672525" y="3796725"/>
              <a:ext cx="1061450" cy="954900"/>
            </a:xfrm>
            <a:custGeom>
              <a:avLst/>
              <a:gdLst/>
              <a:ahLst/>
              <a:cxnLst/>
              <a:rect l="l" t="t" r="r" b="b"/>
              <a:pathLst>
                <a:path w="42458" h="38196" extrusionOk="0">
                  <a:moveTo>
                    <a:pt x="0" y="1"/>
                  </a:moveTo>
                  <a:lnTo>
                    <a:pt x="0" y="263"/>
                  </a:lnTo>
                  <a:cubicBezTo>
                    <a:pt x="3834" y="7287"/>
                    <a:pt x="9192" y="13359"/>
                    <a:pt x="15859" y="17824"/>
                  </a:cubicBezTo>
                  <a:cubicBezTo>
                    <a:pt x="18467" y="19563"/>
                    <a:pt x="21265" y="21098"/>
                    <a:pt x="23991" y="22599"/>
                  </a:cubicBezTo>
                  <a:cubicBezTo>
                    <a:pt x="28873" y="25266"/>
                    <a:pt x="33921" y="28028"/>
                    <a:pt x="37814" y="32005"/>
                  </a:cubicBezTo>
                  <a:cubicBezTo>
                    <a:pt x="39600" y="33838"/>
                    <a:pt x="41124" y="35922"/>
                    <a:pt x="42339" y="38196"/>
                  </a:cubicBezTo>
                  <a:lnTo>
                    <a:pt x="42458" y="38196"/>
                  </a:lnTo>
                  <a:cubicBezTo>
                    <a:pt x="41220" y="35886"/>
                    <a:pt x="39696" y="33779"/>
                    <a:pt x="37886" y="31909"/>
                  </a:cubicBezTo>
                  <a:cubicBezTo>
                    <a:pt x="33993" y="27909"/>
                    <a:pt x="28932" y="25147"/>
                    <a:pt x="24051" y="22491"/>
                  </a:cubicBezTo>
                  <a:cubicBezTo>
                    <a:pt x="21324" y="21003"/>
                    <a:pt x="18514" y="19455"/>
                    <a:pt x="15919" y="17729"/>
                  </a:cubicBezTo>
                  <a:cubicBezTo>
                    <a:pt x="9192" y="13217"/>
                    <a:pt x="3834" y="7109"/>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1672825" y="3713375"/>
              <a:ext cx="1103425" cy="1038250"/>
            </a:xfrm>
            <a:custGeom>
              <a:avLst/>
              <a:gdLst/>
              <a:ahLst/>
              <a:cxnLst/>
              <a:rect l="l" t="t" r="r" b="b"/>
              <a:pathLst>
                <a:path w="44137" h="41530" extrusionOk="0">
                  <a:moveTo>
                    <a:pt x="0" y="1"/>
                  </a:moveTo>
                  <a:lnTo>
                    <a:pt x="0" y="275"/>
                  </a:lnTo>
                  <a:cubicBezTo>
                    <a:pt x="3870" y="8276"/>
                    <a:pt x="9608" y="15146"/>
                    <a:pt x="16990" y="20099"/>
                  </a:cubicBezTo>
                  <a:cubicBezTo>
                    <a:pt x="19598" y="21837"/>
                    <a:pt x="22396" y="23373"/>
                    <a:pt x="25122" y="24873"/>
                  </a:cubicBezTo>
                  <a:cubicBezTo>
                    <a:pt x="30004" y="27540"/>
                    <a:pt x="35052" y="30302"/>
                    <a:pt x="38945" y="34279"/>
                  </a:cubicBezTo>
                  <a:cubicBezTo>
                    <a:pt x="41017" y="36398"/>
                    <a:pt x="42708" y="38839"/>
                    <a:pt x="44006" y="41530"/>
                  </a:cubicBezTo>
                  <a:lnTo>
                    <a:pt x="44137" y="41530"/>
                  </a:lnTo>
                  <a:cubicBezTo>
                    <a:pt x="42815" y="38803"/>
                    <a:pt x="41112" y="36315"/>
                    <a:pt x="39017" y="34172"/>
                  </a:cubicBezTo>
                  <a:cubicBezTo>
                    <a:pt x="35124" y="30171"/>
                    <a:pt x="30063" y="27409"/>
                    <a:pt x="25182" y="24754"/>
                  </a:cubicBezTo>
                  <a:cubicBezTo>
                    <a:pt x="22455" y="23266"/>
                    <a:pt x="19645" y="21718"/>
                    <a:pt x="17050" y="19991"/>
                  </a:cubicBezTo>
                  <a:cubicBezTo>
                    <a:pt x="9644" y="15027"/>
                    <a:pt x="3858" y="8073"/>
                    <a:pt x="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1673700" y="3622600"/>
              <a:ext cx="1143925" cy="1128725"/>
            </a:xfrm>
            <a:custGeom>
              <a:avLst/>
              <a:gdLst/>
              <a:ahLst/>
              <a:cxnLst/>
              <a:rect l="l" t="t" r="r" b="b"/>
              <a:pathLst>
                <a:path w="45757" h="45149" extrusionOk="0">
                  <a:moveTo>
                    <a:pt x="1" y="0"/>
                  </a:moveTo>
                  <a:lnTo>
                    <a:pt x="1" y="322"/>
                  </a:lnTo>
                  <a:cubicBezTo>
                    <a:pt x="3811" y="9394"/>
                    <a:pt x="9966" y="17205"/>
                    <a:pt x="18098" y="22658"/>
                  </a:cubicBezTo>
                  <a:cubicBezTo>
                    <a:pt x="20694" y="24396"/>
                    <a:pt x="23492" y="25932"/>
                    <a:pt x="26218" y="27432"/>
                  </a:cubicBezTo>
                  <a:cubicBezTo>
                    <a:pt x="31100" y="30099"/>
                    <a:pt x="36148" y="32862"/>
                    <a:pt x="40042" y="36838"/>
                  </a:cubicBezTo>
                  <a:cubicBezTo>
                    <a:pt x="42387" y="39220"/>
                    <a:pt x="44244" y="42053"/>
                    <a:pt x="45602" y="45149"/>
                  </a:cubicBezTo>
                  <a:lnTo>
                    <a:pt x="45757" y="45149"/>
                  </a:lnTo>
                  <a:cubicBezTo>
                    <a:pt x="44387" y="42018"/>
                    <a:pt x="42518" y="39160"/>
                    <a:pt x="40161" y="36731"/>
                  </a:cubicBezTo>
                  <a:cubicBezTo>
                    <a:pt x="36267" y="32731"/>
                    <a:pt x="31207" y="29968"/>
                    <a:pt x="26326" y="27313"/>
                  </a:cubicBezTo>
                  <a:cubicBezTo>
                    <a:pt x="23599" y="25825"/>
                    <a:pt x="20789" y="24277"/>
                    <a:pt x="18194" y="22551"/>
                  </a:cubicBezTo>
                  <a:cubicBezTo>
                    <a:pt x="10014" y="17062"/>
                    <a:pt x="3823" y="9168"/>
                    <a:pt x="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1672825" y="3522300"/>
              <a:ext cx="1184100" cy="1229025"/>
            </a:xfrm>
            <a:custGeom>
              <a:avLst/>
              <a:gdLst/>
              <a:ahLst/>
              <a:cxnLst/>
              <a:rect l="l" t="t" r="r" b="b"/>
              <a:pathLst>
                <a:path w="47364" h="49161" extrusionOk="0">
                  <a:moveTo>
                    <a:pt x="0" y="0"/>
                  </a:moveTo>
                  <a:lnTo>
                    <a:pt x="0" y="369"/>
                  </a:lnTo>
                  <a:cubicBezTo>
                    <a:pt x="3691" y="10656"/>
                    <a:pt x="10287" y="19586"/>
                    <a:pt x="19276" y="25610"/>
                  </a:cubicBezTo>
                  <a:cubicBezTo>
                    <a:pt x="21872" y="27349"/>
                    <a:pt x="24670" y="28885"/>
                    <a:pt x="27396" y="30385"/>
                  </a:cubicBezTo>
                  <a:cubicBezTo>
                    <a:pt x="32278" y="33052"/>
                    <a:pt x="37326" y="35826"/>
                    <a:pt x="41220" y="39791"/>
                  </a:cubicBezTo>
                  <a:cubicBezTo>
                    <a:pt x="43815" y="42446"/>
                    <a:pt x="45839" y="45649"/>
                    <a:pt x="47208" y="49161"/>
                  </a:cubicBezTo>
                  <a:lnTo>
                    <a:pt x="47363" y="49161"/>
                  </a:lnTo>
                  <a:cubicBezTo>
                    <a:pt x="45970" y="45613"/>
                    <a:pt x="43946" y="42386"/>
                    <a:pt x="41327" y="39707"/>
                  </a:cubicBezTo>
                  <a:cubicBezTo>
                    <a:pt x="37433" y="35707"/>
                    <a:pt x="32373" y="32933"/>
                    <a:pt x="27492" y="30289"/>
                  </a:cubicBezTo>
                  <a:cubicBezTo>
                    <a:pt x="24765" y="28801"/>
                    <a:pt x="21955" y="27253"/>
                    <a:pt x="19360" y="25527"/>
                  </a:cubicBezTo>
                  <a:cubicBezTo>
                    <a:pt x="10311" y="19455"/>
                    <a:pt x="3691" y="10418"/>
                    <a:pt x="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24"/>
          <p:cNvGrpSpPr/>
          <p:nvPr/>
        </p:nvGrpSpPr>
        <p:grpSpPr>
          <a:xfrm>
            <a:off x="7440651" y="-102"/>
            <a:ext cx="1703436" cy="4513433"/>
            <a:chOff x="2771175" y="2473050"/>
            <a:chExt cx="613475" cy="1625525"/>
          </a:xfrm>
        </p:grpSpPr>
        <p:sp>
          <p:nvSpPr>
            <p:cNvPr id="944" name="Google Shape;944;p2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24"/>
          <p:cNvSpPr/>
          <p:nvPr/>
        </p:nvSpPr>
        <p:spPr>
          <a:xfrm>
            <a:off x="1176800" y="967725"/>
            <a:ext cx="6790500" cy="2088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0" name="Google Shape;960;p24"/>
          <p:cNvSpPr/>
          <p:nvPr/>
        </p:nvSpPr>
        <p:spPr>
          <a:xfrm>
            <a:off x="1213700" y="3322275"/>
            <a:ext cx="67167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1" name="Google Shape;961;p24"/>
          <p:cNvSpPr txBox="1">
            <a:spLocks noGrp="1"/>
          </p:cNvSpPr>
          <p:nvPr>
            <p:ph type="title"/>
          </p:nvPr>
        </p:nvSpPr>
        <p:spPr>
          <a:xfrm>
            <a:off x="2391900" y="3390763"/>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62" name="Google Shape;962;p24"/>
          <p:cNvSpPr txBox="1">
            <a:spLocks noGrp="1"/>
          </p:cNvSpPr>
          <p:nvPr>
            <p:ph type="subTitle" idx="1"/>
          </p:nvPr>
        </p:nvSpPr>
        <p:spPr>
          <a:xfrm>
            <a:off x="1226400" y="1272663"/>
            <a:ext cx="6691200" cy="14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74"/>
        <p:cNvGrpSpPr/>
        <p:nvPr/>
      </p:nvGrpSpPr>
      <p:grpSpPr>
        <a:xfrm>
          <a:off x="0" y="0"/>
          <a:ext cx="0" cy="0"/>
          <a:chOff x="0" y="0"/>
          <a:chExt cx="0" cy="0"/>
        </a:xfrm>
      </p:grpSpPr>
      <p:grpSp>
        <p:nvGrpSpPr>
          <p:cNvPr id="2275" name="Google Shape;2275;p50"/>
          <p:cNvGrpSpPr/>
          <p:nvPr/>
        </p:nvGrpSpPr>
        <p:grpSpPr>
          <a:xfrm flipH="1">
            <a:off x="-11397" y="3441608"/>
            <a:ext cx="2140568" cy="1701902"/>
            <a:chOff x="5005075" y="2239400"/>
            <a:chExt cx="749525" cy="595925"/>
          </a:xfrm>
        </p:grpSpPr>
        <p:sp>
          <p:nvSpPr>
            <p:cNvPr id="2276" name="Google Shape;2276;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0" name="Google Shape;2290;p50"/>
          <p:cNvGrpSpPr/>
          <p:nvPr/>
        </p:nvGrpSpPr>
        <p:grpSpPr>
          <a:xfrm rot="-5400000">
            <a:off x="6764145" y="14501"/>
            <a:ext cx="2394066" cy="2365402"/>
            <a:chOff x="3884100" y="2447750"/>
            <a:chExt cx="843575" cy="833475"/>
          </a:xfrm>
        </p:grpSpPr>
        <p:sp>
          <p:nvSpPr>
            <p:cNvPr id="2291" name="Google Shape;2291;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50"/>
          <p:cNvGrpSpPr/>
          <p:nvPr/>
        </p:nvGrpSpPr>
        <p:grpSpPr>
          <a:xfrm rot="5400000" flipH="1">
            <a:off x="-14205" y="14501"/>
            <a:ext cx="2394066" cy="2365402"/>
            <a:chOff x="3884100" y="2447750"/>
            <a:chExt cx="843575" cy="833475"/>
          </a:xfrm>
        </p:grpSpPr>
        <p:sp>
          <p:nvSpPr>
            <p:cNvPr id="2312" name="Google Shape;2312;p5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2" name="Google Shape;2332;p50"/>
          <p:cNvGrpSpPr/>
          <p:nvPr/>
        </p:nvGrpSpPr>
        <p:grpSpPr>
          <a:xfrm>
            <a:off x="7014828" y="3441608"/>
            <a:ext cx="2140568" cy="1701902"/>
            <a:chOff x="5005075" y="2239400"/>
            <a:chExt cx="749525" cy="595925"/>
          </a:xfrm>
        </p:grpSpPr>
        <p:sp>
          <p:nvSpPr>
            <p:cNvPr id="2333" name="Google Shape;2333;p5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47"/>
        <p:cNvGrpSpPr/>
        <p:nvPr/>
      </p:nvGrpSpPr>
      <p:grpSpPr>
        <a:xfrm>
          <a:off x="0" y="0"/>
          <a:ext cx="0" cy="0"/>
          <a:chOff x="0" y="0"/>
          <a:chExt cx="0" cy="0"/>
        </a:xfrm>
      </p:grpSpPr>
      <p:grpSp>
        <p:nvGrpSpPr>
          <p:cNvPr id="2348" name="Google Shape;2348;p51"/>
          <p:cNvGrpSpPr/>
          <p:nvPr/>
        </p:nvGrpSpPr>
        <p:grpSpPr>
          <a:xfrm rot="5400000">
            <a:off x="-11417" y="3248433"/>
            <a:ext cx="1906480" cy="1883654"/>
            <a:chOff x="3884100" y="2447750"/>
            <a:chExt cx="843575" cy="833475"/>
          </a:xfrm>
        </p:grpSpPr>
        <p:sp>
          <p:nvSpPr>
            <p:cNvPr id="2349" name="Google Shape;2349;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51"/>
          <p:cNvGrpSpPr/>
          <p:nvPr/>
        </p:nvGrpSpPr>
        <p:grpSpPr>
          <a:xfrm rot="5400000">
            <a:off x="6561538" y="2566414"/>
            <a:ext cx="1412219" cy="3741959"/>
            <a:chOff x="2771175" y="2473050"/>
            <a:chExt cx="613475" cy="1625525"/>
          </a:xfrm>
        </p:grpSpPr>
        <p:sp>
          <p:nvSpPr>
            <p:cNvPr id="2370" name="Google Shape;2370;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5" name="Google Shape;2385;p51"/>
          <p:cNvGrpSpPr/>
          <p:nvPr/>
        </p:nvGrpSpPr>
        <p:grpSpPr>
          <a:xfrm rot="-5400000">
            <a:off x="1164863" y="-1183736"/>
            <a:ext cx="1412219" cy="3741959"/>
            <a:chOff x="2771175" y="2473050"/>
            <a:chExt cx="613475" cy="1625525"/>
          </a:xfrm>
        </p:grpSpPr>
        <p:sp>
          <p:nvSpPr>
            <p:cNvPr id="2386" name="Google Shape;2386;p5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 name="Google Shape;2401;p51"/>
          <p:cNvGrpSpPr/>
          <p:nvPr/>
        </p:nvGrpSpPr>
        <p:grpSpPr>
          <a:xfrm rot="-5400000">
            <a:off x="7235008" y="6008"/>
            <a:ext cx="1906480" cy="1883654"/>
            <a:chOff x="3884100" y="2447750"/>
            <a:chExt cx="843575" cy="833475"/>
          </a:xfrm>
        </p:grpSpPr>
        <p:sp>
          <p:nvSpPr>
            <p:cNvPr id="2402" name="Google Shape;2402;p5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2422"/>
        <p:cNvGrpSpPr/>
        <p:nvPr/>
      </p:nvGrpSpPr>
      <p:grpSpPr>
        <a:xfrm>
          <a:off x="0" y="0"/>
          <a:ext cx="0" cy="0"/>
          <a:chOff x="0" y="0"/>
          <a:chExt cx="0" cy="0"/>
        </a:xfrm>
      </p:grpSpPr>
      <p:grpSp>
        <p:nvGrpSpPr>
          <p:cNvPr id="2423" name="Google Shape;2423;p52"/>
          <p:cNvGrpSpPr/>
          <p:nvPr/>
        </p:nvGrpSpPr>
        <p:grpSpPr>
          <a:xfrm>
            <a:off x="5942652" y="1337208"/>
            <a:ext cx="3201535" cy="3808729"/>
            <a:chOff x="5588175" y="1772375"/>
            <a:chExt cx="1282050" cy="1525200"/>
          </a:xfrm>
        </p:grpSpPr>
        <p:sp>
          <p:nvSpPr>
            <p:cNvPr id="2424" name="Google Shape;2424;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52"/>
          <p:cNvGrpSpPr/>
          <p:nvPr/>
        </p:nvGrpSpPr>
        <p:grpSpPr>
          <a:xfrm flipH="1">
            <a:off x="2" y="1337208"/>
            <a:ext cx="3201535" cy="3808729"/>
            <a:chOff x="5588175" y="1772375"/>
            <a:chExt cx="1282050" cy="1525200"/>
          </a:xfrm>
        </p:grpSpPr>
        <p:sp>
          <p:nvSpPr>
            <p:cNvPr id="2445" name="Google Shape;2445;p52"/>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2"/>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2"/>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2"/>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2"/>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2"/>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2"/>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2"/>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2"/>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2"/>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2"/>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2"/>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2"/>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2"/>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2"/>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2"/>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2465"/>
        <p:cNvGrpSpPr/>
        <p:nvPr/>
      </p:nvGrpSpPr>
      <p:grpSpPr>
        <a:xfrm>
          <a:off x="0" y="0"/>
          <a:ext cx="0" cy="0"/>
          <a:chOff x="0" y="0"/>
          <a:chExt cx="0" cy="0"/>
        </a:xfrm>
      </p:grpSpPr>
      <p:grpSp>
        <p:nvGrpSpPr>
          <p:cNvPr id="2466" name="Google Shape;2466;p53"/>
          <p:cNvGrpSpPr/>
          <p:nvPr/>
        </p:nvGrpSpPr>
        <p:grpSpPr>
          <a:xfrm rot="10800000">
            <a:off x="6601605" y="2277807"/>
            <a:ext cx="2542400" cy="2865695"/>
            <a:chOff x="551550" y="1218425"/>
            <a:chExt cx="1388000" cy="1564500"/>
          </a:xfrm>
        </p:grpSpPr>
        <p:sp>
          <p:nvSpPr>
            <p:cNvPr id="2467" name="Google Shape;2467;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4" name="Google Shape;2484;p53"/>
          <p:cNvGrpSpPr/>
          <p:nvPr/>
        </p:nvGrpSpPr>
        <p:grpSpPr>
          <a:xfrm>
            <a:off x="5" y="-43"/>
            <a:ext cx="2542400" cy="2865695"/>
            <a:chOff x="551550" y="1218425"/>
            <a:chExt cx="1388000" cy="1564500"/>
          </a:xfrm>
        </p:grpSpPr>
        <p:sp>
          <p:nvSpPr>
            <p:cNvPr id="2485" name="Google Shape;2485;p53"/>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3"/>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3"/>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3"/>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3"/>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3"/>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3"/>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3"/>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3"/>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3"/>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3"/>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3"/>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3"/>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3"/>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3"/>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3"/>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3"/>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CUSTOM_38">
    <p:spTree>
      <p:nvGrpSpPr>
        <p:cNvPr id="1" name="Shape 2502"/>
        <p:cNvGrpSpPr/>
        <p:nvPr/>
      </p:nvGrpSpPr>
      <p:grpSpPr>
        <a:xfrm>
          <a:off x="0" y="0"/>
          <a:ext cx="0" cy="0"/>
          <a:chOff x="0" y="0"/>
          <a:chExt cx="0" cy="0"/>
        </a:xfrm>
      </p:grpSpPr>
      <p:grpSp>
        <p:nvGrpSpPr>
          <p:cNvPr id="2503" name="Google Shape;2503;p54"/>
          <p:cNvGrpSpPr/>
          <p:nvPr/>
        </p:nvGrpSpPr>
        <p:grpSpPr>
          <a:xfrm>
            <a:off x="7202889" y="-21"/>
            <a:ext cx="1941158" cy="5143486"/>
            <a:chOff x="2771175" y="2473050"/>
            <a:chExt cx="613475" cy="1625525"/>
          </a:xfrm>
        </p:grpSpPr>
        <p:sp>
          <p:nvSpPr>
            <p:cNvPr id="2504" name="Google Shape;2504;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54"/>
          <p:cNvGrpSpPr/>
          <p:nvPr/>
        </p:nvGrpSpPr>
        <p:grpSpPr>
          <a:xfrm flipH="1">
            <a:off x="-61" y="-21"/>
            <a:ext cx="1941158" cy="5143486"/>
            <a:chOff x="2771175" y="2473050"/>
            <a:chExt cx="613475" cy="1625525"/>
          </a:xfrm>
        </p:grpSpPr>
        <p:sp>
          <p:nvSpPr>
            <p:cNvPr id="2520" name="Google Shape;2520;p5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5">
  <p:cSld name="CUSTOM_39">
    <p:spTree>
      <p:nvGrpSpPr>
        <p:cNvPr id="1" name="Shape 2535"/>
        <p:cNvGrpSpPr/>
        <p:nvPr/>
      </p:nvGrpSpPr>
      <p:grpSpPr>
        <a:xfrm>
          <a:off x="0" y="0"/>
          <a:ext cx="0" cy="0"/>
          <a:chOff x="0" y="0"/>
          <a:chExt cx="0" cy="0"/>
        </a:xfrm>
      </p:grpSpPr>
      <p:grpSp>
        <p:nvGrpSpPr>
          <p:cNvPr id="2536" name="Google Shape;2536;p55"/>
          <p:cNvGrpSpPr/>
          <p:nvPr/>
        </p:nvGrpSpPr>
        <p:grpSpPr>
          <a:xfrm rot="10800000" flipH="1">
            <a:off x="-13" y="7"/>
            <a:ext cx="9142584" cy="1688125"/>
            <a:chOff x="410450" y="2958175"/>
            <a:chExt cx="1976775" cy="365000"/>
          </a:xfrm>
        </p:grpSpPr>
        <p:sp>
          <p:nvSpPr>
            <p:cNvPr id="2537" name="Google Shape;2537;p55"/>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5"/>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5"/>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5"/>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5"/>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5"/>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5"/>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5"/>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5"/>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5"/>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5"/>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5"/>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5"/>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5"/>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5"/>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5"/>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5"/>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5"/>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5"/>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5"/>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5"/>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5"/>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5"/>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5"/>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5"/>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55"/>
          <p:cNvGrpSpPr/>
          <p:nvPr/>
        </p:nvGrpSpPr>
        <p:grpSpPr>
          <a:xfrm rot="5400000">
            <a:off x="-12101" y="3134994"/>
            <a:ext cx="2020446" cy="1996256"/>
            <a:chOff x="3884100" y="2447750"/>
            <a:chExt cx="843575" cy="833475"/>
          </a:xfrm>
        </p:grpSpPr>
        <p:sp>
          <p:nvSpPr>
            <p:cNvPr id="2565" name="Google Shape;2565;p5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p:nvPr/>
        </p:nvSpPr>
        <p:spPr>
          <a:xfrm>
            <a:off x="1729950" y="2184525"/>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47;p3"/>
          <p:cNvSpPr/>
          <p:nvPr/>
        </p:nvSpPr>
        <p:spPr>
          <a:xfrm>
            <a:off x="3876888" y="709025"/>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flipH="1">
            <a:off x="147" y="-204"/>
            <a:ext cx="4323585" cy="5143432"/>
            <a:chOff x="5588175" y="1772375"/>
            <a:chExt cx="1282050" cy="1525200"/>
          </a:xfrm>
        </p:grpSpPr>
        <p:sp>
          <p:nvSpPr>
            <p:cNvPr id="49" name="Google Shape;49;p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3"/>
          <p:cNvGrpSpPr/>
          <p:nvPr/>
        </p:nvGrpSpPr>
        <p:grpSpPr>
          <a:xfrm rot="10800000" flipH="1">
            <a:off x="4820422" y="-204"/>
            <a:ext cx="4323585" cy="5143432"/>
            <a:chOff x="5588175" y="1772375"/>
            <a:chExt cx="1282050" cy="1525200"/>
          </a:xfrm>
        </p:grpSpPr>
        <p:sp>
          <p:nvSpPr>
            <p:cNvPr id="70" name="Google Shape;70;p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3"/>
          <p:cNvSpPr txBox="1">
            <a:spLocks noGrp="1"/>
          </p:cNvSpPr>
          <p:nvPr>
            <p:ph type="title"/>
          </p:nvPr>
        </p:nvSpPr>
        <p:spPr>
          <a:xfrm>
            <a:off x="2145138" y="2375725"/>
            <a:ext cx="48537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1" name="Google Shape;91;p3"/>
          <p:cNvSpPr txBox="1">
            <a:spLocks noGrp="1"/>
          </p:cNvSpPr>
          <p:nvPr>
            <p:ph type="title" idx="2" hasCustomPrompt="1"/>
          </p:nvPr>
        </p:nvSpPr>
        <p:spPr>
          <a:xfrm>
            <a:off x="3937550" y="848575"/>
            <a:ext cx="12690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2" name="Google Shape;92;p3"/>
          <p:cNvSpPr txBox="1">
            <a:spLocks noGrp="1"/>
          </p:cNvSpPr>
          <p:nvPr>
            <p:ph type="subTitle" idx="1"/>
          </p:nvPr>
        </p:nvSpPr>
        <p:spPr>
          <a:xfrm>
            <a:off x="2145138" y="3289900"/>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3"/>
        <p:cNvGrpSpPr/>
        <p:nvPr/>
      </p:nvGrpSpPr>
      <p:grpSpPr>
        <a:xfrm>
          <a:off x="0" y="0"/>
          <a:ext cx="0" cy="0"/>
          <a:chOff x="0" y="0"/>
          <a:chExt cx="0" cy="0"/>
        </a:xfrm>
      </p:grpSpPr>
      <p:grpSp>
        <p:nvGrpSpPr>
          <p:cNvPr id="174" name="Google Shape;174;p6"/>
          <p:cNvGrpSpPr/>
          <p:nvPr/>
        </p:nvGrpSpPr>
        <p:grpSpPr>
          <a:xfrm flipH="1">
            <a:off x="-5" y="1248137"/>
            <a:ext cx="3267048" cy="3886515"/>
            <a:chOff x="5588175" y="1772375"/>
            <a:chExt cx="1282050" cy="1525200"/>
          </a:xfrm>
        </p:grpSpPr>
        <p:sp>
          <p:nvSpPr>
            <p:cNvPr id="175" name="Google Shape;175;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6"/>
          <p:cNvGrpSpPr/>
          <p:nvPr/>
        </p:nvGrpSpPr>
        <p:grpSpPr>
          <a:xfrm rot="10800000" flipH="1">
            <a:off x="5876720" y="1662"/>
            <a:ext cx="3267048" cy="3886515"/>
            <a:chOff x="5588175" y="1772375"/>
            <a:chExt cx="1282050" cy="1525200"/>
          </a:xfrm>
        </p:grpSpPr>
        <p:sp>
          <p:nvSpPr>
            <p:cNvPr id="196" name="Google Shape;196;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p:nvPr/>
        </p:nvSpPr>
        <p:spPr>
          <a:xfrm>
            <a:off x="719900" y="967725"/>
            <a:ext cx="7704000" cy="3043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60" name="Google Shape;260;p8"/>
          <p:cNvGrpSpPr/>
          <p:nvPr/>
        </p:nvGrpSpPr>
        <p:grpSpPr>
          <a:xfrm rot="5400000" flipH="1">
            <a:off x="309745" y="-309738"/>
            <a:ext cx="3267048" cy="3886515"/>
            <a:chOff x="5588175" y="1772375"/>
            <a:chExt cx="1282050" cy="1525200"/>
          </a:xfrm>
        </p:grpSpPr>
        <p:sp>
          <p:nvSpPr>
            <p:cNvPr id="261" name="Google Shape;261;p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8"/>
          <p:cNvGrpSpPr/>
          <p:nvPr/>
        </p:nvGrpSpPr>
        <p:grpSpPr>
          <a:xfrm rot="-5400000" flipH="1">
            <a:off x="5567220" y="1566712"/>
            <a:ext cx="3267048" cy="3886515"/>
            <a:chOff x="5588175" y="1772375"/>
            <a:chExt cx="1282050" cy="1525200"/>
          </a:xfrm>
        </p:grpSpPr>
        <p:sp>
          <p:nvSpPr>
            <p:cNvPr id="282" name="Google Shape;282;p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8"/>
          <p:cNvSpPr txBox="1">
            <a:spLocks noGrp="1"/>
          </p:cNvSpPr>
          <p:nvPr>
            <p:ph type="title"/>
          </p:nvPr>
        </p:nvSpPr>
        <p:spPr>
          <a:xfrm>
            <a:off x="925900" y="1307100"/>
            <a:ext cx="72921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519"/>
        <p:cNvGrpSpPr/>
        <p:nvPr/>
      </p:nvGrpSpPr>
      <p:grpSpPr>
        <a:xfrm>
          <a:off x="0" y="0"/>
          <a:ext cx="0" cy="0"/>
          <a:chOff x="0" y="0"/>
          <a:chExt cx="0" cy="0"/>
        </a:xfrm>
      </p:grpSpPr>
      <p:grpSp>
        <p:nvGrpSpPr>
          <p:cNvPr id="520" name="Google Shape;520;p14"/>
          <p:cNvGrpSpPr/>
          <p:nvPr/>
        </p:nvGrpSpPr>
        <p:grpSpPr>
          <a:xfrm rot="-5400000">
            <a:off x="5567220" y="-309738"/>
            <a:ext cx="3267048" cy="3886515"/>
            <a:chOff x="5588175" y="1772375"/>
            <a:chExt cx="1282050" cy="1525200"/>
          </a:xfrm>
        </p:grpSpPr>
        <p:sp>
          <p:nvSpPr>
            <p:cNvPr id="521" name="Google Shape;521;p14"/>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542" name="Google Shape;542;p14"/>
          <p:cNvSpPr txBox="1">
            <a:spLocks noGrp="1"/>
          </p:cNvSpPr>
          <p:nvPr>
            <p:ph type="title" idx="2"/>
          </p:nvPr>
        </p:nvSpPr>
        <p:spPr>
          <a:xfrm>
            <a:off x="6887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4"/>
          <p:cNvSpPr txBox="1">
            <a:spLocks noGrp="1"/>
          </p:cNvSpPr>
          <p:nvPr>
            <p:ph type="subTitle" idx="1"/>
          </p:nvPr>
        </p:nvSpPr>
        <p:spPr>
          <a:xfrm>
            <a:off x="6887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4" name="Google Shape;544;p14"/>
          <p:cNvSpPr txBox="1">
            <a:spLocks noGrp="1"/>
          </p:cNvSpPr>
          <p:nvPr>
            <p:ph type="title" idx="3" hasCustomPrompt="1"/>
          </p:nvPr>
        </p:nvSpPr>
        <p:spPr>
          <a:xfrm>
            <a:off x="6887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5" name="Google Shape;545;p14"/>
          <p:cNvSpPr txBox="1">
            <a:spLocks noGrp="1"/>
          </p:cNvSpPr>
          <p:nvPr>
            <p:ph type="title" idx="4"/>
          </p:nvPr>
        </p:nvSpPr>
        <p:spPr>
          <a:xfrm>
            <a:off x="6887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6" name="Google Shape;546;p14"/>
          <p:cNvSpPr txBox="1">
            <a:spLocks noGrp="1"/>
          </p:cNvSpPr>
          <p:nvPr>
            <p:ph type="subTitle" idx="5"/>
          </p:nvPr>
        </p:nvSpPr>
        <p:spPr>
          <a:xfrm>
            <a:off x="6887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7" name="Google Shape;547;p14"/>
          <p:cNvSpPr txBox="1">
            <a:spLocks noGrp="1"/>
          </p:cNvSpPr>
          <p:nvPr>
            <p:ph type="title" idx="6" hasCustomPrompt="1"/>
          </p:nvPr>
        </p:nvSpPr>
        <p:spPr>
          <a:xfrm>
            <a:off x="6887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8" name="Google Shape;548;p14"/>
          <p:cNvSpPr txBox="1">
            <a:spLocks noGrp="1"/>
          </p:cNvSpPr>
          <p:nvPr>
            <p:ph type="title" idx="7"/>
          </p:nvPr>
        </p:nvSpPr>
        <p:spPr>
          <a:xfrm>
            <a:off x="332457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9" name="Google Shape;549;p14"/>
          <p:cNvSpPr txBox="1">
            <a:spLocks noGrp="1"/>
          </p:cNvSpPr>
          <p:nvPr>
            <p:ph type="subTitle" idx="8"/>
          </p:nvPr>
        </p:nvSpPr>
        <p:spPr>
          <a:xfrm>
            <a:off x="332457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0" name="Google Shape;550;p14"/>
          <p:cNvSpPr txBox="1">
            <a:spLocks noGrp="1"/>
          </p:cNvSpPr>
          <p:nvPr>
            <p:ph type="title" idx="9" hasCustomPrompt="1"/>
          </p:nvPr>
        </p:nvSpPr>
        <p:spPr>
          <a:xfrm>
            <a:off x="3324575"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1" name="Google Shape;551;p14"/>
          <p:cNvSpPr txBox="1">
            <a:spLocks noGrp="1"/>
          </p:cNvSpPr>
          <p:nvPr>
            <p:ph type="title" idx="13"/>
          </p:nvPr>
        </p:nvSpPr>
        <p:spPr>
          <a:xfrm>
            <a:off x="332457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2" name="Google Shape;552;p14"/>
          <p:cNvSpPr txBox="1">
            <a:spLocks noGrp="1"/>
          </p:cNvSpPr>
          <p:nvPr>
            <p:ph type="subTitle" idx="14"/>
          </p:nvPr>
        </p:nvSpPr>
        <p:spPr>
          <a:xfrm>
            <a:off x="332457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3" name="Google Shape;553;p14"/>
          <p:cNvSpPr txBox="1">
            <a:spLocks noGrp="1"/>
          </p:cNvSpPr>
          <p:nvPr>
            <p:ph type="title" idx="15" hasCustomPrompt="1"/>
          </p:nvPr>
        </p:nvSpPr>
        <p:spPr>
          <a:xfrm>
            <a:off x="3324575"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4" name="Google Shape;554;p14"/>
          <p:cNvSpPr txBox="1">
            <a:spLocks noGrp="1"/>
          </p:cNvSpPr>
          <p:nvPr>
            <p:ph type="title" idx="16"/>
          </p:nvPr>
        </p:nvSpPr>
        <p:spPr>
          <a:xfrm>
            <a:off x="5971225" y="1851075"/>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5" name="Google Shape;555;p14"/>
          <p:cNvSpPr txBox="1">
            <a:spLocks noGrp="1"/>
          </p:cNvSpPr>
          <p:nvPr>
            <p:ph type="subTitle" idx="17"/>
          </p:nvPr>
        </p:nvSpPr>
        <p:spPr>
          <a:xfrm>
            <a:off x="5971225" y="2280019"/>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6" name="Google Shape;556;p14"/>
          <p:cNvSpPr txBox="1">
            <a:spLocks noGrp="1"/>
          </p:cNvSpPr>
          <p:nvPr>
            <p:ph type="title" idx="18" hasCustomPrompt="1"/>
          </p:nvPr>
        </p:nvSpPr>
        <p:spPr>
          <a:xfrm>
            <a:off x="5971226" y="11084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7" name="Google Shape;557;p14"/>
          <p:cNvSpPr txBox="1">
            <a:spLocks noGrp="1"/>
          </p:cNvSpPr>
          <p:nvPr>
            <p:ph type="title" idx="19"/>
          </p:nvPr>
        </p:nvSpPr>
        <p:spPr>
          <a:xfrm>
            <a:off x="5971225" y="3655947"/>
            <a:ext cx="2484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8" name="Google Shape;558;p14"/>
          <p:cNvSpPr txBox="1">
            <a:spLocks noGrp="1"/>
          </p:cNvSpPr>
          <p:nvPr>
            <p:ph type="subTitle" idx="20"/>
          </p:nvPr>
        </p:nvSpPr>
        <p:spPr>
          <a:xfrm>
            <a:off x="5971225" y="4079225"/>
            <a:ext cx="2484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9" name="Google Shape;559;p14"/>
          <p:cNvSpPr txBox="1">
            <a:spLocks noGrp="1"/>
          </p:cNvSpPr>
          <p:nvPr>
            <p:ph type="title" idx="21" hasCustomPrompt="1"/>
          </p:nvPr>
        </p:nvSpPr>
        <p:spPr>
          <a:xfrm>
            <a:off x="5971226" y="2913272"/>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32">
    <p:spTree>
      <p:nvGrpSpPr>
        <p:cNvPr id="1" name="Shape 605"/>
        <p:cNvGrpSpPr/>
        <p:nvPr/>
      </p:nvGrpSpPr>
      <p:grpSpPr>
        <a:xfrm>
          <a:off x="0" y="0"/>
          <a:ext cx="0" cy="0"/>
          <a:chOff x="0" y="0"/>
          <a:chExt cx="0" cy="0"/>
        </a:xfrm>
      </p:grpSpPr>
      <p:sp>
        <p:nvSpPr>
          <p:cNvPr id="606" name="Google Shape;606;p16"/>
          <p:cNvSpPr/>
          <p:nvPr/>
        </p:nvSpPr>
        <p:spPr>
          <a:xfrm>
            <a:off x="798319" y="1687650"/>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7" name="Google Shape;607;p16"/>
          <p:cNvSpPr/>
          <p:nvPr/>
        </p:nvSpPr>
        <p:spPr>
          <a:xfrm>
            <a:off x="6955481" y="1913550"/>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txBox="1">
            <a:spLocks noGrp="1"/>
          </p:cNvSpPr>
          <p:nvPr>
            <p:ph type="title"/>
          </p:nvPr>
        </p:nvSpPr>
        <p:spPr>
          <a:xfrm>
            <a:off x="1213506" y="1878850"/>
            <a:ext cx="48537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9" name="Google Shape;609;p16"/>
          <p:cNvSpPr txBox="1">
            <a:spLocks noGrp="1"/>
          </p:cNvSpPr>
          <p:nvPr>
            <p:ph type="title" idx="2" hasCustomPrompt="1"/>
          </p:nvPr>
        </p:nvSpPr>
        <p:spPr>
          <a:xfrm>
            <a:off x="7087931" y="2053104"/>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0" name="Google Shape;610;p16"/>
          <p:cNvSpPr txBox="1">
            <a:spLocks noGrp="1"/>
          </p:cNvSpPr>
          <p:nvPr>
            <p:ph type="subTitle" idx="1"/>
          </p:nvPr>
        </p:nvSpPr>
        <p:spPr>
          <a:xfrm>
            <a:off x="1213506" y="2793025"/>
            <a:ext cx="4853700" cy="47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11" name="Google Shape;611;p16"/>
          <p:cNvGrpSpPr/>
          <p:nvPr/>
        </p:nvGrpSpPr>
        <p:grpSpPr>
          <a:xfrm rot="10800000">
            <a:off x="-2" y="-2"/>
            <a:ext cx="4284611" cy="5097218"/>
            <a:chOff x="5588175" y="1772375"/>
            <a:chExt cx="1282050" cy="1525200"/>
          </a:xfrm>
        </p:grpSpPr>
        <p:sp>
          <p:nvSpPr>
            <p:cNvPr id="612" name="Google Shape;612;p1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16"/>
          <p:cNvGrpSpPr/>
          <p:nvPr/>
        </p:nvGrpSpPr>
        <p:grpSpPr>
          <a:xfrm rot="-5400000">
            <a:off x="7569671" y="9471"/>
            <a:ext cx="1583812" cy="1564849"/>
            <a:chOff x="3884100" y="2447750"/>
            <a:chExt cx="843575" cy="833475"/>
          </a:xfrm>
        </p:grpSpPr>
        <p:sp>
          <p:nvSpPr>
            <p:cNvPr id="633" name="Google Shape;633;p16"/>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CUSTOM_33">
    <p:spTree>
      <p:nvGrpSpPr>
        <p:cNvPr id="1" name="Shape 653"/>
        <p:cNvGrpSpPr/>
        <p:nvPr/>
      </p:nvGrpSpPr>
      <p:grpSpPr>
        <a:xfrm>
          <a:off x="0" y="0"/>
          <a:ext cx="0" cy="0"/>
          <a:chOff x="0" y="0"/>
          <a:chExt cx="0" cy="0"/>
        </a:xfrm>
      </p:grpSpPr>
      <p:sp>
        <p:nvSpPr>
          <p:cNvPr id="654" name="Google Shape;654;p17"/>
          <p:cNvSpPr/>
          <p:nvPr/>
        </p:nvSpPr>
        <p:spPr>
          <a:xfrm>
            <a:off x="798319" y="2498625"/>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5" name="Google Shape;655;p17"/>
          <p:cNvSpPr/>
          <p:nvPr/>
        </p:nvSpPr>
        <p:spPr>
          <a:xfrm>
            <a:off x="798331" y="876675"/>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txBox="1">
            <a:spLocks noGrp="1"/>
          </p:cNvSpPr>
          <p:nvPr>
            <p:ph type="title"/>
          </p:nvPr>
        </p:nvSpPr>
        <p:spPr>
          <a:xfrm>
            <a:off x="1213506" y="2689825"/>
            <a:ext cx="48537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7" name="Google Shape;657;p17"/>
          <p:cNvSpPr txBox="1">
            <a:spLocks noGrp="1"/>
          </p:cNvSpPr>
          <p:nvPr>
            <p:ph type="title" idx="2" hasCustomPrompt="1"/>
          </p:nvPr>
        </p:nvSpPr>
        <p:spPr>
          <a:xfrm>
            <a:off x="930781" y="1016229"/>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8" name="Google Shape;658;p17"/>
          <p:cNvSpPr txBox="1">
            <a:spLocks noGrp="1"/>
          </p:cNvSpPr>
          <p:nvPr>
            <p:ph type="subTitle" idx="1"/>
          </p:nvPr>
        </p:nvSpPr>
        <p:spPr>
          <a:xfrm>
            <a:off x="1213506" y="3604000"/>
            <a:ext cx="4853700" cy="4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59" name="Google Shape;659;p17"/>
          <p:cNvGrpSpPr/>
          <p:nvPr/>
        </p:nvGrpSpPr>
        <p:grpSpPr>
          <a:xfrm rot="10800000" flipH="1">
            <a:off x="4859398" y="23136"/>
            <a:ext cx="4284611" cy="5097218"/>
            <a:chOff x="5588175" y="1772375"/>
            <a:chExt cx="1282050" cy="1525200"/>
          </a:xfrm>
        </p:grpSpPr>
        <p:sp>
          <p:nvSpPr>
            <p:cNvPr id="660" name="Google Shape;660;p17"/>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7"/>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7"/>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7"/>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7"/>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7"/>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CUSTOM_34">
    <p:spTree>
      <p:nvGrpSpPr>
        <p:cNvPr id="1" name="Shape 680"/>
        <p:cNvGrpSpPr/>
        <p:nvPr/>
      </p:nvGrpSpPr>
      <p:grpSpPr>
        <a:xfrm>
          <a:off x="0" y="0"/>
          <a:ext cx="0" cy="0"/>
          <a:chOff x="0" y="0"/>
          <a:chExt cx="0" cy="0"/>
        </a:xfrm>
      </p:grpSpPr>
      <p:sp>
        <p:nvSpPr>
          <p:cNvPr id="681" name="Google Shape;681;p18"/>
          <p:cNvSpPr/>
          <p:nvPr/>
        </p:nvSpPr>
        <p:spPr>
          <a:xfrm>
            <a:off x="2703319" y="2498625"/>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2" name="Google Shape;682;p18"/>
          <p:cNvSpPr/>
          <p:nvPr/>
        </p:nvSpPr>
        <p:spPr>
          <a:xfrm>
            <a:off x="6984031" y="876675"/>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txBox="1">
            <a:spLocks noGrp="1"/>
          </p:cNvSpPr>
          <p:nvPr>
            <p:ph type="title"/>
          </p:nvPr>
        </p:nvSpPr>
        <p:spPr>
          <a:xfrm>
            <a:off x="3118506" y="2689825"/>
            <a:ext cx="48537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4" name="Google Shape;684;p18"/>
          <p:cNvSpPr txBox="1">
            <a:spLocks noGrp="1"/>
          </p:cNvSpPr>
          <p:nvPr>
            <p:ph type="title" idx="2" hasCustomPrompt="1"/>
          </p:nvPr>
        </p:nvSpPr>
        <p:spPr>
          <a:xfrm>
            <a:off x="7093929" y="1016225"/>
            <a:ext cx="11637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85" name="Google Shape;685;p18"/>
          <p:cNvSpPr txBox="1">
            <a:spLocks noGrp="1"/>
          </p:cNvSpPr>
          <p:nvPr>
            <p:ph type="subTitle" idx="1"/>
          </p:nvPr>
        </p:nvSpPr>
        <p:spPr>
          <a:xfrm>
            <a:off x="3118506" y="3604000"/>
            <a:ext cx="4853700" cy="4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86" name="Google Shape;686;p18"/>
          <p:cNvGrpSpPr/>
          <p:nvPr/>
        </p:nvGrpSpPr>
        <p:grpSpPr>
          <a:xfrm rot="10800000">
            <a:off x="-2" y="11"/>
            <a:ext cx="4284611" cy="5097218"/>
            <a:chOff x="5588175" y="1772375"/>
            <a:chExt cx="1282050" cy="1525200"/>
          </a:xfrm>
        </p:grpSpPr>
        <p:sp>
          <p:nvSpPr>
            <p:cNvPr id="687" name="Google Shape;687;p1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chemeClr val="lt2">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60" r:id="rId6"/>
    <p:sldLayoutId id="2147483662" r:id="rId7"/>
    <p:sldLayoutId id="2147483663" r:id="rId8"/>
    <p:sldLayoutId id="2147483664" r:id="rId9"/>
    <p:sldLayoutId id="2147483666" r:id="rId10"/>
    <p:sldLayoutId id="2147483669" r:id="rId11"/>
    <p:sldLayoutId id="2147483670" r:id="rId12"/>
    <p:sldLayoutId id="2147483696" r:id="rId13"/>
    <p:sldLayoutId id="2147483697" r:id="rId14"/>
    <p:sldLayoutId id="2147483698" r:id="rId15"/>
    <p:sldLayoutId id="2147483699" r:id="rId16"/>
    <p:sldLayoutId id="2147483700" r:id="rId17"/>
    <p:sldLayoutId id="2147483701" r:id="rId1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G"/><Relationship Id="rId18" Type="http://schemas.openxmlformats.org/officeDocument/2006/relationships/image" Target="../media/image20.JPG"/><Relationship Id="rId3" Type="http://schemas.openxmlformats.org/officeDocument/2006/relationships/image" Target="../media/image5.JPG"/><Relationship Id="rId7" Type="http://schemas.openxmlformats.org/officeDocument/2006/relationships/image" Target="../media/image9.JPG"/><Relationship Id="rId12" Type="http://schemas.openxmlformats.org/officeDocument/2006/relationships/image" Target="../media/image14.JPG"/><Relationship Id="rId17" Type="http://schemas.openxmlformats.org/officeDocument/2006/relationships/image" Target="../media/image19.JPG"/><Relationship Id="rId2" Type="http://schemas.openxmlformats.org/officeDocument/2006/relationships/image" Target="../media/image4.JPG"/><Relationship Id="rId16" Type="http://schemas.openxmlformats.org/officeDocument/2006/relationships/image" Target="../media/image18.JPG"/><Relationship Id="rId1" Type="http://schemas.openxmlformats.org/officeDocument/2006/relationships/slideLayout" Target="../slideLayouts/slideLayout3.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5" Type="http://schemas.openxmlformats.org/officeDocument/2006/relationships/image" Target="../media/image17.JPG"/><Relationship Id="rId10" Type="http://schemas.openxmlformats.org/officeDocument/2006/relationships/image" Target="../media/image12.JPG"/><Relationship Id="rId19" Type="http://schemas.openxmlformats.org/officeDocument/2006/relationships/image" Target="../media/image21.png"/><Relationship Id="rId4" Type="http://schemas.openxmlformats.org/officeDocument/2006/relationships/image" Target="../media/image6.JPG"/><Relationship Id="rId9" Type="http://schemas.openxmlformats.org/officeDocument/2006/relationships/image" Target="../media/image11.JPG"/><Relationship Id="rId1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mailto:Qusai@Patient.com" TargetMode="External"/><Relationship Id="rId3" Type="http://schemas.openxmlformats.org/officeDocument/2006/relationships/hyperlink" Target="mailto:Shahad@Patient.com" TargetMode="External"/><Relationship Id="rId7" Type="http://schemas.openxmlformats.org/officeDocument/2006/relationships/hyperlink" Target="mailto:Saleh@Patient.com" TargetMode="External"/><Relationship Id="rId2" Type="http://schemas.openxmlformats.org/officeDocument/2006/relationships/hyperlink" Target="mailto:Sarah@Patient.com" TargetMode="External"/><Relationship Id="rId1" Type="http://schemas.openxmlformats.org/officeDocument/2006/relationships/slideLayout" Target="../slideLayouts/slideLayout3.xml"/><Relationship Id="rId6" Type="http://schemas.openxmlformats.org/officeDocument/2006/relationships/hyperlink" Target="mailto:Fatmeh@Patient.com" TargetMode="External"/><Relationship Id="rId5" Type="http://schemas.openxmlformats.org/officeDocument/2006/relationships/hyperlink" Target="mailto:Israa@Patient.com" TargetMode="External"/><Relationship Id="rId10" Type="http://schemas.openxmlformats.org/officeDocument/2006/relationships/hyperlink" Target="mailto:Samah@Patient.com" TargetMode="External"/><Relationship Id="rId4" Type="http://schemas.openxmlformats.org/officeDocument/2006/relationships/hyperlink" Target="mailto:Saleem@Patient.com" TargetMode="External"/><Relationship Id="rId9" Type="http://schemas.openxmlformats.org/officeDocument/2006/relationships/hyperlink" Target="mailto:Jaber@Patient.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59"/>
          <p:cNvSpPr txBox="1">
            <a:spLocks noGrp="1"/>
          </p:cNvSpPr>
          <p:nvPr>
            <p:ph type="ctrTitle"/>
          </p:nvPr>
        </p:nvSpPr>
        <p:spPr>
          <a:xfrm>
            <a:off x="1518050" y="1454350"/>
            <a:ext cx="6108000" cy="20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0" dirty="0" smtClean="0">
                <a:latin typeface="Times New Roman" panose="02020603050405020304" pitchFamily="18" charset="0"/>
                <a:cs typeface="Times New Roman" panose="02020603050405020304" pitchFamily="18" charset="0"/>
              </a:rPr>
              <a:t>Patient Managment System</a:t>
            </a:r>
            <a:br>
              <a:rPr lang="en" sz="3600" b="0" dirty="0" smtClean="0">
                <a:latin typeface="Times New Roman" panose="02020603050405020304" pitchFamily="18" charset="0"/>
                <a:cs typeface="Times New Roman" panose="02020603050405020304" pitchFamily="18" charset="0"/>
              </a:rPr>
            </a:br>
            <a:r>
              <a:rPr lang="en" sz="3600" dirty="0" smtClean="0">
                <a:latin typeface="Times New Roman" panose="02020603050405020304" pitchFamily="18" charset="0"/>
                <a:cs typeface="Times New Roman" panose="02020603050405020304" pitchFamily="18" charset="0"/>
              </a:rPr>
              <a:t>Project</a:t>
            </a:r>
            <a:endParaRPr sz="3600" dirty="0">
              <a:latin typeface="Times New Roman" panose="02020603050405020304" pitchFamily="18" charset="0"/>
              <a:cs typeface="Times New Roman" panose="02020603050405020304" pitchFamily="18" charset="0"/>
            </a:endParaRPr>
          </a:p>
        </p:txBody>
      </p:sp>
      <p:sp>
        <p:nvSpPr>
          <p:cNvPr id="2596" name="Google Shape;2596;p59"/>
          <p:cNvSpPr txBox="1">
            <a:spLocks noGrp="1"/>
          </p:cNvSpPr>
          <p:nvPr>
            <p:ph type="subTitle" idx="1"/>
          </p:nvPr>
        </p:nvSpPr>
        <p:spPr>
          <a:xfrm>
            <a:off x="1210312" y="3403076"/>
            <a:ext cx="6926820" cy="359100"/>
          </a:xfrm>
          <a:prstGeom prst="rect">
            <a:avLst/>
          </a:prstGeom>
        </p:spPr>
        <p:txBody>
          <a:bodyPr spcFirstLastPara="1" wrap="square" lIns="91425" tIns="91425" rIns="91425" bIns="91425" anchor="t" anchorCtr="0">
            <a:noAutofit/>
          </a:bodyPr>
          <a:lstStyle/>
          <a:p>
            <a:pPr marL="0" indent="0" algn="l"/>
            <a:r>
              <a:rPr lang="en-US" sz="1100" b="1" i="1" dirty="0" smtClean="0">
                <a:latin typeface="Times New Roman" panose="02020603050405020304" pitchFamily="18" charset="0"/>
                <a:cs typeface="Times New Roman" panose="02020603050405020304" pitchFamily="18" charset="0"/>
              </a:rPr>
              <a:t>Student: Eng. </a:t>
            </a:r>
            <a:r>
              <a:rPr lang="en-US" sz="1100" b="1" i="1" dirty="0" err="1" smtClean="0">
                <a:latin typeface="Times New Roman" panose="02020603050405020304" pitchFamily="18" charset="0"/>
                <a:cs typeface="Times New Roman" panose="02020603050405020304" pitchFamily="18" charset="0"/>
              </a:rPr>
              <a:t>Aseel</a:t>
            </a:r>
            <a:r>
              <a:rPr lang="en-US" sz="1100" b="1" i="1" dirty="0" smtClean="0">
                <a:latin typeface="Times New Roman" panose="02020603050405020304" pitchFamily="18" charset="0"/>
                <a:cs typeface="Times New Roman" panose="02020603050405020304" pitchFamily="18" charset="0"/>
              </a:rPr>
              <a:t> Al-</a:t>
            </a:r>
            <a:r>
              <a:rPr lang="en-US" sz="1100" b="1" i="1" dirty="0" err="1" smtClean="0">
                <a:latin typeface="Times New Roman" panose="02020603050405020304" pitchFamily="18" charset="0"/>
                <a:cs typeface="Times New Roman" panose="02020603050405020304" pitchFamily="18" charset="0"/>
              </a:rPr>
              <a:t>Shadfan</a:t>
            </a:r>
            <a:r>
              <a:rPr lang="en-US" sz="1100" b="1" i="1" dirty="0" smtClean="0">
                <a:latin typeface="Times New Roman" panose="02020603050405020304" pitchFamily="18" charset="0"/>
                <a:cs typeface="Times New Roman" panose="02020603050405020304" pitchFamily="18" charset="0"/>
              </a:rPr>
              <a:t>               MS SQL Development Course             Instructor: Eng. Ahmad </a:t>
            </a:r>
            <a:r>
              <a:rPr lang="en-US" sz="1100" b="1" i="1" dirty="0" err="1" smtClean="0">
                <a:latin typeface="Times New Roman" panose="02020603050405020304" pitchFamily="18" charset="0"/>
                <a:cs typeface="Times New Roman" panose="02020603050405020304" pitchFamily="18" charset="0"/>
              </a:rPr>
              <a:t>Batayneh</a:t>
            </a:r>
            <a:r>
              <a:rPr lang="en-US" sz="1100" b="1" i="1" dirty="0" smtClean="0">
                <a:latin typeface="Times New Roman" panose="02020603050405020304" pitchFamily="18" charset="0"/>
                <a:cs typeface="Times New Roman" panose="02020603050405020304" pitchFamily="18" charset="0"/>
              </a:rPr>
              <a:t> </a:t>
            </a:r>
            <a:endParaRPr sz="1400" b="1" i="1" dirty="0">
              <a:latin typeface="Times New Roman" panose="02020603050405020304" pitchFamily="18" charset="0"/>
              <a:cs typeface="Times New Roman" panose="02020603050405020304" pitchFamily="18" charset="0"/>
            </a:endParaRPr>
          </a:p>
        </p:txBody>
      </p:sp>
      <p:sp>
        <p:nvSpPr>
          <p:cNvPr id="4" name="Google Shape;3665;p119"/>
          <p:cNvSpPr/>
          <p:nvPr/>
        </p:nvSpPr>
        <p:spPr>
          <a:xfrm>
            <a:off x="4394187" y="2775025"/>
            <a:ext cx="355725" cy="355425"/>
          </a:xfrm>
          <a:custGeom>
            <a:avLst/>
            <a:gdLst/>
            <a:ahLst/>
            <a:cxnLst/>
            <a:rect l="l" t="t" r="r" b="b"/>
            <a:pathLst>
              <a:path w="14229" h="14217" extrusionOk="0">
                <a:moveTo>
                  <a:pt x="7121" y="834"/>
                </a:moveTo>
                <a:cubicBezTo>
                  <a:pt x="7918" y="834"/>
                  <a:pt x="8371" y="1156"/>
                  <a:pt x="8371" y="1251"/>
                </a:cubicBezTo>
                <a:cubicBezTo>
                  <a:pt x="8371" y="1346"/>
                  <a:pt x="7954" y="1668"/>
                  <a:pt x="7121" y="1668"/>
                </a:cubicBezTo>
                <a:cubicBezTo>
                  <a:pt x="6311" y="1668"/>
                  <a:pt x="5870" y="1358"/>
                  <a:pt x="5870" y="1251"/>
                </a:cubicBezTo>
                <a:cubicBezTo>
                  <a:pt x="5870" y="1168"/>
                  <a:pt x="6299" y="834"/>
                  <a:pt x="7121" y="834"/>
                </a:cubicBezTo>
                <a:close/>
                <a:moveTo>
                  <a:pt x="8383" y="2263"/>
                </a:moveTo>
                <a:lnTo>
                  <a:pt x="8383" y="3751"/>
                </a:lnTo>
                <a:cubicBezTo>
                  <a:pt x="8383" y="3846"/>
                  <a:pt x="7966" y="4168"/>
                  <a:pt x="7132" y="4168"/>
                </a:cubicBezTo>
                <a:cubicBezTo>
                  <a:pt x="6311" y="4168"/>
                  <a:pt x="5882" y="3858"/>
                  <a:pt x="5882" y="3751"/>
                </a:cubicBezTo>
                <a:lnTo>
                  <a:pt x="5882" y="2263"/>
                </a:lnTo>
                <a:cubicBezTo>
                  <a:pt x="6239" y="2418"/>
                  <a:pt x="6668" y="2501"/>
                  <a:pt x="7132" y="2501"/>
                </a:cubicBezTo>
                <a:cubicBezTo>
                  <a:pt x="7597" y="2501"/>
                  <a:pt x="8025" y="2418"/>
                  <a:pt x="8383" y="2263"/>
                </a:cubicBezTo>
                <a:close/>
                <a:moveTo>
                  <a:pt x="2941" y="6716"/>
                </a:moveTo>
                <a:cubicBezTo>
                  <a:pt x="4203" y="6716"/>
                  <a:pt x="5025" y="7204"/>
                  <a:pt x="5025" y="7549"/>
                </a:cubicBezTo>
                <a:cubicBezTo>
                  <a:pt x="5025" y="7895"/>
                  <a:pt x="4215" y="8383"/>
                  <a:pt x="2941" y="8383"/>
                </a:cubicBezTo>
                <a:cubicBezTo>
                  <a:pt x="1667" y="8383"/>
                  <a:pt x="858" y="7895"/>
                  <a:pt x="858" y="7549"/>
                </a:cubicBezTo>
                <a:cubicBezTo>
                  <a:pt x="858" y="7204"/>
                  <a:pt x="1656" y="6716"/>
                  <a:pt x="2941" y="6716"/>
                </a:cubicBezTo>
                <a:close/>
                <a:moveTo>
                  <a:pt x="11312" y="6716"/>
                </a:moveTo>
                <a:cubicBezTo>
                  <a:pt x="12597" y="6716"/>
                  <a:pt x="13395" y="7228"/>
                  <a:pt x="13395" y="7549"/>
                </a:cubicBezTo>
                <a:cubicBezTo>
                  <a:pt x="13395" y="7895"/>
                  <a:pt x="12597" y="8383"/>
                  <a:pt x="11312" y="8383"/>
                </a:cubicBezTo>
                <a:cubicBezTo>
                  <a:pt x="10038" y="8383"/>
                  <a:pt x="9228" y="7895"/>
                  <a:pt x="9228" y="7549"/>
                </a:cubicBezTo>
                <a:cubicBezTo>
                  <a:pt x="9228" y="7204"/>
                  <a:pt x="10038" y="6716"/>
                  <a:pt x="11312" y="6716"/>
                </a:cubicBezTo>
                <a:close/>
                <a:moveTo>
                  <a:pt x="5025" y="8740"/>
                </a:moveTo>
                <a:lnTo>
                  <a:pt x="5025" y="9216"/>
                </a:lnTo>
                <a:cubicBezTo>
                  <a:pt x="5025" y="9561"/>
                  <a:pt x="4215" y="10050"/>
                  <a:pt x="2941" y="10050"/>
                </a:cubicBezTo>
                <a:cubicBezTo>
                  <a:pt x="1656" y="10050"/>
                  <a:pt x="858" y="9561"/>
                  <a:pt x="858" y="9216"/>
                </a:cubicBezTo>
                <a:lnTo>
                  <a:pt x="858" y="8740"/>
                </a:lnTo>
                <a:cubicBezTo>
                  <a:pt x="1370" y="9038"/>
                  <a:pt x="2108" y="9216"/>
                  <a:pt x="2941" y="9216"/>
                </a:cubicBezTo>
                <a:cubicBezTo>
                  <a:pt x="3775" y="9216"/>
                  <a:pt x="4501" y="9038"/>
                  <a:pt x="5025" y="8740"/>
                </a:cubicBezTo>
                <a:close/>
                <a:moveTo>
                  <a:pt x="7883" y="4918"/>
                </a:moveTo>
                <a:lnTo>
                  <a:pt x="9454" y="6251"/>
                </a:lnTo>
                <a:cubicBezTo>
                  <a:pt x="8799" y="6549"/>
                  <a:pt x="8418" y="7013"/>
                  <a:pt x="8418" y="7549"/>
                </a:cubicBezTo>
                <a:lnTo>
                  <a:pt x="8418" y="10050"/>
                </a:lnTo>
                <a:lnTo>
                  <a:pt x="5858" y="10050"/>
                </a:lnTo>
                <a:lnTo>
                  <a:pt x="5858" y="7549"/>
                </a:lnTo>
                <a:cubicBezTo>
                  <a:pt x="5858" y="7013"/>
                  <a:pt x="5454" y="6549"/>
                  <a:pt x="4811" y="6251"/>
                </a:cubicBezTo>
                <a:lnTo>
                  <a:pt x="6394" y="4918"/>
                </a:lnTo>
                <a:cubicBezTo>
                  <a:pt x="6632" y="4966"/>
                  <a:pt x="6882" y="4989"/>
                  <a:pt x="7132" y="4989"/>
                </a:cubicBezTo>
                <a:cubicBezTo>
                  <a:pt x="7382" y="4989"/>
                  <a:pt x="7656" y="4966"/>
                  <a:pt x="7883" y="4918"/>
                </a:cubicBezTo>
                <a:close/>
                <a:moveTo>
                  <a:pt x="13395" y="8740"/>
                </a:moveTo>
                <a:lnTo>
                  <a:pt x="13395" y="9216"/>
                </a:lnTo>
                <a:cubicBezTo>
                  <a:pt x="13395" y="9561"/>
                  <a:pt x="12585" y="10050"/>
                  <a:pt x="11312" y="10050"/>
                </a:cubicBezTo>
                <a:cubicBezTo>
                  <a:pt x="10049" y="10050"/>
                  <a:pt x="9228" y="9561"/>
                  <a:pt x="9228" y="9216"/>
                </a:cubicBezTo>
                <a:lnTo>
                  <a:pt x="9228" y="8740"/>
                </a:lnTo>
                <a:cubicBezTo>
                  <a:pt x="9752" y="9038"/>
                  <a:pt x="10478" y="9216"/>
                  <a:pt x="11312" y="9216"/>
                </a:cubicBezTo>
                <a:cubicBezTo>
                  <a:pt x="12145" y="9216"/>
                  <a:pt x="12883" y="9038"/>
                  <a:pt x="13395" y="8740"/>
                </a:cubicBezTo>
                <a:close/>
                <a:moveTo>
                  <a:pt x="5025" y="10407"/>
                </a:moveTo>
                <a:lnTo>
                  <a:pt x="5025" y="10883"/>
                </a:lnTo>
                <a:cubicBezTo>
                  <a:pt x="5025" y="11228"/>
                  <a:pt x="4215" y="11716"/>
                  <a:pt x="2941" y="11716"/>
                </a:cubicBezTo>
                <a:cubicBezTo>
                  <a:pt x="1656" y="11716"/>
                  <a:pt x="858" y="11228"/>
                  <a:pt x="858" y="10883"/>
                </a:cubicBezTo>
                <a:lnTo>
                  <a:pt x="858" y="10407"/>
                </a:lnTo>
                <a:cubicBezTo>
                  <a:pt x="1370" y="10704"/>
                  <a:pt x="2108" y="10883"/>
                  <a:pt x="2941" y="10883"/>
                </a:cubicBezTo>
                <a:cubicBezTo>
                  <a:pt x="3775" y="10883"/>
                  <a:pt x="4501" y="10704"/>
                  <a:pt x="5025" y="10407"/>
                </a:cubicBezTo>
                <a:close/>
                <a:moveTo>
                  <a:pt x="13395" y="10407"/>
                </a:moveTo>
                <a:lnTo>
                  <a:pt x="13395" y="10883"/>
                </a:lnTo>
                <a:cubicBezTo>
                  <a:pt x="13395" y="11228"/>
                  <a:pt x="12585" y="11716"/>
                  <a:pt x="11312" y="11716"/>
                </a:cubicBezTo>
                <a:cubicBezTo>
                  <a:pt x="10049" y="11716"/>
                  <a:pt x="9228" y="11228"/>
                  <a:pt x="9228" y="10883"/>
                </a:cubicBezTo>
                <a:lnTo>
                  <a:pt x="9228" y="10407"/>
                </a:lnTo>
                <a:cubicBezTo>
                  <a:pt x="9752" y="10704"/>
                  <a:pt x="10478" y="10883"/>
                  <a:pt x="11312" y="10883"/>
                </a:cubicBezTo>
                <a:cubicBezTo>
                  <a:pt x="12145" y="10883"/>
                  <a:pt x="12883" y="10704"/>
                  <a:pt x="13395" y="10407"/>
                </a:cubicBezTo>
                <a:close/>
                <a:moveTo>
                  <a:pt x="5025" y="12074"/>
                </a:moveTo>
                <a:lnTo>
                  <a:pt x="5025" y="12550"/>
                </a:lnTo>
                <a:cubicBezTo>
                  <a:pt x="5025" y="12895"/>
                  <a:pt x="4215" y="13383"/>
                  <a:pt x="2941" y="13383"/>
                </a:cubicBezTo>
                <a:cubicBezTo>
                  <a:pt x="1667" y="13383"/>
                  <a:pt x="858" y="12895"/>
                  <a:pt x="858" y="12550"/>
                </a:cubicBezTo>
                <a:lnTo>
                  <a:pt x="858" y="12074"/>
                </a:lnTo>
                <a:cubicBezTo>
                  <a:pt x="1370" y="12371"/>
                  <a:pt x="2108" y="12550"/>
                  <a:pt x="2941" y="12550"/>
                </a:cubicBezTo>
                <a:cubicBezTo>
                  <a:pt x="3775" y="12550"/>
                  <a:pt x="4501" y="12371"/>
                  <a:pt x="5025" y="12074"/>
                </a:cubicBezTo>
                <a:close/>
                <a:moveTo>
                  <a:pt x="13395" y="12074"/>
                </a:moveTo>
                <a:lnTo>
                  <a:pt x="13395" y="12550"/>
                </a:lnTo>
                <a:cubicBezTo>
                  <a:pt x="13395" y="12895"/>
                  <a:pt x="12585" y="13383"/>
                  <a:pt x="11312" y="13383"/>
                </a:cubicBezTo>
                <a:cubicBezTo>
                  <a:pt x="10049" y="13383"/>
                  <a:pt x="9228" y="12895"/>
                  <a:pt x="9228" y="12550"/>
                </a:cubicBezTo>
                <a:lnTo>
                  <a:pt x="9228" y="12074"/>
                </a:lnTo>
                <a:cubicBezTo>
                  <a:pt x="9752" y="12371"/>
                  <a:pt x="10478" y="12550"/>
                  <a:pt x="11312" y="12550"/>
                </a:cubicBezTo>
                <a:cubicBezTo>
                  <a:pt x="12145" y="12550"/>
                  <a:pt x="12883" y="12371"/>
                  <a:pt x="13395" y="12074"/>
                </a:cubicBezTo>
                <a:close/>
                <a:moveTo>
                  <a:pt x="7121" y="1"/>
                </a:moveTo>
                <a:cubicBezTo>
                  <a:pt x="6013" y="1"/>
                  <a:pt x="5037" y="477"/>
                  <a:pt x="5037" y="1251"/>
                </a:cubicBezTo>
                <a:lnTo>
                  <a:pt x="5037" y="3751"/>
                </a:lnTo>
                <a:cubicBezTo>
                  <a:pt x="5037" y="4073"/>
                  <a:pt x="5192" y="4346"/>
                  <a:pt x="5489" y="4561"/>
                </a:cubicBezTo>
                <a:lnTo>
                  <a:pt x="3846" y="5954"/>
                </a:lnTo>
                <a:cubicBezTo>
                  <a:pt x="3561" y="5918"/>
                  <a:pt x="3251" y="5882"/>
                  <a:pt x="2918" y="5882"/>
                </a:cubicBezTo>
                <a:cubicBezTo>
                  <a:pt x="1251" y="5882"/>
                  <a:pt x="1" y="6597"/>
                  <a:pt x="1" y="7549"/>
                </a:cubicBezTo>
                <a:lnTo>
                  <a:pt x="1" y="12550"/>
                </a:lnTo>
                <a:cubicBezTo>
                  <a:pt x="1" y="13502"/>
                  <a:pt x="1251" y="14217"/>
                  <a:pt x="2918" y="14217"/>
                </a:cubicBezTo>
                <a:cubicBezTo>
                  <a:pt x="4584" y="14217"/>
                  <a:pt x="5835" y="13502"/>
                  <a:pt x="5835" y="12550"/>
                </a:cubicBezTo>
                <a:lnTo>
                  <a:pt x="5835" y="10883"/>
                </a:lnTo>
                <a:lnTo>
                  <a:pt x="8394" y="10883"/>
                </a:lnTo>
                <a:lnTo>
                  <a:pt x="8394" y="12550"/>
                </a:lnTo>
                <a:cubicBezTo>
                  <a:pt x="8394" y="13502"/>
                  <a:pt x="9645" y="14217"/>
                  <a:pt x="11312" y="14217"/>
                </a:cubicBezTo>
                <a:cubicBezTo>
                  <a:pt x="12978" y="14217"/>
                  <a:pt x="14229" y="13502"/>
                  <a:pt x="14229" y="12550"/>
                </a:cubicBezTo>
                <a:lnTo>
                  <a:pt x="14229" y="7549"/>
                </a:lnTo>
                <a:cubicBezTo>
                  <a:pt x="14229" y="6597"/>
                  <a:pt x="12978" y="5882"/>
                  <a:pt x="11312" y="5882"/>
                </a:cubicBezTo>
                <a:cubicBezTo>
                  <a:pt x="10990" y="5882"/>
                  <a:pt x="10692" y="5918"/>
                  <a:pt x="10395" y="5954"/>
                </a:cubicBezTo>
                <a:lnTo>
                  <a:pt x="8740" y="4561"/>
                </a:lnTo>
                <a:cubicBezTo>
                  <a:pt x="9037" y="4335"/>
                  <a:pt x="9204" y="4049"/>
                  <a:pt x="9204" y="3751"/>
                </a:cubicBezTo>
                <a:lnTo>
                  <a:pt x="9204" y="1251"/>
                </a:lnTo>
                <a:cubicBezTo>
                  <a:pt x="9204" y="417"/>
                  <a:pt x="8097" y="1"/>
                  <a:pt x="7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 name="TextBox 2"/>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latin typeface="Times New Roman" panose="02020603050405020304" pitchFamily="18" charset="0"/>
                <a:cs typeface="Times New Roman" panose="02020603050405020304" pitchFamily="18" charset="0"/>
              </a:rPr>
              <a:t>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95"/>
                                        </p:tgtEl>
                                        <p:attrNameLst>
                                          <p:attrName>style.visibility</p:attrName>
                                        </p:attrNameLst>
                                      </p:cBhvr>
                                      <p:to>
                                        <p:strVal val="visible"/>
                                      </p:to>
                                    </p:set>
                                    <p:animEffect transition="in" filter="fade">
                                      <p:cBhvr>
                                        <p:cTn id="7" dur="1000"/>
                                        <p:tgtEl>
                                          <p:spTgt spid="2595"/>
                                        </p:tgtEl>
                                      </p:cBhvr>
                                    </p:animEffect>
                                    <p:anim calcmode="lin" valueType="num">
                                      <p:cBhvr>
                                        <p:cTn id="8" dur="1000" fill="hold"/>
                                        <p:tgtEl>
                                          <p:spTgt spid="2595"/>
                                        </p:tgtEl>
                                        <p:attrNameLst>
                                          <p:attrName>ppt_x</p:attrName>
                                        </p:attrNameLst>
                                      </p:cBhvr>
                                      <p:tavLst>
                                        <p:tav tm="0">
                                          <p:val>
                                            <p:strVal val="#ppt_x"/>
                                          </p:val>
                                        </p:tav>
                                        <p:tav tm="100000">
                                          <p:val>
                                            <p:strVal val="#ppt_x"/>
                                          </p:val>
                                        </p:tav>
                                      </p:tavLst>
                                    </p:anim>
                                    <p:anim calcmode="lin" valueType="num">
                                      <p:cBhvr>
                                        <p:cTn id="9" dur="1000" fill="hold"/>
                                        <p:tgtEl>
                                          <p:spTgt spid="25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93"/>
          <p:cNvSpPr txBox="1">
            <a:spLocks noGrp="1"/>
          </p:cNvSpPr>
          <p:nvPr>
            <p:ph type="title"/>
          </p:nvPr>
        </p:nvSpPr>
        <p:spPr>
          <a:xfrm>
            <a:off x="2988141" y="2762200"/>
            <a:ext cx="48537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System Design</a:t>
            </a:r>
            <a:endParaRPr sz="4000" dirty="0">
              <a:latin typeface="Times New Roman" panose="02020603050405020304" pitchFamily="18" charset="0"/>
              <a:cs typeface="Times New Roman" panose="02020603050405020304" pitchFamily="18" charset="0"/>
            </a:endParaRPr>
          </a:p>
        </p:txBody>
      </p:sp>
      <p:sp>
        <p:nvSpPr>
          <p:cNvPr id="3006" name="Google Shape;3006;p93"/>
          <p:cNvSpPr txBox="1">
            <a:spLocks noGrp="1"/>
          </p:cNvSpPr>
          <p:nvPr>
            <p:ph type="title" idx="2"/>
          </p:nvPr>
        </p:nvSpPr>
        <p:spPr>
          <a:xfrm>
            <a:off x="7093929" y="1016225"/>
            <a:ext cx="11637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3007" name="Google Shape;3007;p93"/>
          <p:cNvSpPr txBox="1">
            <a:spLocks noGrp="1"/>
          </p:cNvSpPr>
          <p:nvPr>
            <p:ph type="subTitle" idx="1"/>
          </p:nvPr>
        </p:nvSpPr>
        <p:spPr>
          <a:xfrm>
            <a:off x="3118506" y="3604000"/>
            <a:ext cx="4853700" cy="47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latin typeface="Times New Roman" panose="02020603050405020304" pitchFamily="18" charset="0"/>
                <a:cs typeface="Times New Roman" panose="02020603050405020304" pitchFamily="18" charset="0"/>
              </a:rPr>
              <a:t>Patient Management System</a:t>
            </a:r>
            <a:endParaRPr dirty="0">
              <a:latin typeface="Times New Roman" panose="02020603050405020304" pitchFamily="18" charset="0"/>
              <a:cs typeface="Times New Roman" panose="02020603050405020304" pitchFamily="18" charset="0"/>
            </a:endParaRPr>
          </a:p>
        </p:txBody>
      </p:sp>
      <p:grpSp>
        <p:nvGrpSpPr>
          <p:cNvPr id="5" name="Google Shape;3639;p119"/>
          <p:cNvGrpSpPr/>
          <p:nvPr/>
        </p:nvGrpSpPr>
        <p:grpSpPr>
          <a:xfrm>
            <a:off x="7201761" y="3146799"/>
            <a:ext cx="640080" cy="457201"/>
            <a:chOff x="5454100" y="1453275"/>
            <a:chExt cx="355725" cy="355426"/>
          </a:xfrm>
        </p:grpSpPr>
        <p:sp>
          <p:nvSpPr>
            <p:cNvPr id="6" name="Google Shape;3640;p119"/>
            <p:cNvSpPr/>
            <p:nvPr/>
          </p:nvSpPr>
          <p:spPr>
            <a:xfrm>
              <a:off x="5454100" y="1453275"/>
              <a:ext cx="355725" cy="146775"/>
            </a:xfrm>
            <a:custGeom>
              <a:avLst/>
              <a:gdLst/>
              <a:ahLst/>
              <a:cxnLst/>
              <a:rect l="l" t="t" r="r" b="b"/>
              <a:pathLst>
                <a:path w="14229" h="5871" extrusionOk="0">
                  <a:moveTo>
                    <a:pt x="5001" y="834"/>
                  </a:moveTo>
                  <a:lnTo>
                    <a:pt x="5001" y="1667"/>
                  </a:lnTo>
                  <a:lnTo>
                    <a:pt x="4168" y="1667"/>
                  </a:lnTo>
                  <a:lnTo>
                    <a:pt x="4168" y="2501"/>
                  </a:lnTo>
                  <a:lnTo>
                    <a:pt x="5001" y="2501"/>
                  </a:lnTo>
                  <a:lnTo>
                    <a:pt x="5001" y="3334"/>
                  </a:lnTo>
                  <a:lnTo>
                    <a:pt x="834" y="3334"/>
                  </a:lnTo>
                  <a:lnTo>
                    <a:pt x="834" y="834"/>
                  </a:lnTo>
                  <a:close/>
                  <a:moveTo>
                    <a:pt x="13383" y="834"/>
                  </a:moveTo>
                  <a:lnTo>
                    <a:pt x="13383" y="3334"/>
                  </a:lnTo>
                  <a:lnTo>
                    <a:pt x="9216" y="3334"/>
                  </a:lnTo>
                  <a:lnTo>
                    <a:pt x="9216" y="2501"/>
                  </a:lnTo>
                  <a:lnTo>
                    <a:pt x="10049" y="2501"/>
                  </a:lnTo>
                  <a:lnTo>
                    <a:pt x="10049" y="1667"/>
                  </a:lnTo>
                  <a:lnTo>
                    <a:pt x="9216" y="1667"/>
                  </a:lnTo>
                  <a:lnTo>
                    <a:pt x="9216" y="834"/>
                  </a:lnTo>
                  <a:close/>
                  <a:moveTo>
                    <a:pt x="3334" y="4168"/>
                  </a:moveTo>
                  <a:lnTo>
                    <a:pt x="3334" y="5037"/>
                  </a:lnTo>
                  <a:lnTo>
                    <a:pt x="2501" y="5037"/>
                  </a:lnTo>
                  <a:lnTo>
                    <a:pt x="2501" y="4168"/>
                  </a:lnTo>
                  <a:close/>
                  <a:moveTo>
                    <a:pt x="11716" y="4168"/>
                  </a:moveTo>
                  <a:lnTo>
                    <a:pt x="11716" y="5037"/>
                  </a:lnTo>
                  <a:lnTo>
                    <a:pt x="10883" y="5037"/>
                  </a:lnTo>
                  <a:lnTo>
                    <a:pt x="10883" y="4168"/>
                  </a:lnTo>
                  <a:close/>
                  <a:moveTo>
                    <a:pt x="1" y="1"/>
                  </a:moveTo>
                  <a:lnTo>
                    <a:pt x="1" y="4168"/>
                  </a:lnTo>
                  <a:lnTo>
                    <a:pt x="1667" y="4168"/>
                  </a:lnTo>
                  <a:lnTo>
                    <a:pt x="1667" y="5037"/>
                  </a:lnTo>
                  <a:lnTo>
                    <a:pt x="834" y="5037"/>
                  </a:lnTo>
                  <a:lnTo>
                    <a:pt x="834" y="5870"/>
                  </a:lnTo>
                  <a:lnTo>
                    <a:pt x="5001" y="5870"/>
                  </a:lnTo>
                  <a:lnTo>
                    <a:pt x="5001" y="5037"/>
                  </a:lnTo>
                  <a:lnTo>
                    <a:pt x="4168" y="5037"/>
                  </a:lnTo>
                  <a:lnTo>
                    <a:pt x="4168" y="4168"/>
                  </a:lnTo>
                  <a:lnTo>
                    <a:pt x="5835" y="4168"/>
                  </a:lnTo>
                  <a:lnTo>
                    <a:pt x="5835" y="2501"/>
                  </a:lnTo>
                  <a:lnTo>
                    <a:pt x="6704" y="2501"/>
                  </a:lnTo>
                  <a:lnTo>
                    <a:pt x="6704" y="5025"/>
                  </a:lnTo>
                  <a:lnTo>
                    <a:pt x="7537" y="5025"/>
                  </a:lnTo>
                  <a:lnTo>
                    <a:pt x="7537" y="2501"/>
                  </a:lnTo>
                  <a:lnTo>
                    <a:pt x="8394" y="2501"/>
                  </a:lnTo>
                  <a:lnTo>
                    <a:pt x="8394" y="4168"/>
                  </a:lnTo>
                  <a:lnTo>
                    <a:pt x="10061" y="4168"/>
                  </a:lnTo>
                  <a:lnTo>
                    <a:pt x="10061" y="5025"/>
                  </a:lnTo>
                  <a:lnTo>
                    <a:pt x="9228" y="5025"/>
                  </a:lnTo>
                  <a:lnTo>
                    <a:pt x="9228" y="5858"/>
                  </a:lnTo>
                  <a:lnTo>
                    <a:pt x="13395" y="5858"/>
                  </a:lnTo>
                  <a:lnTo>
                    <a:pt x="13395" y="5025"/>
                  </a:lnTo>
                  <a:lnTo>
                    <a:pt x="12562" y="5025"/>
                  </a:lnTo>
                  <a:lnTo>
                    <a:pt x="12562" y="4168"/>
                  </a:lnTo>
                  <a:lnTo>
                    <a:pt x="14228" y="4168"/>
                  </a:lnTo>
                  <a:lnTo>
                    <a:pt x="14228" y="1"/>
                  </a:lnTo>
                  <a:lnTo>
                    <a:pt x="8383" y="1"/>
                  </a:lnTo>
                  <a:lnTo>
                    <a:pt x="8383" y="1667"/>
                  </a:lnTo>
                  <a:lnTo>
                    <a:pt x="5823" y="1667"/>
                  </a:lnTo>
                  <a:lnTo>
                    <a:pt x="5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 name="Google Shape;3641;p119"/>
            <p:cNvSpPr/>
            <p:nvPr/>
          </p:nvSpPr>
          <p:spPr>
            <a:xfrm>
              <a:off x="5516600" y="1494950"/>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 name="Google Shape;3642;p119"/>
            <p:cNvSpPr/>
            <p:nvPr/>
          </p:nvSpPr>
          <p:spPr>
            <a:xfrm>
              <a:off x="5726150" y="1494950"/>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3643;p119"/>
            <p:cNvSpPr/>
            <p:nvPr/>
          </p:nvSpPr>
          <p:spPr>
            <a:xfrm>
              <a:off x="5621675" y="1599425"/>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3644;p119"/>
            <p:cNvSpPr/>
            <p:nvPr/>
          </p:nvSpPr>
          <p:spPr>
            <a:xfrm>
              <a:off x="5454100" y="1641101"/>
              <a:ext cx="355725" cy="167600"/>
            </a:xfrm>
            <a:custGeom>
              <a:avLst/>
              <a:gdLst/>
              <a:ahLst/>
              <a:cxnLst/>
              <a:rect l="l" t="t" r="r" b="b"/>
              <a:pathLst>
                <a:path w="14229" h="6704" extrusionOk="0">
                  <a:moveTo>
                    <a:pt x="5001" y="1667"/>
                  </a:moveTo>
                  <a:lnTo>
                    <a:pt x="5001" y="2501"/>
                  </a:lnTo>
                  <a:lnTo>
                    <a:pt x="4168" y="2501"/>
                  </a:lnTo>
                  <a:lnTo>
                    <a:pt x="4168" y="3334"/>
                  </a:lnTo>
                  <a:lnTo>
                    <a:pt x="5001" y="3334"/>
                  </a:lnTo>
                  <a:lnTo>
                    <a:pt x="5001" y="4168"/>
                  </a:lnTo>
                  <a:lnTo>
                    <a:pt x="834" y="4168"/>
                  </a:lnTo>
                  <a:lnTo>
                    <a:pt x="834" y="1667"/>
                  </a:lnTo>
                  <a:close/>
                  <a:moveTo>
                    <a:pt x="13383" y="1667"/>
                  </a:moveTo>
                  <a:lnTo>
                    <a:pt x="13383" y="4168"/>
                  </a:lnTo>
                  <a:lnTo>
                    <a:pt x="9216" y="4168"/>
                  </a:lnTo>
                  <a:lnTo>
                    <a:pt x="9216" y="3334"/>
                  </a:lnTo>
                  <a:lnTo>
                    <a:pt x="10049" y="3334"/>
                  </a:lnTo>
                  <a:lnTo>
                    <a:pt x="10049" y="2501"/>
                  </a:lnTo>
                  <a:lnTo>
                    <a:pt x="9216" y="2501"/>
                  </a:lnTo>
                  <a:lnTo>
                    <a:pt x="9216" y="1667"/>
                  </a:lnTo>
                  <a:close/>
                  <a:moveTo>
                    <a:pt x="3334" y="5001"/>
                  </a:moveTo>
                  <a:lnTo>
                    <a:pt x="3334" y="5870"/>
                  </a:lnTo>
                  <a:lnTo>
                    <a:pt x="2501" y="5870"/>
                  </a:lnTo>
                  <a:lnTo>
                    <a:pt x="2501" y="5001"/>
                  </a:lnTo>
                  <a:close/>
                  <a:moveTo>
                    <a:pt x="11716" y="5001"/>
                  </a:moveTo>
                  <a:lnTo>
                    <a:pt x="11716" y="5870"/>
                  </a:lnTo>
                  <a:lnTo>
                    <a:pt x="10883" y="5870"/>
                  </a:lnTo>
                  <a:lnTo>
                    <a:pt x="10883" y="5001"/>
                  </a:lnTo>
                  <a:close/>
                  <a:moveTo>
                    <a:pt x="6692" y="0"/>
                  </a:moveTo>
                  <a:lnTo>
                    <a:pt x="6692" y="2501"/>
                  </a:lnTo>
                  <a:lnTo>
                    <a:pt x="5823" y="2501"/>
                  </a:lnTo>
                  <a:lnTo>
                    <a:pt x="5823" y="834"/>
                  </a:lnTo>
                  <a:lnTo>
                    <a:pt x="1" y="834"/>
                  </a:lnTo>
                  <a:lnTo>
                    <a:pt x="1" y="5001"/>
                  </a:lnTo>
                  <a:lnTo>
                    <a:pt x="1667" y="5001"/>
                  </a:lnTo>
                  <a:lnTo>
                    <a:pt x="1667" y="5870"/>
                  </a:lnTo>
                  <a:lnTo>
                    <a:pt x="834" y="5870"/>
                  </a:lnTo>
                  <a:lnTo>
                    <a:pt x="834" y="6704"/>
                  </a:lnTo>
                  <a:lnTo>
                    <a:pt x="5001" y="6704"/>
                  </a:lnTo>
                  <a:lnTo>
                    <a:pt x="5001" y="5870"/>
                  </a:lnTo>
                  <a:lnTo>
                    <a:pt x="4168" y="5870"/>
                  </a:lnTo>
                  <a:lnTo>
                    <a:pt x="4168" y="5001"/>
                  </a:lnTo>
                  <a:lnTo>
                    <a:pt x="5835" y="5001"/>
                  </a:lnTo>
                  <a:lnTo>
                    <a:pt x="5835" y="3334"/>
                  </a:lnTo>
                  <a:lnTo>
                    <a:pt x="8394" y="3334"/>
                  </a:lnTo>
                  <a:lnTo>
                    <a:pt x="8394" y="5001"/>
                  </a:lnTo>
                  <a:lnTo>
                    <a:pt x="10061" y="5001"/>
                  </a:lnTo>
                  <a:lnTo>
                    <a:pt x="10061" y="5870"/>
                  </a:lnTo>
                  <a:lnTo>
                    <a:pt x="9228" y="5870"/>
                  </a:lnTo>
                  <a:lnTo>
                    <a:pt x="9228" y="6704"/>
                  </a:lnTo>
                  <a:lnTo>
                    <a:pt x="13395" y="6704"/>
                  </a:lnTo>
                  <a:lnTo>
                    <a:pt x="13395" y="5870"/>
                  </a:lnTo>
                  <a:lnTo>
                    <a:pt x="12562" y="5870"/>
                  </a:lnTo>
                  <a:lnTo>
                    <a:pt x="12562" y="5001"/>
                  </a:lnTo>
                  <a:lnTo>
                    <a:pt x="14228" y="5001"/>
                  </a:lnTo>
                  <a:lnTo>
                    <a:pt x="14228" y="834"/>
                  </a:lnTo>
                  <a:lnTo>
                    <a:pt x="8418" y="834"/>
                  </a:lnTo>
                  <a:lnTo>
                    <a:pt x="8418" y="2501"/>
                  </a:lnTo>
                  <a:lnTo>
                    <a:pt x="7525" y="2501"/>
                  </a:lnTo>
                  <a:lnTo>
                    <a:pt x="75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3645;p119"/>
            <p:cNvSpPr/>
            <p:nvPr/>
          </p:nvSpPr>
          <p:spPr>
            <a:xfrm>
              <a:off x="5516600" y="1703600"/>
              <a:ext cx="20875" cy="20875"/>
            </a:xfrm>
            <a:custGeom>
              <a:avLst/>
              <a:gdLst/>
              <a:ahLst/>
              <a:cxnLst/>
              <a:rect l="l" t="t" r="r" b="b"/>
              <a:pathLst>
                <a:path w="835" h="835" extrusionOk="0">
                  <a:moveTo>
                    <a:pt x="1" y="1"/>
                  </a:moveTo>
                  <a:lnTo>
                    <a:pt x="1"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3646;p119"/>
            <p:cNvSpPr/>
            <p:nvPr/>
          </p:nvSpPr>
          <p:spPr>
            <a:xfrm>
              <a:off x="5726150" y="1703600"/>
              <a:ext cx="20875" cy="20875"/>
            </a:xfrm>
            <a:custGeom>
              <a:avLst/>
              <a:gdLst/>
              <a:ahLst/>
              <a:cxnLst/>
              <a:rect l="l" t="t" r="r" b="b"/>
              <a:pathLst>
                <a:path w="835" h="835" extrusionOk="0">
                  <a:moveTo>
                    <a:pt x="1" y="1"/>
                  </a:moveTo>
                  <a:lnTo>
                    <a:pt x="1"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3" name="TextBox 12"/>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10</a:t>
            </a:r>
            <a:endParaRPr lang="en-US" dirty="0">
              <a:solidFill>
                <a:schemeClr val="tx1"/>
              </a:solidFill>
            </a:endParaRPr>
          </a:p>
        </p:txBody>
      </p:sp>
    </p:spTree>
    <p:extLst>
      <p:ext uri="{BB962C8B-B14F-4D97-AF65-F5344CB8AC3E}">
        <p14:creationId xmlns:p14="http://schemas.microsoft.com/office/powerpoint/2010/main" val="25346896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06"/>
                                        </p:tgtEl>
                                        <p:attrNameLst>
                                          <p:attrName>style.visibility</p:attrName>
                                        </p:attrNameLst>
                                      </p:cBhvr>
                                      <p:to>
                                        <p:strVal val="visible"/>
                                      </p:to>
                                    </p:set>
                                    <p:animEffect transition="in" filter="fade">
                                      <p:cBhvr>
                                        <p:cTn id="7" dur="500"/>
                                        <p:tgtEl>
                                          <p:spTgt spid="30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05"/>
                                        </p:tgtEl>
                                        <p:attrNameLst>
                                          <p:attrName>style.visibility</p:attrName>
                                        </p:attrNameLst>
                                      </p:cBhvr>
                                      <p:to>
                                        <p:strVal val="visible"/>
                                      </p:to>
                                    </p:set>
                                    <p:animEffect transition="in" filter="barn(inVertical)">
                                      <p:cBhvr>
                                        <p:cTn id="12" dur="500"/>
                                        <p:tgtEl>
                                          <p:spTgt spid="3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5" grpId="0"/>
      <p:bldP spid="30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2"/>
        <p:cNvGrpSpPr/>
        <p:nvPr/>
      </p:nvGrpSpPr>
      <p:grpSpPr>
        <a:xfrm>
          <a:off x="0" y="0"/>
          <a:ext cx="0" cy="0"/>
          <a:chOff x="0" y="0"/>
          <a:chExt cx="0" cy="0"/>
        </a:xfrm>
      </p:grpSpPr>
      <p:sp>
        <p:nvSpPr>
          <p:cNvPr id="2763" name="Google Shape;2763;p71"/>
          <p:cNvSpPr txBox="1">
            <a:spLocks noGrp="1"/>
          </p:cNvSpPr>
          <p:nvPr>
            <p:ph type="title"/>
          </p:nvPr>
        </p:nvSpPr>
        <p:spPr>
          <a:xfrm>
            <a:off x="2391900" y="3390763"/>
            <a:ext cx="4360200" cy="531900"/>
          </a:xfrm>
          <a:prstGeom prst="rect">
            <a:avLst/>
          </a:prstGeom>
        </p:spPr>
        <p:txBody>
          <a:bodyPr spcFirstLastPara="1" wrap="square" lIns="91425" tIns="91425" rIns="91425" bIns="91425" anchor="t" anchorCtr="0">
            <a:noAutofit/>
          </a:bodyPr>
          <a:lstStyle/>
          <a:p>
            <a:pPr lvl="0"/>
            <a:r>
              <a:rPr lang="en-US" dirty="0">
                <a:latin typeface="Times New Roman" panose="02020603050405020304" pitchFamily="18" charset="0"/>
                <a:cs typeface="Times New Roman" panose="02020603050405020304" pitchFamily="18" charset="0"/>
              </a:rPr>
              <a:t>E-R </a:t>
            </a:r>
            <a:r>
              <a:rPr lang="en-US" dirty="0" smtClean="0">
                <a:latin typeface="Times New Roman" panose="02020603050405020304" pitchFamily="18" charset="0"/>
                <a:cs typeface="Times New Roman" panose="02020603050405020304" pitchFamily="18" charset="0"/>
              </a:rPr>
              <a:t>Diagram </a:t>
            </a:r>
            <a:endParaRPr dirty="0">
              <a:latin typeface="Times New Roman" panose="02020603050405020304" pitchFamily="18" charset="0"/>
              <a:cs typeface="Times New Roman" panose="02020603050405020304" pitchFamily="18" charset="0"/>
            </a:endParaRPr>
          </a:p>
        </p:txBody>
      </p:sp>
      <p:sp>
        <p:nvSpPr>
          <p:cNvPr id="2764" name="Google Shape;2764;p71"/>
          <p:cNvSpPr txBox="1">
            <a:spLocks noGrp="1"/>
          </p:cNvSpPr>
          <p:nvPr>
            <p:ph type="subTitle" idx="1"/>
          </p:nvPr>
        </p:nvSpPr>
        <p:spPr>
          <a:xfrm>
            <a:off x="1226400" y="1069659"/>
            <a:ext cx="6691200" cy="1819013"/>
          </a:xfrm>
          <a:prstGeom prst="rect">
            <a:avLst/>
          </a:prstGeom>
        </p:spPr>
        <p:txBody>
          <a:bodyPr spcFirstLastPara="1" wrap="square" lIns="91425" tIns="91425" rIns="91425" bIns="91425" anchor="t" anchorCtr="0">
            <a:noAutofit/>
          </a:bodyPr>
          <a:lstStyle/>
          <a:p>
            <a:pPr marL="0" lvl="0" indent="0">
              <a:lnSpc>
                <a:spcPct val="150000"/>
              </a:lnSpc>
            </a:pPr>
            <a:r>
              <a:rPr lang="en-US" sz="1800" b="1" dirty="0">
                <a:latin typeface="Times New Roman" panose="02020603050405020304" pitchFamily="18" charset="0"/>
                <a:cs typeface="Times New Roman" panose="02020603050405020304" pitchFamily="18" charset="0"/>
              </a:rPr>
              <a:t>An entity-relationship diagram (ERD) is an abstract and conceptual representation of data. Entity-relations </a:t>
            </a:r>
            <a:r>
              <a:rPr lang="en-US" sz="1800" b="1" dirty="0" smtClean="0">
                <a:latin typeface="Times New Roman" panose="02020603050405020304" pitchFamily="18" charset="0"/>
                <a:cs typeface="Times New Roman" panose="02020603050405020304" pitchFamily="18" charset="0"/>
              </a:rPr>
              <a:t>modeling </a:t>
            </a:r>
            <a:r>
              <a:rPr lang="en-US" sz="1800" b="1" dirty="0">
                <a:latin typeface="Times New Roman" panose="02020603050405020304" pitchFamily="18" charset="0"/>
                <a:cs typeface="Times New Roman" panose="02020603050405020304" pitchFamily="18" charset="0"/>
              </a:rPr>
              <a:t>is a database </a:t>
            </a:r>
            <a:r>
              <a:rPr lang="en-US" sz="1800" b="1" dirty="0" smtClean="0">
                <a:latin typeface="Times New Roman" panose="02020603050405020304" pitchFamily="18" charset="0"/>
                <a:cs typeface="Times New Roman" panose="02020603050405020304" pitchFamily="18" charset="0"/>
              </a:rPr>
              <a:t>modeling </a:t>
            </a:r>
            <a:r>
              <a:rPr lang="en-US" sz="1800" b="1" dirty="0">
                <a:latin typeface="Times New Roman" panose="02020603050405020304" pitchFamily="18" charset="0"/>
                <a:cs typeface="Times New Roman" panose="02020603050405020304" pitchFamily="18" charset="0"/>
              </a:rPr>
              <a:t>method used to produce a type of conceptual schema or semantic data model of a system.</a:t>
            </a:r>
            <a:endParaRPr sz="1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11</a:t>
            </a:r>
            <a:endParaRPr lang="en-US" dirty="0">
              <a:solidFill>
                <a:schemeClr val="tx1"/>
              </a:solidFill>
            </a:endParaRPr>
          </a:p>
        </p:txBody>
      </p:sp>
    </p:spTree>
    <p:extLst>
      <p:ext uri="{BB962C8B-B14F-4D97-AF65-F5344CB8AC3E}">
        <p14:creationId xmlns:p14="http://schemas.microsoft.com/office/powerpoint/2010/main" val="3823842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
                                            <p:txEl>
                                              <p:pRg st="0" end="0"/>
                                            </p:txEl>
                                          </p:spTgt>
                                        </p:tgtEl>
                                        <p:attrNameLst>
                                          <p:attrName>style.visibility</p:attrName>
                                        </p:attrNameLst>
                                      </p:cBhvr>
                                      <p:to>
                                        <p:strVal val="visible"/>
                                      </p:to>
                                    </p:set>
                                    <p:anim calcmode="lin" valueType="num">
                                      <p:cBhvr additive="base">
                                        <p:cTn id="7" dur="500" fill="hold"/>
                                        <p:tgtEl>
                                          <p:spTgt spid="27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3"/>
                                        </p:tgtEl>
                                        <p:attrNameLst>
                                          <p:attrName>style.visibility</p:attrName>
                                        </p:attrNameLst>
                                      </p:cBhvr>
                                      <p:to>
                                        <p:strVal val="visible"/>
                                      </p:to>
                                    </p:set>
                                    <p:anim calcmode="lin" valueType="num">
                                      <p:cBhvr additive="base">
                                        <p:cTn id="11" dur="500" fill="hold"/>
                                        <p:tgtEl>
                                          <p:spTgt spid="2763"/>
                                        </p:tgtEl>
                                        <p:attrNameLst>
                                          <p:attrName>ppt_x</p:attrName>
                                        </p:attrNameLst>
                                      </p:cBhvr>
                                      <p:tavLst>
                                        <p:tav tm="0">
                                          <p:val>
                                            <p:strVal val="#ppt_x"/>
                                          </p:val>
                                        </p:tav>
                                        <p:tav tm="100000">
                                          <p:val>
                                            <p:strVal val="#ppt_x"/>
                                          </p:val>
                                        </p:tav>
                                      </p:tavLst>
                                    </p:anim>
                                    <p:anim calcmode="lin" valueType="num">
                                      <p:cBhvr additive="base">
                                        <p:cTn id="12" dur="500" fill="hold"/>
                                        <p:tgtEl>
                                          <p:spTgt spid="2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3" grpId="0"/>
      <p:bldP spid="276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602" t="1814" r="1424" b="2806"/>
          <a:stretch/>
        </p:blipFill>
        <p:spPr>
          <a:xfrm>
            <a:off x="3382287" y="1983385"/>
            <a:ext cx="2677896" cy="1828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339" y="639413"/>
            <a:ext cx="2609791" cy="11887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336" y="4526117"/>
            <a:ext cx="1828800" cy="519913"/>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30387"/>
          <a:stretch/>
        </p:blipFill>
        <p:spPr>
          <a:xfrm>
            <a:off x="3881007" y="124019"/>
            <a:ext cx="1680453" cy="365760"/>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b="24418"/>
          <a:stretch/>
        </p:blipFill>
        <p:spPr>
          <a:xfrm>
            <a:off x="3989713" y="3952623"/>
            <a:ext cx="1463040" cy="481054"/>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1164" t="9407" r="11403" b="12658"/>
          <a:stretch/>
        </p:blipFill>
        <p:spPr>
          <a:xfrm>
            <a:off x="184935" y="909985"/>
            <a:ext cx="2314966" cy="811658"/>
          </a:xfrm>
          <a:prstGeom prst="rect">
            <a:avLst/>
          </a:prstGeom>
        </p:spPr>
      </p:pic>
      <p:pic>
        <p:nvPicPr>
          <p:cNvPr id="10" name="Picture 9"/>
          <p:cNvPicPr>
            <a:picLocks noChangeAspect="1"/>
          </p:cNvPicPr>
          <p:nvPr/>
        </p:nvPicPr>
        <p:blipFill rotWithShape="1">
          <a:blip r:embed="rId8">
            <a:extLst>
              <a:ext uri="{28A0092B-C50C-407E-A947-70E740481C1C}">
                <a14:useLocalDpi xmlns:a14="http://schemas.microsoft.com/office/drawing/2010/main" val="0"/>
              </a:ext>
            </a:extLst>
          </a:blip>
          <a:srcRect t="6760" r="3372" b="20353"/>
          <a:stretch/>
        </p:blipFill>
        <p:spPr>
          <a:xfrm>
            <a:off x="6711576" y="660130"/>
            <a:ext cx="2103120" cy="512037"/>
          </a:xfrm>
          <a:prstGeom prst="rect">
            <a:avLst/>
          </a:prstGeom>
        </p:spPr>
      </p:pic>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l="4030" r="2208" b="10471"/>
          <a:stretch/>
        </p:blipFill>
        <p:spPr>
          <a:xfrm>
            <a:off x="6528231" y="1235321"/>
            <a:ext cx="2486347" cy="777174"/>
          </a:xfrm>
          <a:prstGeom prst="rect">
            <a:avLst/>
          </a:prstGeom>
        </p:spPr>
      </p:pic>
      <p:pic>
        <p:nvPicPr>
          <p:cNvPr id="12" name="Picture 11"/>
          <p:cNvPicPr>
            <a:picLocks noChangeAspect="1"/>
          </p:cNvPicPr>
          <p:nvPr/>
        </p:nvPicPr>
        <p:blipFill rotWithShape="1">
          <a:blip r:embed="rId10">
            <a:extLst>
              <a:ext uri="{28A0092B-C50C-407E-A947-70E740481C1C}">
                <a14:useLocalDpi xmlns:a14="http://schemas.microsoft.com/office/drawing/2010/main" val="0"/>
              </a:ext>
            </a:extLst>
          </a:blip>
          <a:srcRect r="1836" b="8702"/>
          <a:stretch/>
        </p:blipFill>
        <p:spPr>
          <a:xfrm>
            <a:off x="382298" y="32764"/>
            <a:ext cx="1920240" cy="716504"/>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2809" y="1804307"/>
            <a:ext cx="2103120" cy="627928"/>
          </a:xfrm>
          <a:prstGeom prst="rect">
            <a:avLst/>
          </a:prstGeom>
        </p:spPr>
      </p:pic>
      <p:pic>
        <p:nvPicPr>
          <p:cNvPr id="14" name="Picture 13"/>
          <p:cNvPicPr>
            <a:picLocks noChangeAspect="1"/>
          </p:cNvPicPr>
          <p:nvPr/>
        </p:nvPicPr>
        <p:blipFill rotWithShape="1">
          <a:blip r:embed="rId12">
            <a:extLst>
              <a:ext uri="{28A0092B-C50C-407E-A947-70E740481C1C}">
                <a14:useLocalDpi xmlns:a14="http://schemas.microsoft.com/office/drawing/2010/main" val="0"/>
              </a:ext>
            </a:extLst>
          </a:blip>
          <a:srcRect r="3138" b="4113"/>
          <a:stretch/>
        </p:blipFill>
        <p:spPr>
          <a:xfrm>
            <a:off x="315801" y="2508028"/>
            <a:ext cx="2037136" cy="810450"/>
          </a:xfrm>
          <a:prstGeom prst="rect">
            <a:avLst/>
          </a:prstGeom>
        </p:spPr>
      </p:pic>
      <p:pic>
        <p:nvPicPr>
          <p:cNvPr id="15" name="Picture 14"/>
          <p:cNvPicPr>
            <a:picLocks noChangeAspect="1"/>
          </p:cNvPicPr>
          <p:nvPr/>
        </p:nvPicPr>
        <p:blipFill rotWithShape="1">
          <a:blip r:embed="rId13">
            <a:extLst>
              <a:ext uri="{28A0092B-C50C-407E-A947-70E740481C1C}">
                <a14:useLocalDpi xmlns:a14="http://schemas.microsoft.com/office/drawing/2010/main" val="0"/>
              </a:ext>
            </a:extLst>
          </a:blip>
          <a:srcRect l="1223" r="1061" b="5430"/>
          <a:stretch/>
        </p:blipFill>
        <p:spPr>
          <a:xfrm>
            <a:off x="6567237" y="2564276"/>
            <a:ext cx="2286000" cy="861730"/>
          </a:xfrm>
          <a:prstGeom prst="rect">
            <a:avLst/>
          </a:prstGeom>
        </p:spPr>
      </p:pic>
      <p:pic>
        <p:nvPicPr>
          <p:cNvPr id="16" name="Picture 15"/>
          <p:cNvPicPr>
            <a:picLocks noChangeAspect="1"/>
          </p:cNvPicPr>
          <p:nvPr/>
        </p:nvPicPr>
        <p:blipFill rotWithShape="1">
          <a:blip r:embed="rId14">
            <a:extLst>
              <a:ext uri="{28A0092B-C50C-407E-A947-70E740481C1C}">
                <a14:useLocalDpi xmlns:a14="http://schemas.microsoft.com/office/drawing/2010/main" val="0"/>
              </a:ext>
            </a:extLst>
          </a:blip>
          <a:srcRect l="1234" t="1" r="2717" b="27369"/>
          <a:stretch/>
        </p:blipFill>
        <p:spPr>
          <a:xfrm>
            <a:off x="6658677" y="4392601"/>
            <a:ext cx="2103120" cy="530111"/>
          </a:xfrm>
          <a:prstGeom prst="rect">
            <a:avLst/>
          </a:prstGeom>
        </p:spPr>
      </p:pic>
      <p:pic>
        <p:nvPicPr>
          <p:cNvPr id="17" name="Picture 16"/>
          <p:cNvPicPr>
            <a:picLocks noChangeAspect="1"/>
          </p:cNvPicPr>
          <p:nvPr/>
        </p:nvPicPr>
        <p:blipFill rotWithShape="1">
          <a:blip r:embed="rId15">
            <a:extLst>
              <a:ext uri="{28A0092B-C50C-407E-A947-70E740481C1C}">
                <a14:useLocalDpi xmlns:a14="http://schemas.microsoft.com/office/drawing/2010/main" val="0"/>
              </a:ext>
            </a:extLst>
          </a:blip>
          <a:srcRect l="2416" t="6594" r="2511" b="6521"/>
          <a:stretch/>
        </p:blipFill>
        <p:spPr>
          <a:xfrm>
            <a:off x="6830747" y="3495445"/>
            <a:ext cx="1737360" cy="773917"/>
          </a:xfrm>
          <a:prstGeom prst="rect">
            <a:avLst/>
          </a:prstGeom>
        </p:spPr>
      </p:pic>
      <p:pic>
        <p:nvPicPr>
          <p:cNvPr id="18" name="Picture 17"/>
          <p:cNvPicPr>
            <a:picLocks noChangeAspect="1"/>
          </p:cNvPicPr>
          <p:nvPr/>
        </p:nvPicPr>
        <p:blipFill rotWithShape="1">
          <a:blip r:embed="rId16">
            <a:extLst>
              <a:ext uri="{28A0092B-C50C-407E-A947-70E740481C1C}">
                <a14:useLocalDpi xmlns:a14="http://schemas.microsoft.com/office/drawing/2010/main" val="0"/>
              </a:ext>
            </a:extLst>
          </a:blip>
          <a:srcRect l="-608" t="-2202" r="3680" b="6882"/>
          <a:stretch/>
        </p:blipFill>
        <p:spPr>
          <a:xfrm>
            <a:off x="341257" y="3367001"/>
            <a:ext cx="2011680" cy="1091205"/>
          </a:xfrm>
          <a:prstGeom prst="rect">
            <a:avLst/>
          </a:prstGeom>
        </p:spPr>
      </p:pic>
      <p:pic>
        <p:nvPicPr>
          <p:cNvPr id="19" name="Picture 18"/>
          <p:cNvPicPr>
            <a:picLocks noChangeAspect="1"/>
          </p:cNvPicPr>
          <p:nvPr/>
        </p:nvPicPr>
        <p:blipFill rotWithShape="1">
          <a:blip r:embed="rId17">
            <a:extLst>
              <a:ext uri="{28A0092B-C50C-407E-A947-70E740481C1C}">
                <a14:useLocalDpi xmlns:a14="http://schemas.microsoft.com/office/drawing/2010/main" val="0"/>
              </a:ext>
            </a:extLst>
          </a:blip>
          <a:srcRect l="-489" r="489" b="23011"/>
          <a:stretch/>
        </p:blipFill>
        <p:spPr>
          <a:xfrm>
            <a:off x="290858" y="4558251"/>
            <a:ext cx="2103120" cy="487779"/>
          </a:xfrm>
          <a:prstGeom prst="rect">
            <a:avLst/>
          </a:prstGeom>
        </p:spPr>
      </p:pic>
      <p:grpSp>
        <p:nvGrpSpPr>
          <p:cNvPr id="23" name="Group 22"/>
          <p:cNvGrpSpPr/>
          <p:nvPr/>
        </p:nvGrpSpPr>
        <p:grpSpPr>
          <a:xfrm>
            <a:off x="7391899" y="11634"/>
            <a:ext cx="1637642" cy="528816"/>
            <a:chOff x="7156504" y="4506183"/>
            <a:chExt cx="1637642" cy="528816"/>
          </a:xfrm>
        </p:grpSpPr>
        <p:sp>
          <p:nvSpPr>
            <p:cNvPr id="21" name="Google Shape;3013;p94"/>
            <p:cNvSpPr/>
            <p:nvPr/>
          </p:nvSpPr>
          <p:spPr>
            <a:xfrm>
              <a:off x="7156504" y="4506183"/>
              <a:ext cx="1379935" cy="528816"/>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TextBox 21"/>
            <p:cNvSpPr txBox="1"/>
            <p:nvPr/>
          </p:nvSpPr>
          <p:spPr>
            <a:xfrm>
              <a:off x="7198985" y="4632184"/>
              <a:ext cx="1595161" cy="307777"/>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ER DIAGRAM</a:t>
              </a:r>
              <a:endParaRPr lang="en-US" b="1" dirty="0">
                <a:solidFill>
                  <a:srgbClr val="FF0000"/>
                </a:solidFill>
                <a:latin typeface="Times New Roman" panose="02020603050405020304" pitchFamily="18" charset="0"/>
                <a:cs typeface="Times New Roman" panose="02020603050405020304" pitchFamily="18" charset="0"/>
              </a:endParaRPr>
            </a:p>
          </p:txBody>
        </p:sp>
      </p:grpSp>
      <p:cxnSp>
        <p:nvCxnSpPr>
          <p:cNvPr id="25" name="Straight Arrow Connector 24"/>
          <p:cNvCxnSpPr>
            <a:stCxn id="7" idx="2"/>
            <a:endCxn id="4" idx="0"/>
          </p:cNvCxnSpPr>
          <p:nvPr/>
        </p:nvCxnSpPr>
        <p:spPr>
          <a:xfrm>
            <a:off x="4721234" y="489779"/>
            <a:ext cx="1" cy="14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a:endCxn id="3" idx="0"/>
          </p:cNvCxnSpPr>
          <p:nvPr/>
        </p:nvCxnSpPr>
        <p:spPr>
          <a:xfrm>
            <a:off x="4721235" y="1828133"/>
            <a:ext cx="0" cy="15525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1"/>
          </p:cNvCxnSpPr>
          <p:nvPr/>
        </p:nvCxnSpPr>
        <p:spPr>
          <a:xfrm flipH="1" flipV="1">
            <a:off x="5987761" y="916148"/>
            <a:ext cx="723815" cy="1"/>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4" idx="1"/>
          </p:cNvCxnSpPr>
          <p:nvPr/>
        </p:nvCxnSpPr>
        <p:spPr>
          <a:xfrm flipV="1">
            <a:off x="2385929" y="1233773"/>
            <a:ext cx="1030410" cy="88449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1" idx="1"/>
          </p:cNvCxnSpPr>
          <p:nvPr/>
        </p:nvCxnSpPr>
        <p:spPr>
          <a:xfrm>
            <a:off x="6051425" y="1459420"/>
            <a:ext cx="476806" cy="16448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26130" y="1769562"/>
            <a:ext cx="685446" cy="76874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3"/>
            <a:endCxn id="15" idx="1"/>
          </p:cNvCxnSpPr>
          <p:nvPr/>
        </p:nvCxnSpPr>
        <p:spPr>
          <a:xfrm>
            <a:off x="6060183" y="2897785"/>
            <a:ext cx="507054" cy="9735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0"/>
            <a:endCxn id="3" idx="2"/>
          </p:cNvCxnSpPr>
          <p:nvPr/>
        </p:nvCxnSpPr>
        <p:spPr>
          <a:xfrm flipV="1">
            <a:off x="4721233" y="3812185"/>
            <a:ext cx="2" cy="14043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6026130" y="3812185"/>
            <a:ext cx="37262" cy="73336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0"/>
          </p:cNvCxnSpPr>
          <p:nvPr/>
        </p:nvCxnSpPr>
        <p:spPr>
          <a:xfrm flipV="1">
            <a:off x="3733736" y="3812185"/>
            <a:ext cx="0" cy="71393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9" idx="0"/>
            <a:endCxn id="18" idx="2"/>
          </p:cNvCxnSpPr>
          <p:nvPr/>
        </p:nvCxnSpPr>
        <p:spPr>
          <a:xfrm flipV="1">
            <a:off x="1342418" y="4458206"/>
            <a:ext cx="4679" cy="100045"/>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0"/>
            <a:endCxn id="17" idx="2"/>
          </p:cNvCxnSpPr>
          <p:nvPr/>
        </p:nvCxnSpPr>
        <p:spPr>
          <a:xfrm flipH="1" flipV="1">
            <a:off x="7699427" y="4269362"/>
            <a:ext cx="10810" cy="123239"/>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5" idx="2"/>
            <a:endCxn id="17" idx="0"/>
          </p:cNvCxnSpPr>
          <p:nvPr/>
        </p:nvCxnSpPr>
        <p:spPr>
          <a:xfrm flipH="1">
            <a:off x="7699427" y="3426006"/>
            <a:ext cx="10810" cy="69439"/>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6060184" y="2005534"/>
            <a:ext cx="468047" cy="74794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0"/>
            <a:endCxn id="12" idx="2"/>
          </p:cNvCxnSpPr>
          <p:nvPr/>
        </p:nvCxnSpPr>
        <p:spPr>
          <a:xfrm flipV="1">
            <a:off x="1342418" y="749268"/>
            <a:ext cx="0" cy="160717"/>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9" idx="3"/>
          </p:cNvCxnSpPr>
          <p:nvPr/>
        </p:nvCxnSpPr>
        <p:spPr>
          <a:xfrm>
            <a:off x="2499901" y="1315814"/>
            <a:ext cx="882386" cy="706993"/>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3"/>
            <a:endCxn id="3" idx="1"/>
          </p:cNvCxnSpPr>
          <p:nvPr/>
        </p:nvCxnSpPr>
        <p:spPr>
          <a:xfrm flipV="1">
            <a:off x="2352937" y="2897785"/>
            <a:ext cx="1029350" cy="1546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rotWithShape="1">
          <a:blip r:embed="rId18">
            <a:extLst>
              <a:ext uri="{28A0092B-C50C-407E-A947-70E740481C1C}">
                <a14:useLocalDpi xmlns:a14="http://schemas.microsoft.com/office/drawing/2010/main" val="0"/>
              </a:ext>
            </a:extLst>
          </a:blip>
          <a:srcRect l="3347" r="2456" b="26906"/>
          <a:stretch/>
        </p:blipFill>
        <p:spPr>
          <a:xfrm>
            <a:off x="4973751" y="4545546"/>
            <a:ext cx="1554480" cy="491802"/>
          </a:xfrm>
          <a:prstGeom prst="rect">
            <a:avLst/>
          </a:prstGeom>
        </p:spPr>
      </p:pic>
      <p:cxnSp>
        <p:nvCxnSpPr>
          <p:cNvPr id="73" name="Straight Arrow Connector 72"/>
          <p:cNvCxnSpPr/>
          <p:nvPr/>
        </p:nvCxnSpPr>
        <p:spPr>
          <a:xfrm flipV="1">
            <a:off x="2363720" y="1629889"/>
            <a:ext cx="1052619" cy="1060489"/>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4" idx="1"/>
          </p:cNvCxnSpPr>
          <p:nvPr/>
        </p:nvCxnSpPr>
        <p:spPr>
          <a:xfrm flipH="1">
            <a:off x="113016" y="2913253"/>
            <a:ext cx="202785"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95990" y="1317362"/>
            <a:ext cx="17026" cy="1595891"/>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9" idx="1"/>
            <a:endCxn id="9" idx="1"/>
          </p:cNvCxnSpPr>
          <p:nvPr/>
        </p:nvCxnSpPr>
        <p:spPr>
          <a:xfrm>
            <a:off x="184935" y="131581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113016" y="1315814"/>
            <a:ext cx="116568" cy="154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3" idx="2"/>
            <a:endCxn id="14" idx="0"/>
          </p:cNvCxnSpPr>
          <p:nvPr/>
        </p:nvCxnSpPr>
        <p:spPr>
          <a:xfrm>
            <a:off x="1334369" y="2432235"/>
            <a:ext cx="0" cy="75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04503" y="2913253"/>
            <a:ext cx="8513" cy="125589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13016" y="4178866"/>
            <a:ext cx="255976"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endCxn id="18" idx="3"/>
          </p:cNvCxnSpPr>
          <p:nvPr/>
        </p:nvCxnSpPr>
        <p:spPr>
          <a:xfrm flipH="1">
            <a:off x="2352937" y="3292637"/>
            <a:ext cx="1052379" cy="619967"/>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8676486" y="4816481"/>
            <a:ext cx="431514" cy="307777"/>
          </a:xfrm>
          <a:prstGeom prst="rect">
            <a:avLst/>
          </a:prstGeom>
          <a:noFill/>
        </p:spPr>
        <p:txBody>
          <a:bodyPr wrap="square" rtlCol="0">
            <a:spAutoFit/>
          </a:bodyPr>
          <a:lstStyle/>
          <a:p>
            <a:pPr algn="ctr"/>
            <a:r>
              <a:rPr lang="en-US" dirty="0" smtClean="0">
                <a:solidFill>
                  <a:schemeClr val="tx1"/>
                </a:solidFill>
              </a:rPr>
              <a:t>12</a:t>
            </a:r>
            <a:endParaRPr lang="en-US" dirty="0">
              <a:solidFill>
                <a:schemeClr val="tx1"/>
              </a:solidFill>
            </a:endParaRPr>
          </a:p>
        </p:txBody>
      </p:sp>
      <p:pic>
        <p:nvPicPr>
          <p:cNvPr id="2" name="Picture 1"/>
          <p:cNvPicPr>
            <a:picLocks noChangeAspect="1"/>
          </p:cNvPicPr>
          <p:nvPr/>
        </p:nvPicPr>
        <p:blipFill>
          <a:blip r:embed="rId19"/>
          <a:stretch>
            <a:fillRect/>
          </a:stretch>
        </p:blipFill>
        <p:spPr>
          <a:xfrm>
            <a:off x="6996768" y="2058822"/>
            <a:ext cx="1554480" cy="473988"/>
          </a:xfrm>
          <a:prstGeom prst="rect">
            <a:avLst/>
          </a:prstGeom>
        </p:spPr>
      </p:pic>
      <p:cxnSp>
        <p:nvCxnSpPr>
          <p:cNvPr id="59" name="Straight Arrow Connector 58"/>
          <p:cNvCxnSpPr>
            <a:endCxn id="2" idx="1"/>
          </p:cNvCxnSpPr>
          <p:nvPr/>
        </p:nvCxnSpPr>
        <p:spPr>
          <a:xfrm>
            <a:off x="5962594" y="1705320"/>
            <a:ext cx="1034174" cy="59049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406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down)">
                                      <p:cBhvr>
                                        <p:cTn id="55" dur="580">
                                          <p:stCondLst>
                                            <p:cond delay="0"/>
                                          </p:stCondLst>
                                        </p:cTn>
                                        <p:tgtEl>
                                          <p:spTgt spid="9"/>
                                        </p:tgtEl>
                                      </p:cBhvr>
                                    </p:animEffect>
                                    <p:anim calcmode="lin" valueType="num">
                                      <p:cBhvr>
                                        <p:cTn id="5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1" dur="26">
                                          <p:stCondLst>
                                            <p:cond delay="650"/>
                                          </p:stCondLst>
                                        </p:cTn>
                                        <p:tgtEl>
                                          <p:spTgt spid="9"/>
                                        </p:tgtEl>
                                      </p:cBhvr>
                                      <p:to x="100000" y="60000"/>
                                    </p:animScale>
                                    <p:animScale>
                                      <p:cBhvr>
                                        <p:cTn id="62" dur="166" decel="50000">
                                          <p:stCondLst>
                                            <p:cond delay="676"/>
                                          </p:stCondLst>
                                        </p:cTn>
                                        <p:tgtEl>
                                          <p:spTgt spid="9"/>
                                        </p:tgtEl>
                                      </p:cBhvr>
                                      <p:to x="100000" y="100000"/>
                                    </p:animScale>
                                    <p:animScale>
                                      <p:cBhvr>
                                        <p:cTn id="63" dur="26">
                                          <p:stCondLst>
                                            <p:cond delay="1312"/>
                                          </p:stCondLst>
                                        </p:cTn>
                                        <p:tgtEl>
                                          <p:spTgt spid="9"/>
                                        </p:tgtEl>
                                      </p:cBhvr>
                                      <p:to x="100000" y="80000"/>
                                    </p:animScale>
                                    <p:animScale>
                                      <p:cBhvr>
                                        <p:cTn id="64" dur="166" decel="50000">
                                          <p:stCondLst>
                                            <p:cond delay="1338"/>
                                          </p:stCondLst>
                                        </p:cTn>
                                        <p:tgtEl>
                                          <p:spTgt spid="9"/>
                                        </p:tgtEl>
                                      </p:cBhvr>
                                      <p:to x="100000" y="100000"/>
                                    </p:animScale>
                                    <p:animScale>
                                      <p:cBhvr>
                                        <p:cTn id="65" dur="26">
                                          <p:stCondLst>
                                            <p:cond delay="1642"/>
                                          </p:stCondLst>
                                        </p:cTn>
                                        <p:tgtEl>
                                          <p:spTgt spid="9"/>
                                        </p:tgtEl>
                                      </p:cBhvr>
                                      <p:to x="100000" y="90000"/>
                                    </p:animScale>
                                    <p:animScale>
                                      <p:cBhvr>
                                        <p:cTn id="66" dur="166" decel="50000">
                                          <p:stCondLst>
                                            <p:cond delay="1668"/>
                                          </p:stCondLst>
                                        </p:cTn>
                                        <p:tgtEl>
                                          <p:spTgt spid="9"/>
                                        </p:tgtEl>
                                      </p:cBhvr>
                                      <p:to x="100000" y="100000"/>
                                    </p:animScale>
                                    <p:animScale>
                                      <p:cBhvr>
                                        <p:cTn id="67" dur="26">
                                          <p:stCondLst>
                                            <p:cond delay="1808"/>
                                          </p:stCondLst>
                                        </p:cTn>
                                        <p:tgtEl>
                                          <p:spTgt spid="9"/>
                                        </p:tgtEl>
                                      </p:cBhvr>
                                      <p:to x="100000" y="95000"/>
                                    </p:animScale>
                                    <p:animScale>
                                      <p:cBhvr>
                                        <p:cTn id="68" dur="166" decel="50000">
                                          <p:stCondLst>
                                            <p:cond delay="1834"/>
                                          </p:stCondLst>
                                        </p:cTn>
                                        <p:tgtEl>
                                          <p:spTgt spid="9"/>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down)">
                                      <p:cBhvr>
                                        <p:cTn id="71" dur="580">
                                          <p:stCondLst>
                                            <p:cond delay="0"/>
                                          </p:stCondLst>
                                        </p:cTn>
                                        <p:tgtEl>
                                          <p:spTgt spid="10"/>
                                        </p:tgtEl>
                                      </p:cBhvr>
                                    </p:animEffect>
                                    <p:anim calcmode="lin" valueType="num">
                                      <p:cBhvr>
                                        <p:cTn id="7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7" dur="26">
                                          <p:stCondLst>
                                            <p:cond delay="650"/>
                                          </p:stCondLst>
                                        </p:cTn>
                                        <p:tgtEl>
                                          <p:spTgt spid="10"/>
                                        </p:tgtEl>
                                      </p:cBhvr>
                                      <p:to x="100000" y="60000"/>
                                    </p:animScale>
                                    <p:animScale>
                                      <p:cBhvr>
                                        <p:cTn id="78" dur="166" decel="50000">
                                          <p:stCondLst>
                                            <p:cond delay="676"/>
                                          </p:stCondLst>
                                        </p:cTn>
                                        <p:tgtEl>
                                          <p:spTgt spid="10"/>
                                        </p:tgtEl>
                                      </p:cBhvr>
                                      <p:to x="100000" y="100000"/>
                                    </p:animScale>
                                    <p:animScale>
                                      <p:cBhvr>
                                        <p:cTn id="79" dur="26">
                                          <p:stCondLst>
                                            <p:cond delay="1312"/>
                                          </p:stCondLst>
                                        </p:cTn>
                                        <p:tgtEl>
                                          <p:spTgt spid="10"/>
                                        </p:tgtEl>
                                      </p:cBhvr>
                                      <p:to x="100000" y="80000"/>
                                    </p:animScale>
                                    <p:animScale>
                                      <p:cBhvr>
                                        <p:cTn id="80" dur="166" decel="50000">
                                          <p:stCondLst>
                                            <p:cond delay="1338"/>
                                          </p:stCondLst>
                                        </p:cTn>
                                        <p:tgtEl>
                                          <p:spTgt spid="10"/>
                                        </p:tgtEl>
                                      </p:cBhvr>
                                      <p:to x="100000" y="100000"/>
                                    </p:animScale>
                                    <p:animScale>
                                      <p:cBhvr>
                                        <p:cTn id="81" dur="26">
                                          <p:stCondLst>
                                            <p:cond delay="1642"/>
                                          </p:stCondLst>
                                        </p:cTn>
                                        <p:tgtEl>
                                          <p:spTgt spid="10"/>
                                        </p:tgtEl>
                                      </p:cBhvr>
                                      <p:to x="100000" y="90000"/>
                                    </p:animScale>
                                    <p:animScale>
                                      <p:cBhvr>
                                        <p:cTn id="82" dur="166" decel="50000">
                                          <p:stCondLst>
                                            <p:cond delay="1668"/>
                                          </p:stCondLst>
                                        </p:cTn>
                                        <p:tgtEl>
                                          <p:spTgt spid="10"/>
                                        </p:tgtEl>
                                      </p:cBhvr>
                                      <p:to x="100000" y="100000"/>
                                    </p:animScale>
                                    <p:animScale>
                                      <p:cBhvr>
                                        <p:cTn id="83" dur="26">
                                          <p:stCondLst>
                                            <p:cond delay="1808"/>
                                          </p:stCondLst>
                                        </p:cTn>
                                        <p:tgtEl>
                                          <p:spTgt spid="10"/>
                                        </p:tgtEl>
                                      </p:cBhvr>
                                      <p:to x="100000" y="95000"/>
                                    </p:animScale>
                                    <p:animScale>
                                      <p:cBhvr>
                                        <p:cTn id="84" dur="166" decel="50000">
                                          <p:stCondLst>
                                            <p:cond delay="1834"/>
                                          </p:stCondLst>
                                        </p:cTn>
                                        <p:tgtEl>
                                          <p:spTgt spid="10"/>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80">
                                          <p:stCondLst>
                                            <p:cond delay="0"/>
                                          </p:stCondLst>
                                        </p:cTn>
                                        <p:tgtEl>
                                          <p:spTgt spid="11"/>
                                        </p:tgtEl>
                                      </p:cBhvr>
                                    </p:animEffect>
                                    <p:anim calcmode="lin" valueType="num">
                                      <p:cBhvr>
                                        <p:cTn id="8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3" dur="26">
                                          <p:stCondLst>
                                            <p:cond delay="650"/>
                                          </p:stCondLst>
                                        </p:cTn>
                                        <p:tgtEl>
                                          <p:spTgt spid="11"/>
                                        </p:tgtEl>
                                      </p:cBhvr>
                                      <p:to x="100000" y="60000"/>
                                    </p:animScale>
                                    <p:animScale>
                                      <p:cBhvr>
                                        <p:cTn id="94" dur="166" decel="50000">
                                          <p:stCondLst>
                                            <p:cond delay="676"/>
                                          </p:stCondLst>
                                        </p:cTn>
                                        <p:tgtEl>
                                          <p:spTgt spid="11"/>
                                        </p:tgtEl>
                                      </p:cBhvr>
                                      <p:to x="100000" y="100000"/>
                                    </p:animScale>
                                    <p:animScale>
                                      <p:cBhvr>
                                        <p:cTn id="95" dur="26">
                                          <p:stCondLst>
                                            <p:cond delay="1312"/>
                                          </p:stCondLst>
                                        </p:cTn>
                                        <p:tgtEl>
                                          <p:spTgt spid="11"/>
                                        </p:tgtEl>
                                      </p:cBhvr>
                                      <p:to x="100000" y="80000"/>
                                    </p:animScale>
                                    <p:animScale>
                                      <p:cBhvr>
                                        <p:cTn id="96" dur="166" decel="50000">
                                          <p:stCondLst>
                                            <p:cond delay="1338"/>
                                          </p:stCondLst>
                                        </p:cTn>
                                        <p:tgtEl>
                                          <p:spTgt spid="11"/>
                                        </p:tgtEl>
                                      </p:cBhvr>
                                      <p:to x="100000" y="100000"/>
                                    </p:animScale>
                                    <p:animScale>
                                      <p:cBhvr>
                                        <p:cTn id="97" dur="26">
                                          <p:stCondLst>
                                            <p:cond delay="1642"/>
                                          </p:stCondLst>
                                        </p:cTn>
                                        <p:tgtEl>
                                          <p:spTgt spid="11"/>
                                        </p:tgtEl>
                                      </p:cBhvr>
                                      <p:to x="100000" y="90000"/>
                                    </p:animScale>
                                    <p:animScale>
                                      <p:cBhvr>
                                        <p:cTn id="98" dur="166" decel="50000">
                                          <p:stCondLst>
                                            <p:cond delay="1668"/>
                                          </p:stCondLst>
                                        </p:cTn>
                                        <p:tgtEl>
                                          <p:spTgt spid="11"/>
                                        </p:tgtEl>
                                      </p:cBhvr>
                                      <p:to x="100000" y="100000"/>
                                    </p:animScale>
                                    <p:animScale>
                                      <p:cBhvr>
                                        <p:cTn id="99" dur="26">
                                          <p:stCondLst>
                                            <p:cond delay="1808"/>
                                          </p:stCondLst>
                                        </p:cTn>
                                        <p:tgtEl>
                                          <p:spTgt spid="11"/>
                                        </p:tgtEl>
                                      </p:cBhvr>
                                      <p:to x="100000" y="95000"/>
                                    </p:animScale>
                                    <p:animScale>
                                      <p:cBhvr>
                                        <p:cTn id="100" dur="166" decel="50000">
                                          <p:stCondLst>
                                            <p:cond delay="1834"/>
                                          </p:stCondLst>
                                        </p:cTn>
                                        <p:tgtEl>
                                          <p:spTgt spid="11"/>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wipe(down)">
                                      <p:cBhvr>
                                        <p:cTn id="103" dur="580">
                                          <p:stCondLst>
                                            <p:cond delay="0"/>
                                          </p:stCondLst>
                                        </p:cTn>
                                        <p:tgtEl>
                                          <p:spTgt spid="13"/>
                                        </p:tgtEl>
                                      </p:cBhvr>
                                    </p:animEffect>
                                    <p:anim calcmode="lin" valueType="num">
                                      <p:cBhvr>
                                        <p:cTn id="10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09" dur="26">
                                          <p:stCondLst>
                                            <p:cond delay="650"/>
                                          </p:stCondLst>
                                        </p:cTn>
                                        <p:tgtEl>
                                          <p:spTgt spid="13"/>
                                        </p:tgtEl>
                                      </p:cBhvr>
                                      <p:to x="100000" y="60000"/>
                                    </p:animScale>
                                    <p:animScale>
                                      <p:cBhvr>
                                        <p:cTn id="110" dur="166" decel="50000">
                                          <p:stCondLst>
                                            <p:cond delay="676"/>
                                          </p:stCondLst>
                                        </p:cTn>
                                        <p:tgtEl>
                                          <p:spTgt spid="13"/>
                                        </p:tgtEl>
                                      </p:cBhvr>
                                      <p:to x="100000" y="100000"/>
                                    </p:animScale>
                                    <p:animScale>
                                      <p:cBhvr>
                                        <p:cTn id="111" dur="26">
                                          <p:stCondLst>
                                            <p:cond delay="1312"/>
                                          </p:stCondLst>
                                        </p:cTn>
                                        <p:tgtEl>
                                          <p:spTgt spid="13"/>
                                        </p:tgtEl>
                                      </p:cBhvr>
                                      <p:to x="100000" y="80000"/>
                                    </p:animScale>
                                    <p:animScale>
                                      <p:cBhvr>
                                        <p:cTn id="112" dur="166" decel="50000">
                                          <p:stCondLst>
                                            <p:cond delay="1338"/>
                                          </p:stCondLst>
                                        </p:cTn>
                                        <p:tgtEl>
                                          <p:spTgt spid="13"/>
                                        </p:tgtEl>
                                      </p:cBhvr>
                                      <p:to x="100000" y="100000"/>
                                    </p:animScale>
                                    <p:animScale>
                                      <p:cBhvr>
                                        <p:cTn id="113" dur="26">
                                          <p:stCondLst>
                                            <p:cond delay="1642"/>
                                          </p:stCondLst>
                                        </p:cTn>
                                        <p:tgtEl>
                                          <p:spTgt spid="13"/>
                                        </p:tgtEl>
                                      </p:cBhvr>
                                      <p:to x="100000" y="90000"/>
                                    </p:animScale>
                                    <p:animScale>
                                      <p:cBhvr>
                                        <p:cTn id="114" dur="166" decel="50000">
                                          <p:stCondLst>
                                            <p:cond delay="1668"/>
                                          </p:stCondLst>
                                        </p:cTn>
                                        <p:tgtEl>
                                          <p:spTgt spid="13"/>
                                        </p:tgtEl>
                                      </p:cBhvr>
                                      <p:to x="100000" y="100000"/>
                                    </p:animScale>
                                    <p:animScale>
                                      <p:cBhvr>
                                        <p:cTn id="115" dur="26">
                                          <p:stCondLst>
                                            <p:cond delay="1808"/>
                                          </p:stCondLst>
                                        </p:cTn>
                                        <p:tgtEl>
                                          <p:spTgt spid="13"/>
                                        </p:tgtEl>
                                      </p:cBhvr>
                                      <p:to x="100000" y="95000"/>
                                    </p:animScale>
                                    <p:animScale>
                                      <p:cBhvr>
                                        <p:cTn id="116" dur="166" decel="50000">
                                          <p:stCondLst>
                                            <p:cond delay="1834"/>
                                          </p:stCondLst>
                                        </p:cTn>
                                        <p:tgtEl>
                                          <p:spTgt spid="13"/>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wipe(down)">
                                      <p:cBhvr>
                                        <p:cTn id="119" dur="580">
                                          <p:stCondLst>
                                            <p:cond delay="0"/>
                                          </p:stCondLst>
                                        </p:cTn>
                                        <p:tgtEl>
                                          <p:spTgt spid="14"/>
                                        </p:tgtEl>
                                      </p:cBhvr>
                                    </p:animEffect>
                                    <p:anim calcmode="lin" valueType="num">
                                      <p:cBhvr>
                                        <p:cTn id="12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25" dur="26">
                                          <p:stCondLst>
                                            <p:cond delay="650"/>
                                          </p:stCondLst>
                                        </p:cTn>
                                        <p:tgtEl>
                                          <p:spTgt spid="14"/>
                                        </p:tgtEl>
                                      </p:cBhvr>
                                      <p:to x="100000" y="60000"/>
                                    </p:animScale>
                                    <p:animScale>
                                      <p:cBhvr>
                                        <p:cTn id="126" dur="166" decel="50000">
                                          <p:stCondLst>
                                            <p:cond delay="676"/>
                                          </p:stCondLst>
                                        </p:cTn>
                                        <p:tgtEl>
                                          <p:spTgt spid="14"/>
                                        </p:tgtEl>
                                      </p:cBhvr>
                                      <p:to x="100000" y="100000"/>
                                    </p:animScale>
                                    <p:animScale>
                                      <p:cBhvr>
                                        <p:cTn id="127" dur="26">
                                          <p:stCondLst>
                                            <p:cond delay="1312"/>
                                          </p:stCondLst>
                                        </p:cTn>
                                        <p:tgtEl>
                                          <p:spTgt spid="14"/>
                                        </p:tgtEl>
                                      </p:cBhvr>
                                      <p:to x="100000" y="80000"/>
                                    </p:animScale>
                                    <p:animScale>
                                      <p:cBhvr>
                                        <p:cTn id="128" dur="166" decel="50000">
                                          <p:stCondLst>
                                            <p:cond delay="1338"/>
                                          </p:stCondLst>
                                        </p:cTn>
                                        <p:tgtEl>
                                          <p:spTgt spid="14"/>
                                        </p:tgtEl>
                                      </p:cBhvr>
                                      <p:to x="100000" y="100000"/>
                                    </p:animScale>
                                    <p:animScale>
                                      <p:cBhvr>
                                        <p:cTn id="129" dur="26">
                                          <p:stCondLst>
                                            <p:cond delay="1642"/>
                                          </p:stCondLst>
                                        </p:cTn>
                                        <p:tgtEl>
                                          <p:spTgt spid="14"/>
                                        </p:tgtEl>
                                      </p:cBhvr>
                                      <p:to x="100000" y="90000"/>
                                    </p:animScale>
                                    <p:animScale>
                                      <p:cBhvr>
                                        <p:cTn id="130" dur="166" decel="50000">
                                          <p:stCondLst>
                                            <p:cond delay="1668"/>
                                          </p:stCondLst>
                                        </p:cTn>
                                        <p:tgtEl>
                                          <p:spTgt spid="14"/>
                                        </p:tgtEl>
                                      </p:cBhvr>
                                      <p:to x="100000" y="100000"/>
                                    </p:animScale>
                                    <p:animScale>
                                      <p:cBhvr>
                                        <p:cTn id="131" dur="26">
                                          <p:stCondLst>
                                            <p:cond delay="1808"/>
                                          </p:stCondLst>
                                        </p:cTn>
                                        <p:tgtEl>
                                          <p:spTgt spid="14"/>
                                        </p:tgtEl>
                                      </p:cBhvr>
                                      <p:to x="100000" y="95000"/>
                                    </p:animScale>
                                    <p:animScale>
                                      <p:cBhvr>
                                        <p:cTn id="132" dur="166" decel="50000">
                                          <p:stCondLst>
                                            <p:cond delay="1834"/>
                                          </p:stCondLst>
                                        </p:cTn>
                                        <p:tgtEl>
                                          <p:spTgt spid="14"/>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80">
                                          <p:stCondLst>
                                            <p:cond delay="0"/>
                                          </p:stCondLst>
                                        </p:cTn>
                                        <p:tgtEl>
                                          <p:spTgt spid="15"/>
                                        </p:tgtEl>
                                      </p:cBhvr>
                                    </p:animEffect>
                                    <p:anim calcmode="lin" valueType="num">
                                      <p:cBhvr>
                                        <p:cTn id="13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41" dur="26">
                                          <p:stCondLst>
                                            <p:cond delay="650"/>
                                          </p:stCondLst>
                                        </p:cTn>
                                        <p:tgtEl>
                                          <p:spTgt spid="15"/>
                                        </p:tgtEl>
                                      </p:cBhvr>
                                      <p:to x="100000" y="60000"/>
                                    </p:animScale>
                                    <p:animScale>
                                      <p:cBhvr>
                                        <p:cTn id="142" dur="166" decel="50000">
                                          <p:stCondLst>
                                            <p:cond delay="676"/>
                                          </p:stCondLst>
                                        </p:cTn>
                                        <p:tgtEl>
                                          <p:spTgt spid="15"/>
                                        </p:tgtEl>
                                      </p:cBhvr>
                                      <p:to x="100000" y="100000"/>
                                    </p:animScale>
                                    <p:animScale>
                                      <p:cBhvr>
                                        <p:cTn id="143" dur="26">
                                          <p:stCondLst>
                                            <p:cond delay="1312"/>
                                          </p:stCondLst>
                                        </p:cTn>
                                        <p:tgtEl>
                                          <p:spTgt spid="15"/>
                                        </p:tgtEl>
                                      </p:cBhvr>
                                      <p:to x="100000" y="80000"/>
                                    </p:animScale>
                                    <p:animScale>
                                      <p:cBhvr>
                                        <p:cTn id="144" dur="166" decel="50000">
                                          <p:stCondLst>
                                            <p:cond delay="1338"/>
                                          </p:stCondLst>
                                        </p:cTn>
                                        <p:tgtEl>
                                          <p:spTgt spid="15"/>
                                        </p:tgtEl>
                                      </p:cBhvr>
                                      <p:to x="100000" y="100000"/>
                                    </p:animScale>
                                    <p:animScale>
                                      <p:cBhvr>
                                        <p:cTn id="145" dur="26">
                                          <p:stCondLst>
                                            <p:cond delay="1642"/>
                                          </p:stCondLst>
                                        </p:cTn>
                                        <p:tgtEl>
                                          <p:spTgt spid="15"/>
                                        </p:tgtEl>
                                      </p:cBhvr>
                                      <p:to x="100000" y="90000"/>
                                    </p:animScale>
                                    <p:animScale>
                                      <p:cBhvr>
                                        <p:cTn id="146" dur="166" decel="50000">
                                          <p:stCondLst>
                                            <p:cond delay="1668"/>
                                          </p:stCondLst>
                                        </p:cTn>
                                        <p:tgtEl>
                                          <p:spTgt spid="15"/>
                                        </p:tgtEl>
                                      </p:cBhvr>
                                      <p:to x="100000" y="100000"/>
                                    </p:animScale>
                                    <p:animScale>
                                      <p:cBhvr>
                                        <p:cTn id="147" dur="26">
                                          <p:stCondLst>
                                            <p:cond delay="1808"/>
                                          </p:stCondLst>
                                        </p:cTn>
                                        <p:tgtEl>
                                          <p:spTgt spid="15"/>
                                        </p:tgtEl>
                                      </p:cBhvr>
                                      <p:to x="100000" y="95000"/>
                                    </p:animScale>
                                    <p:animScale>
                                      <p:cBhvr>
                                        <p:cTn id="148" dur="166" decel="50000">
                                          <p:stCondLst>
                                            <p:cond delay="1834"/>
                                          </p:stCondLst>
                                        </p:cTn>
                                        <p:tgtEl>
                                          <p:spTgt spid="15"/>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580">
                                          <p:stCondLst>
                                            <p:cond delay="0"/>
                                          </p:stCondLst>
                                        </p:cTn>
                                        <p:tgtEl>
                                          <p:spTgt spid="17"/>
                                        </p:tgtEl>
                                      </p:cBhvr>
                                    </p:animEffect>
                                    <p:anim calcmode="lin" valueType="num">
                                      <p:cBhvr>
                                        <p:cTn id="15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57" dur="26">
                                          <p:stCondLst>
                                            <p:cond delay="650"/>
                                          </p:stCondLst>
                                        </p:cTn>
                                        <p:tgtEl>
                                          <p:spTgt spid="17"/>
                                        </p:tgtEl>
                                      </p:cBhvr>
                                      <p:to x="100000" y="60000"/>
                                    </p:animScale>
                                    <p:animScale>
                                      <p:cBhvr>
                                        <p:cTn id="158" dur="166" decel="50000">
                                          <p:stCondLst>
                                            <p:cond delay="676"/>
                                          </p:stCondLst>
                                        </p:cTn>
                                        <p:tgtEl>
                                          <p:spTgt spid="17"/>
                                        </p:tgtEl>
                                      </p:cBhvr>
                                      <p:to x="100000" y="100000"/>
                                    </p:animScale>
                                    <p:animScale>
                                      <p:cBhvr>
                                        <p:cTn id="159" dur="26">
                                          <p:stCondLst>
                                            <p:cond delay="1312"/>
                                          </p:stCondLst>
                                        </p:cTn>
                                        <p:tgtEl>
                                          <p:spTgt spid="17"/>
                                        </p:tgtEl>
                                      </p:cBhvr>
                                      <p:to x="100000" y="80000"/>
                                    </p:animScale>
                                    <p:animScale>
                                      <p:cBhvr>
                                        <p:cTn id="160" dur="166" decel="50000">
                                          <p:stCondLst>
                                            <p:cond delay="1338"/>
                                          </p:stCondLst>
                                        </p:cTn>
                                        <p:tgtEl>
                                          <p:spTgt spid="17"/>
                                        </p:tgtEl>
                                      </p:cBhvr>
                                      <p:to x="100000" y="100000"/>
                                    </p:animScale>
                                    <p:animScale>
                                      <p:cBhvr>
                                        <p:cTn id="161" dur="26">
                                          <p:stCondLst>
                                            <p:cond delay="1642"/>
                                          </p:stCondLst>
                                        </p:cTn>
                                        <p:tgtEl>
                                          <p:spTgt spid="17"/>
                                        </p:tgtEl>
                                      </p:cBhvr>
                                      <p:to x="100000" y="90000"/>
                                    </p:animScale>
                                    <p:animScale>
                                      <p:cBhvr>
                                        <p:cTn id="162" dur="166" decel="50000">
                                          <p:stCondLst>
                                            <p:cond delay="1668"/>
                                          </p:stCondLst>
                                        </p:cTn>
                                        <p:tgtEl>
                                          <p:spTgt spid="17"/>
                                        </p:tgtEl>
                                      </p:cBhvr>
                                      <p:to x="100000" y="100000"/>
                                    </p:animScale>
                                    <p:animScale>
                                      <p:cBhvr>
                                        <p:cTn id="163" dur="26">
                                          <p:stCondLst>
                                            <p:cond delay="1808"/>
                                          </p:stCondLst>
                                        </p:cTn>
                                        <p:tgtEl>
                                          <p:spTgt spid="17"/>
                                        </p:tgtEl>
                                      </p:cBhvr>
                                      <p:to x="100000" y="95000"/>
                                    </p:animScale>
                                    <p:animScale>
                                      <p:cBhvr>
                                        <p:cTn id="164" dur="166" decel="50000">
                                          <p:stCondLst>
                                            <p:cond delay="1834"/>
                                          </p:stCondLst>
                                        </p:cTn>
                                        <p:tgtEl>
                                          <p:spTgt spid="17"/>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18"/>
                                        </p:tgtEl>
                                        <p:attrNameLst>
                                          <p:attrName>style.visibility</p:attrName>
                                        </p:attrNameLst>
                                      </p:cBhvr>
                                      <p:to>
                                        <p:strVal val="visible"/>
                                      </p:to>
                                    </p:set>
                                    <p:animEffect transition="in" filter="wipe(down)">
                                      <p:cBhvr>
                                        <p:cTn id="167" dur="580">
                                          <p:stCondLst>
                                            <p:cond delay="0"/>
                                          </p:stCondLst>
                                        </p:cTn>
                                        <p:tgtEl>
                                          <p:spTgt spid="18"/>
                                        </p:tgtEl>
                                      </p:cBhvr>
                                    </p:animEffect>
                                    <p:anim calcmode="lin" valueType="num">
                                      <p:cBhvr>
                                        <p:cTn id="16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73" dur="26">
                                          <p:stCondLst>
                                            <p:cond delay="650"/>
                                          </p:stCondLst>
                                        </p:cTn>
                                        <p:tgtEl>
                                          <p:spTgt spid="18"/>
                                        </p:tgtEl>
                                      </p:cBhvr>
                                      <p:to x="100000" y="60000"/>
                                    </p:animScale>
                                    <p:animScale>
                                      <p:cBhvr>
                                        <p:cTn id="174" dur="166" decel="50000">
                                          <p:stCondLst>
                                            <p:cond delay="676"/>
                                          </p:stCondLst>
                                        </p:cTn>
                                        <p:tgtEl>
                                          <p:spTgt spid="18"/>
                                        </p:tgtEl>
                                      </p:cBhvr>
                                      <p:to x="100000" y="100000"/>
                                    </p:animScale>
                                    <p:animScale>
                                      <p:cBhvr>
                                        <p:cTn id="175" dur="26">
                                          <p:stCondLst>
                                            <p:cond delay="1312"/>
                                          </p:stCondLst>
                                        </p:cTn>
                                        <p:tgtEl>
                                          <p:spTgt spid="18"/>
                                        </p:tgtEl>
                                      </p:cBhvr>
                                      <p:to x="100000" y="80000"/>
                                    </p:animScale>
                                    <p:animScale>
                                      <p:cBhvr>
                                        <p:cTn id="176" dur="166" decel="50000">
                                          <p:stCondLst>
                                            <p:cond delay="1338"/>
                                          </p:stCondLst>
                                        </p:cTn>
                                        <p:tgtEl>
                                          <p:spTgt spid="18"/>
                                        </p:tgtEl>
                                      </p:cBhvr>
                                      <p:to x="100000" y="100000"/>
                                    </p:animScale>
                                    <p:animScale>
                                      <p:cBhvr>
                                        <p:cTn id="177" dur="26">
                                          <p:stCondLst>
                                            <p:cond delay="1642"/>
                                          </p:stCondLst>
                                        </p:cTn>
                                        <p:tgtEl>
                                          <p:spTgt spid="18"/>
                                        </p:tgtEl>
                                      </p:cBhvr>
                                      <p:to x="100000" y="90000"/>
                                    </p:animScale>
                                    <p:animScale>
                                      <p:cBhvr>
                                        <p:cTn id="178" dur="166" decel="50000">
                                          <p:stCondLst>
                                            <p:cond delay="1668"/>
                                          </p:stCondLst>
                                        </p:cTn>
                                        <p:tgtEl>
                                          <p:spTgt spid="18"/>
                                        </p:tgtEl>
                                      </p:cBhvr>
                                      <p:to x="100000" y="100000"/>
                                    </p:animScale>
                                    <p:animScale>
                                      <p:cBhvr>
                                        <p:cTn id="179" dur="26">
                                          <p:stCondLst>
                                            <p:cond delay="1808"/>
                                          </p:stCondLst>
                                        </p:cTn>
                                        <p:tgtEl>
                                          <p:spTgt spid="18"/>
                                        </p:tgtEl>
                                      </p:cBhvr>
                                      <p:to x="100000" y="95000"/>
                                    </p:animScale>
                                    <p:animScale>
                                      <p:cBhvr>
                                        <p:cTn id="180" dur="166" decel="50000">
                                          <p:stCondLst>
                                            <p:cond delay="1834"/>
                                          </p:stCondLst>
                                        </p:cTn>
                                        <p:tgtEl>
                                          <p:spTgt spid="18"/>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27"/>
                                        </p:tgtEl>
                                        <p:attrNameLst>
                                          <p:attrName>style.visibility</p:attrName>
                                        </p:attrNameLst>
                                      </p:cBhvr>
                                      <p:to>
                                        <p:strVal val="visible"/>
                                      </p:to>
                                    </p:set>
                                    <p:animEffect transition="in" filter="wipe(down)">
                                      <p:cBhvr>
                                        <p:cTn id="183" dur="580">
                                          <p:stCondLst>
                                            <p:cond delay="0"/>
                                          </p:stCondLst>
                                        </p:cTn>
                                        <p:tgtEl>
                                          <p:spTgt spid="27"/>
                                        </p:tgtEl>
                                      </p:cBhvr>
                                    </p:animEffect>
                                    <p:anim calcmode="lin" valueType="num">
                                      <p:cBhvr>
                                        <p:cTn id="1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89" dur="26">
                                          <p:stCondLst>
                                            <p:cond delay="650"/>
                                          </p:stCondLst>
                                        </p:cTn>
                                        <p:tgtEl>
                                          <p:spTgt spid="27"/>
                                        </p:tgtEl>
                                      </p:cBhvr>
                                      <p:to x="100000" y="60000"/>
                                    </p:animScale>
                                    <p:animScale>
                                      <p:cBhvr>
                                        <p:cTn id="190" dur="166" decel="50000">
                                          <p:stCondLst>
                                            <p:cond delay="676"/>
                                          </p:stCondLst>
                                        </p:cTn>
                                        <p:tgtEl>
                                          <p:spTgt spid="27"/>
                                        </p:tgtEl>
                                      </p:cBhvr>
                                      <p:to x="100000" y="100000"/>
                                    </p:animScale>
                                    <p:animScale>
                                      <p:cBhvr>
                                        <p:cTn id="191" dur="26">
                                          <p:stCondLst>
                                            <p:cond delay="1312"/>
                                          </p:stCondLst>
                                        </p:cTn>
                                        <p:tgtEl>
                                          <p:spTgt spid="27"/>
                                        </p:tgtEl>
                                      </p:cBhvr>
                                      <p:to x="100000" y="80000"/>
                                    </p:animScale>
                                    <p:animScale>
                                      <p:cBhvr>
                                        <p:cTn id="192" dur="166" decel="50000">
                                          <p:stCondLst>
                                            <p:cond delay="1338"/>
                                          </p:stCondLst>
                                        </p:cTn>
                                        <p:tgtEl>
                                          <p:spTgt spid="27"/>
                                        </p:tgtEl>
                                      </p:cBhvr>
                                      <p:to x="100000" y="100000"/>
                                    </p:animScale>
                                    <p:animScale>
                                      <p:cBhvr>
                                        <p:cTn id="193" dur="26">
                                          <p:stCondLst>
                                            <p:cond delay="1642"/>
                                          </p:stCondLst>
                                        </p:cTn>
                                        <p:tgtEl>
                                          <p:spTgt spid="27"/>
                                        </p:tgtEl>
                                      </p:cBhvr>
                                      <p:to x="100000" y="90000"/>
                                    </p:animScale>
                                    <p:animScale>
                                      <p:cBhvr>
                                        <p:cTn id="194" dur="166" decel="50000">
                                          <p:stCondLst>
                                            <p:cond delay="1668"/>
                                          </p:stCondLst>
                                        </p:cTn>
                                        <p:tgtEl>
                                          <p:spTgt spid="27"/>
                                        </p:tgtEl>
                                      </p:cBhvr>
                                      <p:to x="100000" y="100000"/>
                                    </p:animScale>
                                    <p:animScale>
                                      <p:cBhvr>
                                        <p:cTn id="195" dur="26">
                                          <p:stCondLst>
                                            <p:cond delay="1808"/>
                                          </p:stCondLst>
                                        </p:cTn>
                                        <p:tgtEl>
                                          <p:spTgt spid="27"/>
                                        </p:tgtEl>
                                      </p:cBhvr>
                                      <p:to x="100000" y="95000"/>
                                    </p:animScale>
                                    <p:animScale>
                                      <p:cBhvr>
                                        <p:cTn id="196" dur="166" decel="50000">
                                          <p:stCondLst>
                                            <p:cond delay="1834"/>
                                          </p:stCondLst>
                                        </p:cTn>
                                        <p:tgtEl>
                                          <p:spTgt spid="27"/>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29"/>
                                        </p:tgtEl>
                                        <p:attrNameLst>
                                          <p:attrName>style.visibility</p:attrName>
                                        </p:attrNameLst>
                                      </p:cBhvr>
                                      <p:to>
                                        <p:strVal val="visible"/>
                                      </p:to>
                                    </p:set>
                                    <p:animEffect transition="in" filter="wipe(down)">
                                      <p:cBhvr>
                                        <p:cTn id="199" dur="580">
                                          <p:stCondLst>
                                            <p:cond delay="0"/>
                                          </p:stCondLst>
                                        </p:cTn>
                                        <p:tgtEl>
                                          <p:spTgt spid="29"/>
                                        </p:tgtEl>
                                      </p:cBhvr>
                                    </p:animEffect>
                                    <p:anim calcmode="lin" valueType="num">
                                      <p:cBhvr>
                                        <p:cTn id="200"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205" dur="26">
                                          <p:stCondLst>
                                            <p:cond delay="650"/>
                                          </p:stCondLst>
                                        </p:cTn>
                                        <p:tgtEl>
                                          <p:spTgt spid="29"/>
                                        </p:tgtEl>
                                      </p:cBhvr>
                                      <p:to x="100000" y="60000"/>
                                    </p:animScale>
                                    <p:animScale>
                                      <p:cBhvr>
                                        <p:cTn id="206" dur="166" decel="50000">
                                          <p:stCondLst>
                                            <p:cond delay="676"/>
                                          </p:stCondLst>
                                        </p:cTn>
                                        <p:tgtEl>
                                          <p:spTgt spid="29"/>
                                        </p:tgtEl>
                                      </p:cBhvr>
                                      <p:to x="100000" y="100000"/>
                                    </p:animScale>
                                    <p:animScale>
                                      <p:cBhvr>
                                        <p:cTn id="207" dur="26">
                                          <p:stCondLst>
                                            <p:cond delay="1312"/>
                                          </p:stCondLst>
                                        </p:cTn>
                                        <p:tgtEl>
                                          <p:spTgt spid="29"/>
                                        </p:tgtEl>
                                      </p:cBhvr>
                                      <p:to x="100000" y="80000"/>
                                    </p:animScale>
                                    <p:animScale>
                                      <p:cBhvr>
                                        <p:cTn id="208" dur="166" decel="50000">
                                          <p:stCondLst>
                                            <p:cond delay="1338"/>
                                          </p:stCondLst>
                                        </p:cTn>
                                        <p:tgtEl>
                                          <p:spTgt spid="29"/>
                                        </p:tgtEl>
                                      </p:cBhvr>
                                      <p:to x="100000" y="100000"/>
                                    </p:animScale>
                                    <p:animScale>
                                      <p:cBhvr>
                                        <p:cTn id="209" dur="26">
                                          <p:stCondLst>
                                            <p:cond delay="1642"/>
                                          </p:stCondLst>
                                        </p:cTn>
                                        <p:tgtEl>
                                          <p:spTgt spid="29"/>
                                        </p:tgtEl>
                                      </p:cBhvr>
                                      <p:to x="100000" y="90000"/>
                                    </p:animScale>
                                    <p:animScale>
                                      <p:cBhvr>
                                        <p:cTn id="210" dur="166" decel="50000">
                                          <p:stCondLst>
                                            <p:cond delay="1668"/>
                                          </p:stCondLst>
                                        </p:cTn>
                                        <p:tgtEl>
                                          <p:spTgt spid="29"/>
                                        </p:tgtEl>
                                      </p:cBhvr>
                                      <p:to x="100000" y="100000"/>
                                    </p:animScale>
                                    <p:animScale>
                                      <p:cBhvr>
                                        <p:cTn id="211" dur="26">
                                          <p:stCondLst>
                                            <p:cond delay="1808"/>
                                          </p:stCondLst>
                                        </p:cTn>
                                        <p:tgtEl>
                                          <p:spTgt spid="29"/>
                                        </p:tgtEl>
                                      </p:cBhvr>
                                      <p:to x="100000" y="95000"/>
                                    </p:animScale>
                                    <p:animScale>
                                      <p:cBhvr>
                                        <p:cTn id="212" dur="166" decel="50000">
                                          <p:stCondLst>
                                            <p:cond delay="1834"/>
                                          </p:stCondLst>
                                        </p:cTn>
                                        <p:tgtEl>
                                          <p:spTgt spid="29"/>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32"/>
                                        </p:tgtEl>
                                        <p:attrNameLst>
                                          <p:attrName>style.visibility</p:attrName>
                                        </p:attrNameLst>
                                      </p:cBhvr>
                                      <p:to>
                                        <p:strVal val="visible"/>
                                      </p:to>
                                    </p:set>
                                    <p:animEffect transition="in" filter="wipe(down)">
                                      <p:cBhvr>
                                        <p:cTn id="215" dur="580">
                                          <p:stCondLst>
                                            <p:cond delay="0"/>
                                          </p:stCondLst>
                                        </p:cTn>
                                        <p:tgtEl>
                                          <p:spTgt spid="32"/>
                                        </p:tgtEl>
                                      </p:cBhvr>
                                    </p:animEffect>
                                    <p:anim calcmode="lin" valueType="num">
                                      <p:cBhvr>
                                        <p:cTn id="2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21" dur="26">
                                          <p:stCondLst>
                                            <p:cond delay="650"/>
                                          </p:stCondLst>
                                        </p:cTn>
                                        <p:tgtEl>
                                          <p:spTgt spid="32"/>
                                        </p:tgtEl>
                                      </p:cBhvr>
                                      <p:to x="100000" y="60000"/>
                                    </p:animScale>
                                    <p:animScale>
                                      <p:cBhvr>
                                        <p:cTn id="222" dur="166" decel="50000">
                                          <p:stCondLst>
                                            <p:cond delay="676"/>
                                          </p:stCondLst>
                                        </p:cTn>
                                        <p:tgtEl>
                                          <p:spTgt spid="32"/>
                                        </p:tgtEl>
                                      </p:cBhvr>
                                      <p:to x="100000" y="100000"/>
                                    </p:animScale>
                                    <p:animScale>
                                      <p:cBhvr>
                                        <p:cTn id="223" dur="26">
                                          <p:stCondLst>
                                            <p:cond delay="1312"/>
                                          </p:stCondLst>
                                        </p:cTn>
                                        <p:tgtEl>
                                          <p:spTgt spid="32"/>
                                        </p:tgtEl>
                                      </p:cBhvr>
                                      <p:to x="100000" y="80000"/>
                                    </p:animScale>
                                    <p:animScale>
                                      <p:cBhvr>
                                        <p:cTn id="224" dur="166" decel="50000">
                                          <p:stCondLst>
                                            <p:cond delay="1338"/>
                                          </p:stCondLst>
                                        </p:cTn>
                                        <p:tgtEl>
                                          <p:spTgt spid="32"/>
                                        </p:tgtEl>
                                      </p:cBhvr>
                                      <p:to x="100000" y="100000"/>
                                    </p:animScale>
                                    <p:animScale>
                                      <p:cBhvr>
                                        <p:cTn id="225" dur="26">
                                          <p:stCondLst>
                                            <p:cond delay="1642"/>
                                          </p:stCondLst>
                                        </p:cTn>
                                        <p:tgtEl>
                                          <p:spTgt spid="32"/>
                                        </p:tgtEl>
                                      </p:cBhvr>
                                      <p:to x="100000" y="90000"/>
                                    </p:animScale>
                                    <p:animScale>
                                      <p:cBhvr>
                                        <p:cTn id="226" dur="166" decel="50000">
                                          <p:stCondLst>
                                            <p:cond delay="1668"/>
                                          </p:stCondLst>
                                        </p:cTn>
                                        <p:tgtEl>
                                          <p:spTgt spid="32"/>
                                        </p:tgtEl>
                                      </p:cBhvr>
                                      <p:to x="100000" y="100000"/>
                                    </p:animScale>
                                    <p:animScale>
                                      <p:cBhvr>
                                        <p:cTn id="227" dur="26">
                                          <p:stCondLst>
                                            <p:cond delay="1808"/>
                                          </p:stCondLst>
                                        </p:cTn>
                                        <p:tgtEl>
                                          <p:spTgt spid="32"/>
                                        </p:tgtEl>
                                      </p:cBhvr>
                                      <p:to x="100000" y="95000"/>
                                    </p:animScale>
                                    <p:animScale>
                                      <p:cBhvr>
                                        <p:cTn id="228" dur="166" decel="50000">
                                          <p:stCondLst>
                                            <p:cond delay="1834"/>
                                          </p:stCondLst>
                                        </p:cTn>
                                        <p:tgtEl>
                                          <p:spTgt spid="32"/>
                                        </p:tgtEl>
                                      </p:cBhvr>
                                      <p:to x="100000" y="100000"/>
                                    </p:animScale>
                                  </p:childTnLst>
                                </p:cTn>
                              </p:par>
                              <p:par>
                                <p:cTn id="229" presetID="26" presetClass="entr" presetSubtype="0" fill="hold" nodeType="withEffect">
                                  <p:stCondLst>
                                    <p:cond delay="0"/>
                                  </p:stCondLst>
                                  <p:childTnLst>
                                    <p:set>
                                      <p:cBhvr>
                                        <p:cTn id="230" dur="1" fill="hold">
                                          <p:stCondLst>
                                            <p:cond delay="0"/>
                                          </p:stCondLst>
                                        </p:cTn>
                                        <p:tgtEl>
                                          <p:spTgt spid="34"/>
                                        </p:tgtEl>
                                        <p:attrNameLst>
                                          <p:attrName>style.visibility</p:attrName>
                                        </p:attrNameLst>
                                      </p:cBhvr>
                                      <p:to>
                                        <p:strVal val="visible"/>
                                      </p:to>
                                    </p:set>
                                    <p:animEffect transition="in" filter="wipe(down)">
                                      <p:cBhvr>
                                        <p:cTn id="231" dur="580">
                                          <p:stCondLst>
                                            <p:cond delay="0"/>
                                          </p:stCondLst>
                                        </p:cTn>
                                        <p:tgtEl>
                                          <p:spTgt spid="34"/>
                                        </p:tgtEl>
                                      </p:cBhvr>
                                    </p:animEffect>
                                    <p:anim calcmode="lin" valueType="num">
                                      <p:cBhvr>
                                        <p:cTn id="232"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37" dur="26">
                                          <p:stCondLst>
                                            <p:cond delay="650"/>
                                          </p:stCondLst>
                                        </p:cTn>
                                        <p:tgtEl>
                                          <p:spTgt spid="34"/>
                                        </p:tgtEl>
                                      </p:cBhvr>
                                      <p:to x="100000" y="60000"/>
                                    </p:animScale>
                                    <p:animScale>
                                      <p:cBhvr>
                                        <p:cTn id="238" dur="166" decel="50000">
                                          <p:stCondLst>
                                            <p:cond delay="676"/>
                                          </p:stCondLst>
                                        </p:cTn>
                                        <p:tgtEl>
                                          <p:spTgt spid="34"/>
                                        </p:tgtEl>
                                      </p:cBhvr>
                                      <p:to x="100000" y="100000"/>
                                    </p:animScale>
                                    <p:animScale>
                                      <p:cBhvr>
                                        <p:cTn id="239" dur="26">
                                          <p:stCondLst>
                                            <p:cond delay="1312"/>
                                          </p:stCondLst>
                                        </p:cTn>
                                        <p:tgtEl>
                                          <p:spTgt spid="34"/>
                                        </p:tgtEl>
                                      </p:cBhvr>
                                      <p:to x="100000" y="80000"/>
                                    </p:animScale>
                                    <p:animScale>
                                      <p:cBhvr>
                                        <p:cTn id="240" dur="166" decel="50000">
                                          <p:stCondLst>
                                            <p:cond delay="1338"/>
                                          </p:stCondLst>
                                        </p:cTn>
                                        <p:tgtEl>
                                          <p:spTgt spid="34"/>
                                        </p:tgtEl>
                                      </p:cBhvr>
                                      <p:to x="100000" y="100000"/>
                                    </p:animScale>
                                    <p:animScale>
                                      <p:cBhvr>
                                        <p:cTn id="241" dur="26">
                                          <p:stCondLst>
                                            <p:cond delay="1642"/>
                                          </p:stCondLst>
                                        </p:cTn>
                                        <p:tgtEl>
                                          <p:spTgt spid="34"/>
                                        </p:tgtEl>
                                      </p:cBhvr>
                                      <p:to x="100000" y="90000"/>
                                    </p:animScale>
                                    <p:animScale>
                                      <p:cBhvr>
                                        <p:cTn id="242" dur="166" decel="50000">
                                          <p:stCondLst>
                                            <p:cond delay="1668"/>
                                          </p:stCondLst>
                                        </p:cTn>
                                        <p:tgtEl>
                                          <p:spTgt spid="34"/>
                                        </p:tgtEl>
                                      </p:cBhvr>
                                      <p:to x="100000" y="100000"/>
                                    </p:animScale>
                                    <p:animScale>
                                      <p:cBhvr>
                                        <p:cTn id="243" dur="26">
                                          <p:stCondLst>
                                            <p:cond delay="1808"/>
                                          </p:stCondLst>
                                        </p:cTn>
                                        <p:tgtEl>
                                          <p:spTgt spid="34"/>
                                        </p:tgtEl>
                                      </p:cBhvr>
                                      <p:to x="100000" y="95000"/>
                                    </p:animScale>
                                    <p:animScale>
                                      <p:cBhvr>
                                        <p:cTn id="244" dur="166" decel="50000">
                                          <p:stCondLst>
                                            <p:cond delay="1834"/>
                                          </p:stCondLst>
                                        </p:cTn>
                                        <p:tgtEl>
                                          <p:spTgt spid="34"/>
                                        </p:tgtEl>
                                      </p:cBhvr>
                                      <p:to x="100000" y="100000"/>
                                    </p:animScale>
                                  </p:childTnLst>
                                </p:cTn>
                              </p:par>
                              <p:par>
                                <p:cTn id="245" presetID="26" presetClass="entr" presetSubtype="0" fill="hold" nodeType="withEffect">
                                  <p:stCondLst>
                                    <p:cond delay="0"/>
                                  </p:stCondLst>
                                  <p:childTnLst>
                                    <p:set>
                                      <p:cBhvr>
                                        <p:cTn id="246" dur="1" fill="hold">
                                          <p:stCondLst>
                                            <p:cond delay="0"/>
                                          </p:stCondLst>
                                        </p:cTn>
                                        <p:tgtEl>
                                          <p:spTgt spid="37"/>
                                        </p:tgtEl>
                                        <p:attrNameLst>
                                          <p:attrName>style.visibility</p:attrName>
                                        </p:attrNameLst>
                                      </p:cBhvr>
                                      <p:to>
                                        <p:strVal val="visible"/>
                                      </p:to>
                                    </p:set>
                                    <p:animEffect transition="in" filter="wipe(down)">
                                      <p:cBhvr>
                                        <p:cTn id="247" dur="580">
                                          <p:stCondLst>
                                            <p:cond delay="0"/>
                                          </p:stCondLst>
                                        </p:cTn>
                                        <p:tgtEl>
                                          <p:spTgt spid="37"/>
                                        </p:tgtEl>
                                      </p:cBhvr>
                                    </p:animEffect>
                                    <p:anim calcmode="lin" valueType="num">
                                      <p:cBhvr>
                                        <p:cTn id="248"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53" dur="26">
                                          <p:stCondLst>
                                            <p:cond delay="650"/>
                                          </p:stCondLst>
                                        </p:cTn>
                                        <p:tgtEl>
                                          <p:spTgt spid="37"/>
                                        </p:tgtEl>
                                      </p:cBhvr>
                                      <p:to x="100000" y="60000"/>
                                    </p:animScale>
                                    <p:animScale>
                                      <p:cBhvr>
                                        <p:cTn id="254" dur="166" decel="50000">
                                          <p:stCondLst>
                                            <p:cond delay="676"/>
                                          </p:stCondLst>
                                        </p:cTn>
                                        <p:tgtEl>
                                          <p:spTgt spid="37"/>
                                        </p:tgtEl>
                                      </p:cBhvr>
                                      <p:to x="100000" y="100000"/>
                                    </p:animScale>
                                    <p:animScale>
                                      <p:cBhvr>
                                        <p:cTn id="255" dur="26">
                                          <p:stCondLst>
                                            <p:cond delay="1312"/>
                                          </p:stCondLst>
                                        </p:cTn>
                                        <p:tgtEl>
                                          <p:spTgt spid="37"/>
                                        </p:tgtEl>
                                      </p:cBhvr>
                                      <p:to x="100000" y="80000"/>
                                    </p:animScale>
                                    <p:animScale>
                                      <p:cBhvr>
                                        <p:cTn id="256" dur="166" decel="50000">
                                          <p:stCondLst>
                                            <p:cond delay="1338"/>
                                          </p:stCondLst>
                                        </p:cTn>
                                        <p:tgtEl>
                                          <p:spTgt spid="37"/>
                                        </p:tgtEl>
                                      </p:cBhvr>
                                      <p:to x="100000" y="100000"/>
                                    </p:animScale>
                                    <p:animScale>
                                      <p:cBhvr>
                                        <p:cTn id="257" dur="26">
                                          <p:stCondLst>
                                            <p:cond delay="1642"/>
                                          </p:stCondLst>
                                        </p:cTn>
                                        <p:tgtEl>
                                          <p:spTgt spid="37"/>
                                        </p:tgtEl>
                                      </p:cBhvr>
                                      <p:to x="100000" y="90000"/>
                                    </p:animScale>
                                    <p:animScale>
                                      <p:cBhvr>
                                        <p:cTn id="258" dur="166" decel="50000">
                                          <p:stCondLst>
                                            <p:cond delay="1668"/>
                                          </p:stCondLst>
                                        </p:cTn>
                                        <p:tgtEl>
                                          <p:spTgt spid="37"/>
                                        </p:tgtEl>
                                      </p:cBhvr>
                                      <p:to x="100000" y="100000"/>
                                    </p:animScale>
                                    <p:animScale>
                                      <p:cBhvr>
                                        <p:cTn id="259" dur="26">
                                          <p:stCondLst>
                                            <p:cond delay="1808"/>
                                          </p:stCondLst>
                                        </p:cTn>
                                        <p:tgtEl>
                                          <p:spTgt spid="37"/>
                                        </p:tgtEl>
                                      </p:cBhvr>
                                      <p:to x="100000" y="95000"/>
                                    </p:animScale>
                                    <p:animScale>
                                      <p:cBhvr>
                                        <p:cTn id="260" dur="166" decel="50000">
                                          <p:stCondLst>
                                            <p:cond delay="1834"/>
                                          </p:stCondLst>
                                        </p:cTn>
                                        <p:tgtEl>
                                          <p:spTgt spid="37"/>
                                        </p:tgtEl>
                                      </p:cBhvr>
                                      <p:to x="100000" y="100000"/>
                                    </p:animScale>
                                  </p:childTnLst>
                                </p:cTn>
                              </p:par>
                              <p:par>
                                <p:cTn id="261" presetID="26" presetClass="entr" presetSubtype="0" fill="hold" nodeType="withEffect">
                                  <p:stCondLst>
                                    <p:cond delay="0"/>
                                  </p:stCondLst>
                                  <p:childTnLst>
                                    <p:set>
                                      <p:cBhvr>
                                        <p:cTn id="262" dur="1" fill="hold">
                                          <p:stCondLst>
                                            <p:cond delay="0"/>
                                          </p:stCondLst>
                                        </p:cTn>
                                        <p:tgtEl>
                                          <p:spTgt spid="39"/>
                                        </p:tgtEl>
                                        <p:attrNameLst>
                                          <p:attrName>style.visibility</p:attrName>
                                        </p:attrNameLst>
                                      </p:cBhvr>
                                      <p:to>
                                        <p:strVal val="visible"/>
                                      </p:to>
                                    </p:set>
                                    <p:animEffect transition="in" filter="wipe(down)">
                                      <p:cBhvr>
                                        <p:cTn id="263" dur="580">
                                          <p:stCondLst>
                                            <p:cond delay="0"/>
                                          </p:stCondLst>
                                        </p:cTn>
                                        <p:tgtEl>
                                          <p:spTgt spid="39"/>
                                        </p:tgtEl>
                                      </p:cBhvr>
                                    </p:animEffect>
                                    <p:anim calcmode="lin" valueType="num">
                                      <p:cBhvr>
                                        <p:cTn id="26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26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26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26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26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269" dur="26">
                                          <p:stCondLst>
                                            <p:cond delay="650"/>
                                          </p:stCondLst>
                                        </p:cTn>
                                        <p:tgtEl>
                                          <p:spTgt spid="39"/>
                                        </p:tgtEl>
                                      </p:cBhvr>
                                      <p:to x="100000" y="60000"/>
                                    </p:animScale>
                                    <p:animScale>
                                      <p:cBhvr>
                                        <p:cTn id="270" dur="166" decel="50000">
                                          <p:stCondLst>
                                            <p:cond delay="676"/>
                                          </p:stCondLst>
                                        </p:cTn>
                                        <p:tgtEl>
                                          <p:spTgt spid="39"/>
                                        </p:tgtEl>
                                      </p:cBhvr>
                                      <p:to x="100000" y="100000"/>
                                    </p:animScale>
                                    <p:animScale>
                                      <p:cBhvr>
                                        <p:cTn id="271" dur="26">
                                          <p:stCondLst>
                                            <p:cond delay="1312"/>
                                          </p:stCondLst>
                                        </p:cTn>
                                        <p:tgtEl>
                                          <p:spTgt spid="39"/>
                                        </p:tgtEl>
                                      </p:cBhvr>
                                      <p:to x="100000" y="80000"/>
                                    </p:animScale>
                                    <p:animScale>
                                      <p:cBhvr>
                                        <p:cTn id="272" dur="166" decel="50000">
                                          <p:stCondLst>
                                            <p:cond delay="1338"/>
                                          </p:stCondLst>
                                        </p:cTn>
                                        <p:tgtEl>
                                          <p:spTgt spid="39"/>
                                        </p:tgtEl>
                                      </p:cBhvr>
                                      <p:to x="100000" y="100000"/>
                                    </p:animScale>
                                    <p:animScale>
                                      <p:cBhvr>
                                        <p:cTn id="273" dur="26">
                                          <p:stCondLst>
                                            <p:cond delay="1642"/>
                                          </p:stCondLst>
                                        </p:cTn>
                                        <p:tgtEl>
                                          <p:spTgt spid="39"/>
                                        </p:tgtEl>
                                      </p:cBhvr>
                                      <p:to x="100000" y="90000"/>
                                    </p:animScale>
                                    <p:animScale>
                                      <p:cBhvr>
                                        <p:cTn id="274" dur="166" decel="50000">
                                          <p:stCondLst>
                                            <p:cond delay="1668"/>
                                          </p:stCondLst>
                                        </p:cTn>
                                        <p:tgtEl>
                                          <p:spTgt spid="39"/>
                                        </p:tgtEl>
                                      </p:cBhvr>
                                      <p:to x="100000" y="100000"/>
                                    </p:animScale>
                                    <p:animScale>
                                      <p:cBhvr>
                                        <p:cTn id="275" dur="26">
                                          <p:stCondLst>
                                            <p:cond delay="1808"/>
                                          </p:stCondLst>
                                        </p:cTn>
                                        <p:tgtEl>
                                          <p:spTgt spid="39"/>
                                        </p:tgtEl>
                                      </p:cBhvr>
                                      <p:to x="100000" y="95000"/>
                                    </p:animScale>
                                    <p:animScale>
                                      <p:cBhvr>
                                        <p:cTn id="276" dur="166" decel="50000">
                                          <p:stCondLst>
                                            <p:cond delay="1834"/>
                                          </p:stCondLst>
                                        </p:cTn>
                                        <p:tgtEl>
                                          <p:spTgt spid="39"/>
                                        </p:tgtEl>
                                      </p:cBhvr>
                                      <p:to x="100000" y="100000"/>
                                    </p:animScale>
                                  </p:childTnLst>
                                </p:cTn>
                              </p:par>
                              <p:par>
                                <p:cTn id="277" presetID="26" presetClass="entr" presetSubtype="0" fill="hold" nodeType="withEffect">
                                  <p:stCondLst>
                                    <p:cond delay="0"/>
                                  </p:stCondLst>
                                  <p:childTnLst>
                                    <p:set>
                                      <p:cBhvr>
                                        <p:cTn id="278" dur="1" fill="hold">
                                          <p:stCondLst>
                                            <p:cond delay="0"/>
                                          </p:stCondLst>
                                        </p:cTn>
                                        <p:tgtEl>
                                          <p:spTgt spid="41"/>
                                        </p:tgtEl>
                                        <p:attrNameLst>
                                          <p:attrName>style.visibility</p:attrName>
                                        </p:attrNameLst>
                                      </p:cBhvr>
                                      <p:to>
                                        <p:strVal val="visible"/>
                                      </p:to>
                                    </p:set>
                                    <p:animEffect transition="in" filter="wipe(down)">
                                      <p:cBhvr>
                                        <p:cTn id="279" dur="580">
                                          <p:stCondLst>
                                            <p:cond delay="0"/>
                                          </p:stCondLst>
                                        </p:cTn>
                                        <p:tgtEl>
                                          <p:spTgt spid="41"/>
                                        </p:tgtEl>
                                      </p:cBhvr>
                                    </p:animEffect>
                                    <p:anim calcmode="lin" valueType="num">
                                      <p:cBhvr>
                                        <p:cTn id="280"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281"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282"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283"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284"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285" dur="26">
                                          <p:stCondLst>
                                            <p:cond delay="650"/>
                                          </p:stCondLst>
                                        </p:cTn>
                                        <p:tgtEl>
                                          <p:spTgt spid="41"/>
                                        </p:tgtEl>
                                      </p:cBhvr>
                                      <p:to x="100000" y="60000"/>
                                    </p:animScale>
                                    <p:animScale>
                                      <p:cBhvr>
                                        <p:cTn id="286" dur="166" decel="50000">
                                          <p:stCondLst>
                                            <p:cond delay="676"/>
                                          </p:stCondLst>
                                        </p:cTn>
                                        <p:tgtEl>
                                          <p:spTgt spid="41"/>
                                        </p:tgtEl>
                                      </p:cBhvr>
                                      <p:to x="100000" y="100000"/>
                                    </p:animScale>
                                    <p:animScale>
                                      <p:cBhvr>
                                        <p:cTn id="287" dur="26">
                                          <p:stCondLst>
                                            <p:cond delay="1312"/>
                                          </p:stCondLst>
                                        </p:cTn>
                                        <p:tgtEl>
                                          <p:spTgt spid="41"/>
                                        </p:tgtEl>
                                      </p:cBhvr>
                                      <p:to x="100000" y="80000"/>
                                    </p:animScale>
                                    <p:animScale>
                                      <p:cBhvr>
                                        <p:cTn id="288" dur="166" decel="50000">
                                          <p:stCondLst>
                                            <p:cond delay="1338"/>
                                          </p:stCondLst>
                                        </p:cTn>
                                        <p:tgtEl>
                                          <p:spTgt spid="41"/>
                                        </p:tgtEl>
                                      </p:cBhvr>
                                      <p:to x="100000" y="100000"/>
                                    </p:animScale>
                                    <p:animScale>
                                      <p:cBhvr>
                                        <p:cTn id="289" dur="26">
                                          <p:stCondLst>
                                            <p:cond delay="1642"/>
                                          </p:stCondLst>
                                        </p:cTn>
                                        <p:tgtEl>
                                          <p:spTgt spid="41"/>
                                        </p:tgtEl>
                                      </p:cBhvr>
                                      <p:to x="100000" y="90000"/>
                                    </p:animScale>
                                    <p:animScale>
                                      <p:cBhvr>
                                        <p:cTn id="290" dur="166" decel="50000">
                                          <p:stCondLst>
                                            <p:cond delay="1668"/>
                                          </p:stCondLst>
                                        </p:cTn>
                                        <p:tgtEl>
                                          <p:spTgt spid="41"/>
                                        </p:tgtEl>
                                      </p:cBhvr>
                                      <p:to x="100000" y="100000"/>
                                    </p:animScale>
                                    <p:animScale>
                                      <p:cBhvr>
                                        <p:cTn id="291" dur="26">
                                          <p:stCondLst>
                                            <p:cond delay="1808"/>
                                          </p:stCondLst>
                                        </p:cTn>
                                        <p:tgtEl>
                                          <p:spTgt spid="41"/>
                                        </p:tgtEl>
                                      </p:cBhvr>
                                      <p:to x="100000" y="95000"/>
                                    </p:animScale>
                                    <p:animScale>
                                      <p:cBhvr>
                                        <p:cTn id="292" dur="166" decel="50000">
                                          <p:stCondLst>
                                            <p:cond delay="1834"/>
                                          </p:stCondLst>
                                        </p:cTn>
                                        <p:tgtEl>
                                          <p:spTgt spid="41"/>
                                        </p:tgtEl>
                                      </p:cBhvr>
                                      <p:to x="100000" y="100000"/>
                                    </p:animScale>
                                  </p:childTnLst>
                                </p:cTn>
                              </p:par>
                              <p:par>
                                <p:cTn id="293" presetID="26" presetClass="entr" presetSubtype="0" fill="hold" nodeType="withEffect">
                                  <p:stCondLst>
                                    <p:cond delay="0"/>
                                  </p:stCondLst>
                                  <p:childTnLst>
                                    <p:set>
                                      <p:cBhvr>
                                        <p:cTn id="294" dur="1" fill="hold">
                                          <p:stCondLst>
                                            <p:cond delay="0"/>
                                          </p:stCondLst>
                                        </p:cTn>
                                        <p:tgtEl>
                                          <p:spTgt spid="52"/>
                                        </p:tgtEl>
                                        <p:attrNameLst>
                                          <p:attrName>style.visibility</p:attrName>
                                        </p:attrNameLst>
                                      </p:cBhvr>
                                      <p:to>
                                        <p:strVal val="visible"/>
                                      </p:to>
                                    </p:set>
                                    <p:animEffect transition="in" filter="wipe(down)">
                                      <p:cBhvr>
                                        <p:cTn id="295" dur="580">
                                          <p:stCondLst>
                                            <p:cond delay="0"/>
                                          </p:stCondLst>
                                        </p:cTn>
                                        <p:tgtEl>
                                          <p:spTgt spid="52"/>
                                        </p:tgtEl>
                                      </p:cBhvr>
                                    </p:animEffect>
                                    <p:anim calcmode="lin" valueType="num">
                                      <p:cBhvr>
                                        <p:cTn id="296"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301" dur="26">
                                          <p:stCondLst>
                                            <p:cond delay="650"/>
                                          </p:stCondLst>
                                        </p:cTn>
                                        <p:tgtEl>
                                          <p:spTgt spid="52"/>
                                        </p:tgtEl>
                                      </p:cBhvr>
                                      <p:to x="100000" y="60000"/>
                                    </p:animScale>
                                    <p:animScale>
                                      <p:cBhvr>
                                        <p:cTn id="302" dur="166" decel="50000">
                                          <p:stCondLst>
                                            <p:cond delay="676"/>
                                          </p:stCondLst>
                                        </p:cTn>
                                        <p:tgtEl>
                                          <p:spTgt spid="52"/>
                                        </p:tgtEl>
                                      </p:cBhvr>
                                      <p:to x="100000" y="100000"/>
                                    </p:animScale>
                                    <p:animScale>
                                      <p:cBhvr>
                                        <p:cTn id="303" dur="26">
                                          <p:stCondLst>
                                            <p:cond delay="1312"/>
                                          </p:stCondLst>
                                        </p:cTn>
                                        <p:tgtEl>
                                          <p:spTgt spid="52"/>
                                        </p:tgtEl>
                                      </p:cBhvr>
                                      <p:to x="100000" y="80000"/>
                                    </p:animScale>
                                    <p:animScale>
                                      <p:cBhvr>
                                        <p:cTn id="304" dur="166" decel="50000">
                                          <p:stCondLst>
                                            <p:cond delay="1338"/>
                                          </p:stCondLst>
                                        </p:cTn>
                                        <p:tgtEl>
                                          <p:spTgt spid="52"/>
                                        </p:tgtEl>
                                      </p:cBhvr>
                                      <p:to x="100000" y="100000"/>
                                    </p:animScale>
                                    <p:animScale>
                                      <p:cBhvr>
                                        <p:cTn id="305" dur="26">
                                          <p:stCondLst>
                                            <p:cond delay="1642"/>
                                          </p:stCondLst>
                                        </p:cTn>
                                        <p:tgtEl>
                                          <p:spTgt spid="52"/>
                                        </p:tgtEl>
                                      </p:cBhvr>
                                      <p:to x="100000" y="90000"/>
                                    </p:animScale>
                                    <p:animScale>
                                      <p:cBhvr>
                                        <p:cTn id="306" dur="166" decel="50000">
                                          <p:stCondLst>
                                            <p:cond delay="1668"/>
                                          </p:stCondLst>
                                        </p:cTn>
                                        <p:tgtEl>
                                          <p:spTgt spid="52"/>
                                        </p:tgtEl>
                                      </p:cBhvr>
                                      <p:to x="100000" y="100000"/>
                                    </p:animScale>
                                    <p:animScale>
                                      <p:cBhvr>
                                        <p:cTn id="307" dur="26">
                                          <p:stCondLst>
                                            <p:cond delay="1808"/>
                                          </p:stCondLst>
                                        </p:cTn>
                                        <p:tgtEl>
                                          <p:spTgt spid="52"/>
                                        </p:tgtEl>
                                      </p:cBhvr>
                                      <p:to x="100000" y="95000"/>
                                    </p:animScale>
                                    <p:animScale>
                                      <p:cBhvr>
                                        <p:cTn id="308" dur="166" decel="50000">
                                          <p:stCondLst>
                                            <p:cond delay="1834"/>
                                          </p:stCondLst>
                                        </p:cTn>
                                        <p:tgtEl>
                                          <p:spTgt spid="52"/>
                                        </p:tgtEl>
                                      </p:cBhvr>
                                      <p:to x="100000" y="100000"/>
                                    </p:animScale>
                                  </p:childTnLst>
                                </p:cTn>
                              </p:par>
                              <p:par>
                                <p:cTn id="309" presetID="26" presetClass="entr" presetSubtype="0" fill="hold" nodeType="withEffect">
                                  <p:stCondLst>
                                    <p:cond delay="0"/>
                                  </p:stCondLst>
                                  <p:childTnLst>
                                    <p:set>
                                      <p:cBhvr>
                                        <p:cTn id="310" dur="1" fill="hold">
                                          <p:stCondLst>
                                            <p:cond delay="0"/>
                                          </p:stCondLst>
                                        </p:cTn>
                                        <p:tgtEl>
                                          <p:spTgt spid="56"/>
                                        </p:tgtEl>
                                        <p:attrNameLst>
                                          <p:attrName>style.visibility</p:attrName>
                                        </p:attrNameLst>
                                      </p:cBhvr>
                                      <p:to>
                                        <p:strVal val="visible"/>
                                      </p:to>
                                    </p:set>
                                    <p:animEffect transition="in" filter="wipe(down)">
                                      <p:cBhvr>
                                        <p:cTn id="311" dur="580">
                                          <p:stCondLst>
                                            <p:cond delay="0"/>
                                          </p:stCondLst>
                                        </p:cTn>
                                        <p:tgtEl>
                                          <p:spTgt spid="56"/>
                                        </p:tgtEl>
                                      </p:cBhvr>
                                    </p:animEffect>
                                    <p:anim calcmode="lin" valueType="num">
                                      <p:cBhvr>
                                        <p:cTn id="312"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313"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314"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315"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316"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317" dur="26">
                                          <p:stCondLst>
                                            <p:cond delay="650"/>
                                          </p:stCondLst>
                                        </p:cTn>
                                        <p:tgtEl>
                                          <p:spTgt spid="56"/>
                                        </p:tgtEl>
                                      </p:cBhvr>
                                      <p:to x="100000" y="60000"/>
                                    </p:animScale>
                                    <p:animScale>
                                      <p:cBhvr>
                                        <p:cTn id="318" dur="166" decel="50000">
                                          <p:stCondLst>
                                            <p:cond delay="676"/>
                                          </p:stCondLst>
                                        </p:cTn>
                                        <p:tgtEl>
                                          <p:spTgt spid="56"/>
                                        </p:tgtEl>
                                      </p:cBhvr>
                                      <p:to x="100000" y="100000"/>
                                    </p:animScale>
                                    <p:animScale>
                                      <p:cBhvr>
                                        <p:cTn id="319" dur="26">
                                          <p:stCondLst>
                                            <p:cond delay="1312"/>
                                          </p:stCondLst>
                                        </p:cTn>
                                        <p:tgtEl>
                                          <p:spTgt spid="56"/>
                                        </p:tgtEl>
                                      </p:cBhvr>
                                      <p:to x="100000" y="80000"/>
                                    </p:animScale>
                                    <p:animScale>
                                      <p:cBhvr>
                                        <p:cTn id="320" dur="166" decel="50000">
                                          <p:stCondLst>
                                            <p:cond delay="1338"/>
                                          </p:stCondLst>
                                        </p:cTn>
                                        <p:tgtEl>
                                          <p:spTgt spid="56"/>
                                        </p:tgtEl>
                                      </p:cBhvr>
                                      <p:to x="100000" y="100000"/>
                                    </p:animScale>
                                    <p:animScale>
                                      <p:cBhvr>
                                        <p:cTn id="321" dur="26">
                                          <p:stCondLst>
                                            <p:cond delay="1642"/>
                                          </p:stCondLst>
                                        </p:cTn>
                                        <p:tgtEl>
                                          <p:spTgt spid="56"/>
                                        </p:tgtEl>
                                      </p:cBhvr>
                                      <p:to x="100000" y="90000"/>
                                    </p:animScale>
                                    <p:animScale>
                                      <p:cBhvr>
                                        <p:cTn id="322" dur="166" decel="50000">
                                          <p:stCondLst>
                                            <p:cond delay="1668"/>
                                          </p:stCondLst>
                                        </p:cTn>
                                        <p:tgtEl>
                                          <p:spTgt spid="56"/>
                                        </p:tgtEl>
                                      </p:cBhvr>
                                      <p:to x="100000" y="100000"/>
                                    </p:animScale>
                                    <p:animScale>
                                      <p:cBhvr>
                                        <p:cTn id="323" dur="26">
                                          <p:stCondLst>
                                            <p:cond delay="1808"/>
                                          </p:stCondLst>
                                        </p:cTn>
                                        <p:tgtEl>
                                          <p:spTgt spid="56"/>
                                        </p:tgtEl>
                                      </p:cBhvr>
                                      <p:to x="100000" y="95000"/>
                                    </p:animScale>
                                    <p:animScale>
                                      <p:cBhvr>
                                        <p:cTn id="324" dur="166" decel="50000">
                                          <p:stCondLst>
                                            <p:cond delay="1834"/>
                                          </p:stCondLst>
                                        </p:cTn>
                                        <p:tgtEl>
                                          <p:spTgt spid="56"/>
                                        </p:tgtEl>
                                      </p:cBhvr>
                                      <p:to x="100000" y="100000"/>
                                    </p:animScale>
                                  </p:childTnLst>
                                </p:cTn>
                              </p:par>
                              <p:par>
                                <p:cTn id="325" presetID="26" presetClass="entr" presetSubtype="0" fill="hold" nodeType="withEffect">
                                  <p:stCondLst>
                                    <p:cond delay="0"/>
                                  </p:stCondLst>
                                  <p:childTnLst>
                                    <p:set>
                                      <p:cBhvr>
                                        <p:cTn id="326" dur="1" fill="hold">
                                          <p:stCondLst>
                                            <p:cond delay="0"/>
                                          </p:stCondLst>
                                        </p:cTn>
                                        <p:tgtEl>
                                          <p:spTgt spid="63"/>
                                        </p:tgtEl>
                                        <p:attrNameLst>
                                          <p:attrName>style.visibility</p:attrName>
                                        </p:attrNameLst>
                                      </p:cBhvr>
                                      <p:to>
                                        <p:strVal val="visible"/>
                                      </p:to>
                                    </p:set>
                                    <p:animEffect transition="in" filter="wipe(down)">
                                      <p:cBhvr>
                                        <p:cTn id="327" dur="580">
                                          <p:stCondLst>
                                            <p:cond delay="0"/>
                                          </p:stCondLst>
                                        </p:cTn>
                                        <p:tgtEl>
                                          <p:spTgt spid="63"/>
                                        </p:tgtEl>
                                      </p:cBhvr>
                                    </p:animEffect>
                                    <p:anim calcmode="lin" valueType="num">
                                      <p:cBhvr>
                                        <p:cTn id="328"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329"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330"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331"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332"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333" dur="26">
                                          <p:stCondLst>
                                            <p:cond delay="650"/>
                                          </p:stCondLst>
                                        </p:cTn>
                                        <p:tgtEl>
                                          <p:spTgt spid="63"/>
                                        </p:tgtEl>
                                      </p:cBhvr>
                                      <p:to x="100000" y="60000"/>
                                    </p:animScale>
                                    <p:animScale>
                                      <p:cBhvr>
                                        <p:cTn id="334" dur="166" decel="50000">
                                          <p:stCondLst>
                                            <p:cond delay="676"/>
                                          </p:stCondLst>
                                        </p:cTn>
                                        <p:tgtEl>
                                          <p:spTgt spid="63"/>
                                        </p:tgtEl>
                                      </p:cBhvr>
                                      <p:to x="100000" y="100000"/>
                                    </p:animScale>
                                    <p:animScale>
                                      <p:cBhvr>
                                        <p:cTn id="335" dur="26">
                                          <p:stCondLst>
                                            <p:cond delay="1312"/>
                                          </p:stCondLst>
                                        </p:cTn>
                                        <p:tgtEl>
                                          <p:spTgt spid="63"/>
                                        </p:tgtEl>
                                      </p:cBhvr>
                                      <p:to x="100000" y="80000"/>
                                    </p:animScale>
                                    <p:animScale>
                                      <p:cBhvr>
                                        <p:cTn id="336" dur="166" decel="50000">
                                          <p:stCondLst>
                                            <p:cond delay="1338"/>
                                          </p:stCondLst>
                                        </p:cTn>
                                        <p:tgtEl>
                                          <p:spTgt spid="63"/>
                                        </p:tgtEl>
                                      </p:cBhvr>
                                      <p:to x="100000" y="100000"/>
                                    </p:animScale>
                                    <p:animScale>
                                      <p:cBhvr>
                                        <p:cTn id="337" dur="26">
                                          <p:stCondLst>
                                            <p:cond delay="1642"/>
                                          </p:stCondLst>
                                        </p:cTn>
                                        <p:tgtEl>
                                          <p:spTgt spid="63"/>
                                        </p:tgtEl>
                                      </p:cBhvr>
                                      <p:to x="100000" y="90000"/>
                                    </p:animScale>
                                    <p:animScale>
                                      <p:cBhvr>
                                        <p:cTn id="338" dur="166" decel="50000">
                                          <p:stCondLst>
                                            <p:cond delay="1668"/>
                                          </p:stCondLst>
                                        </p:cTn>
                                        <p:tgtEl>
                                          <p:spTgt spid="63"/>
                                        </p:tgtEl>
                                      </p:cBhvr>
                                      <p:to x="100000" y="100000"/>
                                    </p:animScale>
                                    <p:animScale>
                                      <p:cBhvr>
                                        <p:cTn id="339" dur="26">
                                          <p:stCondLst>
                                            <p:cond delay="1808"/>
                                          </p:stCondLst>
                                        </p:cTn>
                                        <p:tgtEl>
                                          <p:spTgt spid="63"/>
                                        </p:tgtEl>
                                      </p:cBhvr>
                                      <p:to x="100000" y="95000"/>
                                    </p:animScale>
                                    <p:animScale>
                                      <p:cBhvr>
                                        <p:cTn id="340" dur="166" decel="50000">
                                          <p:stCondLst>
                                            <p:cond delay="1834"/>
                                          </p:stCondLst>
                                        </p:cTn>
                                        <p:tgtEl>
                                          <p:spTgt spid="63"/>
                                        </p:tgtEl>
                                      </p:cBhvr>
                                      <p:to x="100000" y="100000"/>
                                    </p:animScale>
                                  </p:childTnLst>
                                </p:cTn>
                              </p:par>
                              <p:par>
                                <p:cTn id="341" presetID="26" presetClass="entr" presetSubtype="0" fill="hold" nodeType="withEffect">
                                  <p:stCondLst>
                                    <p:cond delay="0"/>
                                  </p:stCondLst>
                                  <p:childTnLst>
                                    <p:set>
                                      <p:cBhvr>
                                        <p:cTn id="342" dur="1" fill="hold">
                                          <p:stCondLst>
                                            <p:cond delay="0"/>
                                          </p:stCondLst>
                                        </p:cTn>
                                        <p:tgtEl>
                                          <p:spTgt spid="65"/>
                                        </p:tgtEl>
                                        <p:attrNameLst>
                                          <p:attrName>style.visibility</p:attrName>
                                        </p:attrNameLst>
                                      </p:cBhvr>
                                      <p:to>
                                        <p:strVal val="visible"/>
                                      </p:to>
                                    </p:set>
                                    <p:animEffect transition="in" filter="wipe(down)">
                                      <p:cBhvr>
                                        <p:cTn id="343" dur="580">
                                          <p:stCondLst>
                                            <p:cond delay="0"/>
                                          </p:stCondLst>
                                        </p:cTn>
                                        <p:tgtEl>
                                          <p:spTgt spid="65"/>
                                        </p:tgtEl>
                                      </p:cBhvr>
                                    </p:animEffect>
                                    <p:anim calcmode="lin" valueType="num">
                                      <p:cBhvr>
                                        <p:cTn id="344" dur="1822"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345" dur="664"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346" dur="664" tmFilter="0, 0; 0.125,0.2665; 0.25,0.4; 0.375,0.465; 0.5,0.5;  0.625,0.535; 0.75,0.6; 0.875,0.7335; 1,1">
                                          <p:stCondLst>
                                            <p:cond delay="664"/>
                                          </p:stCondLst>
                                        </p:cTn>
                                        <p:tgtEl>
                                          <p:spTgt spid="65"/>
                                        </p:tgtEl>
                                        <p:attrNameLst>
                                          <p:attrName>ppt_y</p:attrName>
                                        </p:attrNameLst>
                                      </p:cBhvr>
                                      <p:tavLst>
                                        <p:tav tm="0" fmla="#ppt_y-sin(pi*$)/9">
                                          <p:val>
                                            <p:fltVal val="0"/>
                                          </p:val>
                                        </p:tav>
                                        <p:tav tm="100000">
                                          <p:val>
                                            <p:fltVal val="1"/>
                                          </p:val>
                                        </p:tav>
                                      </p:tavLst>
                                    </p:anim>
                                    <p:anim calcmode="lin" valueType="num">
                                      <p:cBhvr>
                                        <p:cTn id="347" dur="332" tmFilter="0, 0; 0.125,0.2665; 0.25,0.4; 0.375,0.465; 0.5,0.5;  0.625,0.535; 0.75,0.6; 0.875,0.7335; 1,1">
                                          <p:stCondLst>
                                            <p:cond delay="1324"/>
                                          </p:stCondLst>
                                        </p:cTn>
                                        <p:tgtEl>
                                          <p:spTgt spid="65"/>
                                        </p:tgtEl>
                                        <p:attrNameLst>
                                          <p:attrName>ppt_y</p:attrName>
                                        </p:attrNameLst>
                                      </p:cBhvr>
                                      <p:tavLst>
                                        <p:tav tm="0" fmla="#ppt_y-sin(pi*$)/27">
                                          <p:val>
                                            <p:fltVal val="0"/>
                                          </p:val>
                                        </p:tav>
                                        <p:tav tm="100000">
                                          <p:val>
                                            <p:fltVal val="1"/>
                                          </p:val>
                                        </p:tav>
                                      </p:tavLst>
                                    </p:anim>
                                    <p:anim calcmode="lin" valueType="num">
                                      <p:cBhvr>
                                        <p:cTn id="348" dur="164" tmFilter="0, 0; 0.125,0.2665; 0.25,0.4; 0.375,0.465; 0.5,0.5;  0.625,0.535; 0.75,0.6; 0.875,0.7335; 1,1">
                                          <p:stCondLst>
                                            <p:cond delay="1656"/>
                                          </p:stCondLst>
                                        </p:cTn>
                                        <p:tgtEl>
                                          <p:spTgt spid="65"/>
                                        </p:tgtEl>
                                        <p:attrNameLst>
                                          <p:attrName>ppt_y</p:attrName>
                                        </p:attrNameLst>
                                      </p:cBhvr>
                                      <p:tavLst>
                                        <p:tav tm="0" fmla="#ppt_y-sin(pi*$)/81">
                                          <p:val>
                                            <p:fltVal val="0"/>
                                          </p:val>
                                        </p:tav>
                                        <p:tav tm="100000">
                                          <p:val>
                                            <p:fltVal val="1"/>
                                          </p:val>
                                        </p:tav>
                                      </p:tavLst>
                                    </p:anim>
                                    <p:animScale>
                                      <p:cBhvr>
                                        <p:cTn id="349" dur="26">
                                          <p:stCondLst>
                                            <p:cond delay="650"/>
                                          </p:stCondLst>
                                        </p:cTn>
                                        <p:tgtEl>
                                          <p:spTgt spid="65"/>
                                        </p:tgtEl>
                                      </p:cBhvr>
                                      <p:to x="100000" y="60000"/>
                                    </p:animScale>
                                    <p:animScale>
                                      <p:cBhvr>
                                        <p:cTn id="350" dur="166" decel="50000">
                                          <p:stCondLst>
                                            <p:cond delay="676"/>
                                          </p:stCondLst>
                                        </p:cTn>
                                        <p:tgtEl>
                                          <p:spTgt spid="65"/>
                                        </p:tgtEl>
                                      </p:cBhvr>
                                      <p:to x="100000" y="100000"/>
                                    </p:animScale>
                                    <p:animScale>
                                      <p:cBhvr>
                                        <p:cTn id="351" dur="26">
                                          <p:stCondLst>
                                            <p:cond delay="1312"/>
                                          </p:stCondLst>
                                        </p:cTn>
                                        <p:tgtEl>
                                          <p:spTgt spid="65"/>
                                        </p:tgtEl>
                                      </p:cBhvr>
                                      <p:to x="100000" y="80000"/>
                                    </p:animScale>
                                    <p:animScale>
                                      <p:cBhvr>
                                        <p:cTn id="352" dur="166" decel="50000">
                                          <p:stCondLst>
                                            <p:cond delay="1338"/>
                                          </p:stCondLst>
                                        </p:cTn>
                                        <p:tgtEl>
                                          <p:spTgt spid="65"/>
                                        </p:tgtEl>
                                      </p:cBhvr>
                                      <p:to x="100000" y="100000"/>
                                    </p:animScale>
                                    <p:animScale>
                                      <p:cBhvr>
                                        <p:cTn id="353" dur="26">
                                          <p:stCondLst>
                                            <p:cond delay="1642"/>
                                          </p:stCondLst>
                                        </p:cTn>
                                        <p:tgtEl>
                                          <p:spTgt spid="65"/>
                                        </p:tgtEl>
                                      </p:cBhvr>
                                      <p:to x="100000" y="90000"/>
                                    </p:animScale>
                                    <p:animScale>
                                      <p:cBhvr>
                                        <p:cTn id="354" dur="166" decel="50000">
                                          <p:stCondLst>
                                            <p:cond delay="1668"/>
                                          </p:stCondLst>
                                        </p:cTn>
                                        <p:tgtEl>
                                          <p:spTgt spid="65"/>
                                        </p:tgtEl>
                                      </p:cBhvr>
                                      <p:to x="100000" y="100000"/>
                                    </p:animScale>
                                    <p:animScale>
                                      <p:cBhvr>
                                        <p:cTn id="355" dur="26">
                                          <p:stCondLst>
                                            <p:cond delay="1808"/>
                                          </p:stCondLst>
                                        </p:cTn>
                                        <p:tgtEl>
                                          <p:spTgt spid="65"/>
                                        </p:tgtEl>
                                      </p:cBhvr>
                                      <p:to x="100000" y="95000"/>
                                    </p:animScale>
                                    <p:animScale>
                                      <p:cBhvr>
                                        <p:cTn id="356" dur="166" decel="50000">
                                          <p:stCondLst>
                                            <p:cond delay="1834"/>
                                          </p:stCondLst>
                                        </p:cTn>
                                        <p:tgtEl>
                                          <p:spTgt spid="65"/>
                                        </p:tgtEl>
                                      </p:cBhvr>
                                      <p:to x="100000" y="100000"/>
                                    </p:animScale>
                                  </p:childTnLst>
                                </p:cTn>
                              </p:par>
                              <p:par>
                                <p:cTn id="357" presetID="26" presetClass="entr" presetSubtype="0" fill="hold" nodeType="withEffect">
                                  <p:stCondLst>
                                    <p:cond delay="0"/>
                                  </p:stCondLst>
                                  <p:childTnLst>
                                    <p:set>
                                      <p:cBhvr>
                                        <p:cTn id="358" dur="1" fill="hold">
                                          <p:stCondLst>
                                            <p:cond delay="0"/>
                                          </p:stCondLst>
                                        </p:cTn>
                                        <p:tgtEl>
                                          <p:spTgt spid="68"/>
                                        </p:tgtEl>
                                        <p:attrNameLst>
                                          <p:attrName>style.visibility</p:attrName>
                                        </p:attrNameLst>
                                      </p:cBhvr>
                                      <p:to>
                                        <p:strVal val="visible"/>
                                      </p:to>
                                    </p:set>
                                    <p:animEffect transition="in" filter="wipe(down)">
                                      <p:cBhvr>
                                        <p:cTn id="359" dur="580">
                                          <p:stCondLst>
                                            <p:cond delay="0"/>
                                          </p:stCondLst>
                                        </p:cTn>
                                        <p:tgtEl>
                                          <p:spTgt spid="68"/>
                                        </p:tgtEl>
                                      </p:cBhvr>
                                    </p:animEffect>
                                    <p:anim calcmode="lin" valueType="num">
                                      <p:cBhvr>
                                        <p:cTn id="360" dur="1822"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361" dur="664"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362" dur="664" tmFilter="0, 0; 0.125,0.2665; 0.25,0.4; 0.375,0.465; 0.5,0.5;  0.625,0.535; 0.75,0.6; 0.875,0.7335; 1,1">
                                          <p:stCondLst>
                                            <p:cond delay="664"/>
                                          </p:stCondLst>
                                        </p:cTn>
                                        <p:tgtEl>
                                          <p:spTgt spid="68"/>
                                        </p:tgtEl>
                                        <p:attrNameLst>
                                          <p:attrName>ppt_y</p:attrName>
                                        </p:attrNameLst>
                                      </p:cBhvr>
                                      <p:tavLst>
                                        <p:tav tm="0" fmla="#ppt_y-sin(pi*$)/9">
                                          <p:val>
                                            <p:fltVal val="0"/>
                                          </p:val>
                                        </p:tav>
                                        <p:tav tm="100000">
                                          <p:val>
                                            <p:fltVal val="1"/>
                                          </p:val>
                                        </p:tav>
                                      </p:tavLst>
                                    </p:anim>
                                    <p:anim calcmode="lin" valueType="num">
                                      <p:cBhvr>
                                        <p:cTn id="363" dur="332" tmFilter="0, 0; 0.125,0.2665; 0.25,0.4; 0.375,0.465; 0.5,0.5;  0.625,0.535; 0.75,0.6; 0.875,0.7335; 1,1">
                                          <p:stCondLst>
                                            <p:cond delay="1324"/>
                                          </p:stCondLst>
                                        </p:cTn>
                                        <p:tgtEl>
                                          <p:spTgt spid="68"/>
                                        </p:tgtEl>
                                        <p:attrNameLst>
                                          <p:attrName>ppt_y</p:attrName>
                                        </p:attrNameLst>
                                      </p:cBhvr>
                                      <p:tavLst>
                                        <p:tav tm="0" fmla="#ppt_y-sin(pi*$)/27">
                                          <p:val>
                                            <p:fltVal val="0"/>
                                          </p:val>
                                        </p:tav>
                                        <p:tav tm="100000">
                                          <p:val>
                                            <p:fltVal val="1"/>
                                          </p:val>
                                        </p:tav>
                                      </p:tavLst>
                                    </p:anim>
                                    <p:anim calcmode="lin" valueType="num">
                                      <p:cBhvr>
                                        <p:cTn id="364" dur="164" tmFilter="0, 0; 0.125,0.2665; 0.25,0.4; 0.375,0.465; 0.5,0.5;  0.625,0.535; 0.75,0.6; 0.875,0.7335; 1,1">
                                          <p:stCondLst>
                                            <p:cond delay="1656"/>
                                          </p:stCondLst>
                                        </p:cTn>
                                        <p:tgtEl>
                                          <p:spTgt spid="68"/>
                                        </p:tgtEl>
                                        <p:attrNameLst>
                                          <p:attrName>ppt_y</p:attrName>
                                        </p:attrNameLst>
                                      </p:cBhvr>
                                      <p:tavLst>
                                        <p:tav tm="0" fmla="#ppt_y-sin(pi*$)/81">
                                          <p:val>
                                            <p:fltVal val="0"/>
                                          </p:val>
                                        </p:tav>
                                        <p:tav tm="100000">
                                          <p:val>
                                            <p:fltVal val="1"/>
                                          </p:val>
                                        </p:tav>
                                      </p:tavLst>
                                    </p:anim>
                                    <p:animScale>
                                      <p:cBhvr>
                                        <p:cTn id="365" dur="26">
                                          <p:stCondLst>
                                            <p:cond delay="650"/>
                                          </p:stCondLst>
                                        </p:cTn>
                                        <p:tgtEl>
                                          <p:spTgt spid="68"/>
                                        </p:tgtEl>
                                      </p:cBhvr>
                                      <p:to x="100000" y="60000"/>
                                    </p:animScale>
                                    <p:animScale>
                                      <p:cBhvr>
                                        <p:cTn id="366" dur="166" decel="50000">
                                          <p:stCondLst>
                                            <p:cond delay="676"/>
                                          </p:stCondLst>
                                        </p:cTn>
                                        <p:tgtEl>
                                          <p:spTgt spid="68"/>
                                        </p:tgtEl>
                                      </p:cBhvr>
                                      <p:to x="100000" y="100000"/>
                                    </p:animScale>
                                    <p:animScale>
                                      <p:cBhvr>
                                        <p:cTn id="367" dur="26">
                                          <p:stCondLst>
                                            <p:cond delay="1312"/>
                                          </p:stCondLst>
                                        </p:cTn>
                                        <p:tgtEl>
                                          <p:spTgt spid="68"/>
                                        </p:tgtEl>
                                      </p:cBhvr>
                                      <p:to x="100000" y="80000"/>
                                    </p:animScale>
                                    <p:animScale>
                                      <p:cBhvr>
                                        <p:cTn id="368" dur="166" decel="50000">
                                          <p:stCondLst>
                                            <p:cond delay="1338"/>
                                          </p:stCondLst>
                                        </p:cTn>
                                        <p:tgtEl>
                                          <p:spTgt spid="68"/>
                                        </p:tgtEl>
                                      </p:cBhvr>
                                      <p:to x="100000" y="100000"/>
                                    </p:animScale>
                                    <p:animScale>
                                      <p:cBhvr>
                                        <p:cTn id="369" dur="26">
                                          <p:stCondLst>
                                            <p:cond delay="1642"/>
                                          </p:stCondLst>
                                        </p:cTn>
                                        <p:tgtEl>
                                          <p:spTgt spid="68"/>
                                        </p:tgtEl>
                                      </p:cBhvr>
                                      <p:to x="100000" y="90000"/>
                                    </p:animScale>
                                    <p:animScale>
                                      <p:cBhvr>
                                        <p:cTn id="370" dur="166" decel="50000">
                                          <p:stCondLst>
                                            <p:cond delay="1668"/>
                                          </p:stCondLst>
                                        </p:cTn>
                                        <p:tgtEl>
                                          <p:spTgt spid="68"/>
                                        </p:tgtEl>
                                      </p:cBhvr>
                                      <p:to x="100000" y="100000"/>
                                    </p:animScale>
                                    <p:animScale>
                                      <p:cBhvr>
                                        <p:cTn id="371" dur="26">
                                          <p:stCondLst>
                                            <p:cond delay="1808"/>
                                          </p:stCondLst>
                                        </p:cTn>
                                        <p:tgtEl>
                                          <p:spTgt spid="68"/>
                                        </p:tgtEl>
                                      </p:cBhvr>
                                      <p:to x="100000" y="95000"/>
                                    </p:animScale>
                                    <p:animScale>
                                      <p:cBhvr>
                                        <p:cTn id="372" dur="166" decel="50000">
                                          <p:stCondLst>
                                            <p:cond delay="1834"/>
                                          </p:stCondLst>
                                        </p:cTn>
                                        <p:tgtEl>
                                          <p:spTgt spid="68"/>
                                        </p:tgtEl>
                                      </p:cBhvr>
                                      <p:to x="100000" y="100000"/>
                                    </p:animScale>
                                  </p:childTnLst>
                                </p:cTn>
                              </p:par>
                              <p:par>
                                <p:cTn id="373" presetID="26" presetClass="entr" presetSubtype="0" fill="hold" nodeType="withEffect">
                                  <p:stCondLst>
                                    <p:cond delay="0"/>
                                  </p:stCondLst>
                                  <p:childTnLst>
                                    <p:set>
                                      <p:cBhvr>
                                        <p:cTn id="374" dur="1" fill="hold">
                                          <p:stCondLst>
                                            <p:cond delay="0"/>
                                          </p:stCondLst>
                                        </p:cTn>
                                        <p:tgtEl>
                                          <p:spTgt spid="70"/>
                                        </p:tgtEl>
                                        <p:attrNameLst>
                                          <p:attrName>style.visibility</p:attrName>
                                        </p:attrNameLst>
                                      </p:cBhvr>
                                      <p:to>
                                        <p:strVal val="visible"/>
                                      </p:to>
                                    </p:set>
                                    <p:animEffect transition="in" filter="wipe(down)">
                                      <p:cBhvr>
                                        <p:cTn id="375" dur="580">
                                          <p:stCondLst>
                                            <p:cond delay="0"/>
                                          </p:stCondLst>
                                        </p:cTn>
                                        <p:tgtEl>
                                          <p:spTgt spid="70"/>
                                        </p:tgtEl>
                                      </p:cBhvr>
                                    </p:animEffect>
                                    <p:anim calcmode="lin" valueType="num">
                                      <p:cBhvr>
                                        <p:cTn id="376" dur="1822"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377" dur="664"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378" dur="664" tmFilter="0, 0; 0.125,0.2665; 0.25,0.4; 0.375,0.465; 0.5,0.5;  0.625,0.535; 0.75,0.6; 0.875,0.7335; 1,1">
                                          <p:stCondLst>
                                            <p:cond delay="664"/>
                                          </p:stCondLst>
                                        </p:cTn>
                                        <p:tgtEl>
                                          <p:spTgt spid="70"/>
                                        </p:tgtEl>
                                        <p:attrNameLst>
                                          <p:attrName>ppt_y</p:attrName>
                                        </p:attrNameLst>
                                      </p:cBhvr>
                                      <p:tavLst>
                                        <p:tav tm="0" fmla="#ppt_y-sin(pi*$)/9">
                                          <p:val>
                                            <p:fltVal val="0"/>
                                          </p:val>
                                        </p:tav>
                                        <p:tav tm="100000">
                                          <p:val>
                                            <p:fltVal val="1"/>
                                          </p:val>
                                        </p:tav>
                                      </p:tavLst>
                                    </p:anim>
                                    <p:anim calcmode="lin" valueType="num">
                                      <p:cBhvr>
                                        <p:cTn id="379" dur="332" tmFilter="0, 0; 0.125,0.2665; 0.25,0.4; 0.375,0.465; 0.5,0.5;  0.625,0.535; 0.75,0.6; 0.875,0.7335; 1,1">
                                          <p:stCondLst>
                                            <p:cond delay="1324"/>
                                          </p:stCondLst>
                                        </p:cTn>
                                        <p:tgtEl>
                                          <p:spTgt spid="70"/>
                                        </p:tgtEl>
                                        <p:attrNameLst>
                                          <p:attrName>ppt_y</p:attrName>
                                        </p:attrNameLst>
                                      </p:cBhvr>
                                      <p:tavLst>
                                        <p:tav tm="0" fmla="#ppt_y-sin(pi*$)/27">
                                          <p:val>
                                            <p:fltVal val="0"/>
                                          </p:val>
                                        </p:tav>
                                        <p:tav tm="100000">
                                          <p:val>
                                            <p:fltVal val="1"/>
                                          </p:val>
                                        </p:tav>
                                      </p:tavLst>
                                    </p:anim>
                                    <p:anim calcmode="lin" valueType="num">
                                      <p:cBhvr>
                                        <p:cTn id="380" dur="164" tmFilter="0, 0; 0.125,0.2665; 0.25,0.4; 0.375,0.465; 0.5,0.5;  0.625,0.535; 0.75,0.6; 0.875,0.7335; 1,1">
                                          <p:stCondLst>
                                            <p:cond delay="1656"/>
                                          </p:stCondLst>
                                        </p:cTn>
                                        <p:tgtEl>
                                          <p:spTgt spid="70"/>
                                        </p:tgtEl>
                                        <p:attrNameLst>
                                          <p:attrName>ppt_y</p:attrName>
                                        </p:attrNameLst>
                                      </p:cBhvr>
                                      <p:tavLst>
                                        <p:tav tm="0" fmla="#ppt_y-sin(pi*$)/81">
                                          <p:val>
                                            <p:fltVal val="0"/>
                                          </p:val>
                                        </p:tav>
                                        <p:tav tm="100000">
                                          <p:val>
                                            <p:fltVal val="1"/>
                                          </p:val>
                                        </p:tav>
                                      </p:tavLst>
                                    </p:anim>
                                    <p:animScale>
                                      <p:cBhvr>
                                        <p:cTn id="381" dur="26">
                                          <p:stCondLst>
                                            <p:cond delay="650"/>
                                          </p:stCondLst>
                                        </p:cTn>
                                        <p:tgtEl>
                                          <p:spTgt spid="70"/>
                                        </p:tgtEl>
                                      </p:cBhvr>
                                      <p:to x="100000" y="60000"/>
                                    </p:animScale>
                                    <p:animScale>
                                      <p:cBhvr>
                                        <p:cTn id="382" dur="166" decel="50000">
                                          <p:stCondLst>
                                            <p:cond delay="676"/>
                                          </p:stCondLst>
                                        </p:cTn>
                                        <p:tgtEl>
                                          <p:spTgt spid="70"/>
                                        </p:tgtEl>
                                      </p:cBhvr>
                                      <p:to x="100000" y="100000"/>
                                    </p:animScale>
                                    <p:animScale>
                                      <p:cBhvr>
                                        <p:cTn id="383" dur="26">
                                          <p:stCondLst>
                                            <p:cond delay="1312"/>
                                          </p:stCondLst>
                                        </p:cTn>
                                        <p:tgtEl>
                                          <p:spTgt spid="70"/>
                                        </p:tgtEl>
                                      </p:cBhvr>
                                      <p:to x="100000" y="80000"/>
                                    </p:animScale>
                                    <p:animScale>
                                      <p:cBhvr>
                                        <p:cTn id="384" dur="166" decel="50000">
                                          <p:stCondLst>
                                            <p:cond delay="1338"/>
                                          </p:stCondLst>
                                        </p:cTn>
                                        <p:tgtEl>
                                          <p:spTgt spid="70"/>
                                        </p:tgtEl>
                                      </p:cBhvr>
                                      <p:to x="100000" y="100000"/>
                                    </p:animScale>
                                    <p:animScale>
                                      <p:cBhvr>
                                        <p:cTn id="385" dur="26">
                                          <p:stCondLst>
                                            <p:cond delay="1642"/>
                                          </p:stCondLst>
                                        </p:cTn>
                                        <p:tgtEl>
                                          <p:spTgt spid="70"/>
                                        </p:tgtEl>
                                      </p:cBhvr>
                                      <p:to x="100000" y="90000"/>
                                    </p:animScale>
                                    <p:animScale>
                                      <p:cBhvr>
                                        <p:cTn id="386" dur="166" decel="50000">
                                          <p:stCondLst>
                                            <p:cond delay="1668"/>
                                          </p:stCondLst>
                                        </p:cTn>
                                        <p:tgtEl>
                                          <p:spTgt spid="70"/>
                                        </p:tgtEl>
                                      </p:cBhvr>
                                      <p:to x="100000" y="100000"/>
                                    </p:animScale>
                                    <p:animScale>
                                      <p:cBhvr>
                                        <p:cTn id="387" dur="26">
                                          <p:stCondLst>
                                            <p:cond delay="1808"/>
                                          </p:stCondLst>
                                        </p:cTn>
                                        <p:tgtEl>
                                          <p:spTgt spid="70"/>
                                        </p:tgtEl>
                                      </p:cBhvr>
                                      <p:to x="100000" y="95000"/>
                                    </p:animScale>
                                    <p:animScale>
                                      <p:cBhvr>
                                        <p:cTn id="388" dur="166" decel="50000">
                                          <p:stCondLst>
                                            <p:cond delay="1834"/>
                                          </p:stCondLst>
                                        </p:cTn>
                                        <p:tgtEl>
                                          <p:spTgt spid="70"/>
                                        </p:tgtEl>
                                      </p:cBhvr>
                                      <p:to x="100000" y="100000"/>
                                    </p:animScale>
                                  </p:childTnLst>
                                </p:cTn>
                              </p:par>
                              <p:par>
                                <p:cTn id="389" presetID="26" presetClass="entr" presetSubtype="0" fill="hold" nodeType="withEffect">
                                  <p:stCondLst>
                                    <p:cond delay="0"/>
                                  </p:stCondLst>
                                  <p:childTnLst>
                                    <p:set>
                                      <p:cBhvr>
                                        <p:cTn id="390" dur="1" fill="hold">
                                          <p:stCondLst>
                                            <p:cond delay="0"/>
                                          </p:stCondLst>
                                        </p:cTn>
                                        <p:tgtEl>
                                          <p:spTgt spid="73"/>
                                        </p:tgtEl>
                                        <p:attrNameLst>
                                          <p:attrName>style.visibility</p:attrName>
                                        </p:attrNameLst>
                                      </p:cBhvr>
                                      <p:to>
                                        <p:strVal val="visible"/>
                                      </p:to>
                                    </p:set>
                                    <p:animEffect transition="in" filter="wipe(down)">
                                      <p:cBhvr>
                                        <p:cTn id="391" dur="580">
                                          <p:stCondLst>
                                            <p:cond delay="0"/>
                                          </p:stCondLst>
                                        </p:cTn>
                                        <p:tgtEl>
                                          <p:spTgt spid="73"/>
                                        </p:tgtEl>
                                      </p:cBhvr>
                                    </p:animEffect>
                                    <p:anim calcmode="lin" valueType="num">
                                      <p:cBhvr>
                                        <p:cTn id="392" dur="1822"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393" dur="664"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394" dur="664" tmFilter="0, 0; 0.125,0.2665; 0.25,0.4; 0.375,0.465; 0.5,0.5;  0.625,0.535; 0.75,0.6; 0.875,0.7335; 1,1">
                                          <p:stCondLst>
                                            <p:cond delay="664"/>
                                          </p:stCondLst>
                                        </p:cTn>
                                        <p:tgtEl>
                                          <p:spTgt spid="73"/>
                                        </p:tgtEl>
                                        <p:attrNameLst>
                                          <p:attrName>ppt_y</p:attrName>
                                        </p:attrNameLst>
                                      </p:cBhvr>
                                      <p:tavLst>
                                        <p:tav tm="0" fmla="#ppt_y-sin(pi*$)/9">
                                          <p:val>
                                            <p:fltVal val="0"/>
                                          </p:val>
                                        </p:tav>
                                        <p:tav tm="100000">
                                          <p:val>
                                            <p:fltVal val="1"/>
                                          </p:val>
                                        </p:tav>
                                      </p:tavLst>
                                    </p:anim>
                                    <p:anim calcmode="lin" valueType="num">
                                      <p:cBhvr>
                                        <p:cTn id="395" dur="332" tmFilter="0, 0; 0.125,0.2665; 0.25,0.4; 0.375,0.465; 0.5,0.5;  0.625,0.535; 0.75,0.6; 0.875,0.7335; 1,1">
                                          <p:stCondLst>
                                            <p:cond delay="1324"/>
                                          </p:stCondLst>
                                        </p:cTn>
                                        <p:tgtEl>
                                          <p:spTgt spid="73"/>
                                        </p:tgtEl>
                                        <p:attrNameLst>
                                          <p:attrName>ppt_y</p:attrName>
                                        </p:attrNameLst>
                                      </p:cBhvr>
                                      <p:tavLst>
                                        <p:tav tm="0" fmla="#ppt_y-sin(pi*$)/27">
                                          <p:val>
                                            <p:fltVal val="0"/>
                                          </p:val>
                                        </p:tav>
                                        <p:tav tm="100000">
                                          <p:val>
                                            <p:fltVal val="1"/>
                                          </p:val>
                                        </p:tav>
                                      </p:tavLst>
                                    </p:anim>
                                    <p:anim calcmode="lin" valueType="num">
                                      <p:cBhvr>
                                        <p:cTn id="396" dur="164" tmFilter="0, 0; 0.125,0.2665; 0.25,0.4; 0.375,0.465; 0.5,0.5;  0.625,0.535; 0.75,0.6; 0.875,0.7335; 1,1">
                                          <p:stCondLst>
                                            <p:cond delay="1656"/>
                                          </p:stCondLst>
                                        </p:cTn>
                                        <p:tgtEl>
                                          <p:spTgt spid="73"/>
                                        </p:tgtEl>
                                        <p:attrNameLst>
                                          <p:attrName>ppt_y</p:attrName>
                                        </p:attrNameLst>
                                      </p:cBhvr>
                                      <p:tavLst>
                                        <p:tav tm="0" fmla="#ppt_y-sin(pi*$)/81">
                                          <p:val>
                                            <p:fltVal val="0"/>
                                          </p:val>
                                        </p:tav>
                                        <p:tav tm="100000">
                                          <p:val>
                                            <p:fltVal val="1"/>
                                          </p:val>
                                        </p:tav>
                                      </p:tavLst>
                                    </p:anim>
                                    <p:animScale>
                                      <p:cBhvr>
                                        <p:cTn id="397" dur="26">
                                          <p:stCondLst>
                                            <p:cond delay="650"/>
                                          </p:stCondLst>
                                        </p:cTn>
                                        <p:tgtEl>
                                          <p:spTgt spid="73"/>
                                        </p:tgtEl>
                                      </p:cBhvr>
                                      <p:to x="100000" y="60000"/>
                                    </p:animScale>
                                    <p:animScale>
                                      <p:cBhvr>
                                        <p:cTn id="398" dur="166" decel="50000">
                                          <p:stCondLst>
                                            <p:cond delay="676"/>
                                          </p:stCondLst>
                                        </p:cTn>
                                        <p:tgtEl>
                                          <p:spTgt spid="73"/>
                                        </p:tgtEl>
                                      </p:cBhvr>
                                      <p:to x="100000" y="100000"/>
                                    </p:animScale>
                                    <p:animScale>
                                      <p:cBhvr>
                                        <p:cTn id="399" dur="26">
                                          <p:stCondLst>
                                            <p:cond delay="1312"/>
                                          </p:stCondLst>
                                        </p:cTn>
                                        <p:tgtEl>
                                          <p:spTgt spid="73"/>
                                        </p:tgtEl>
                                      </p:cBhvr>
                                      <p:to x="100000" y="80000"/>
                                    </p:animScale>
                                    <p:animScale>
                                      <p:cBhvr>
                                        <p:cTn id="400" dur="166" decel="50000">
                                          <p:stCondLst>
                                            <p:cond delay="1338"/>
                                          </p:stCondLst>
                                        </p:cTn>
                                        <p:tgtEl>
                                          <p:spTgt spid="73"/>
                                        </p:tgtEl>
                                      </p:cBhvr>
                                      <p:to x="100000" y="100000"/>
                                    </p:animScale>
                                    <p:animScale>
                                      <p:cBhvr>
                                        <p:cTn id="401" dur="26">
                                          <p:stCondLst>
                                            <p:cond delay="1642"/>
                                          </p:stCondLst>
                                        </p:cTn>
                                        <p:tgtEl>
                                          <p:spTgt spid="73"/>
                                        </p:tgtEl>
                                      </p:cBhvr>
                                      <p:to x="100000" y="90000"/>
                                    </p:animScale>
                                    <p:animScale>
                                      <p:cBhvr>
                                        <p:cTn id="402" dur="166" decel="50000">
                                          <p:stCondLst>
                                            <p:cond delay="1668"/>
                                          </p:stCondLst>
                                        </p:cTn>
                                        <p:tgtEl>
                                          <p:spTgt spid="73"/>
                                        </p:tgtEl>
                                      </p:cBhvr>
                                      <p:to x="100000" y="100000"/>
                                    </p:animScale>
                                    <p:animScale>
                                      <p:cBhvr>
                                        <p:cTn id="403" dur="26">
                                          <p:stCondLst>
                                            <p:cond delay="1808"/>
                                          </p:stCondLst>
                                        </p:cTn>
                                        <p:tgtEl>
                                          <p:spTgt spid="73"/>
                                        </p:tgtEl>
                                      </p:cBhvr>
                                      <p:to x="100000" y="95000"/>
                                    </p:animScale>
                                    <p:animScale>
                                      <p:cBhvr>
                                        <p:cTn id="404" dur="166" decel="50000">
                                          <p:stCondLst>
                                            <p:cond delay="1834"/>
                                          </p:stCondLst>
                                        </p:cTn>
                                        <p:tgtEl>
                                          <p:spTgt spid="73"/>
                                        </p:tgtEl>
                                      </p:cBhvr>
                                      <p:to x="100000" y="100000"/>
                                    </p:animScale>
                                  </p:childTnLst>
                                </p:cTn>
                              </p:par>
                              <p:par>
                                <p:cTn id="405" presetID="26" presetClass="entr" presetSubtype="0" fill="hold" nodeType="withEffect">
                                  <p:stCondLst>
                                    <p:cond delay="0"/>
                                  </p:stCondLst>
                                  <p:childTnLst>
                                    <p:set>
                                      <p:cBhvr>
                                        <p:cTn id="406" dur="1" fill="hold">
                                          <p:stCondLst>
                                            <p:cond delay="0"/>
                                          </p:stCondLst>
                                        </p:cTn>
                                        <p:tgtEl>
                                          <p:spTgt spid="75"/>
                                        </p:tgtEl>
                                        <p:attrNameLst>
                                          <p:attrName>style.visibility</p:attrName>
                                        </p:attrNameLst>
                                      </p:cBhvr>
                                      <p:to>
                                        <p:strVal val="visible"/>
                                      </p:to>
                                    </p:set>
                                    <p:animEffect transition="in" filter="wipe(down)">
                                      <p:cBhvr>
                                        <p:cTn id="407" dur="580">
                                          <p:stCondLst>
                                            <p:cond delay="0"/>
                                          </p:stCondLst>
                                        </p:cTn>
                                        <p:tgtEl>
                                          <p:spTgt spid="75"/>
                                        </p:tgtEl>
                                      </p:cBhvr>
                                    </p:animEffect>
                                    <p:anim calcmode="lin" valueType="num">
                                      <p:cBhvr>
                                        <p:cTn id="408" dur="1822" tmFilter="0,0; 0.14,0.36; 0.43,0.73; 0.71,0.91; 1.0,1.0">
                                          <p:stCondLst>
                                            <p:cond delay="0"/>
                                          </p:stCondLst>
                                        </p:cTn>
                                        <p:tgtEl>
                                          <p:spTgt spid="75"/>
                                        </p:tgtEl>
                                        <p:attrNameLst>
                                          <p:attrName>ppt_x</p:attrName>
                                        </p:attrNameLst>
                                      </p:cBhvr>
                                      <p:tavLst>
                                        <p:tav tm="0">
                                          <p:val>
                                            <p:strVal val="#ppt_x-0.25"/>
                                          </p:val>
                                        </p:tav>
                                        <p:tav tm="100000">
                                          <p:val>
                                            <p:strVal val="#ppt_x"/>
                                          </p:val>
                                        </p:tav>
                                      </p:tavLst>
                                    </p:anim>
                                    <p:anim calcmode="lin" valueType="num">
                                      <p:cBhvr>
                                        <p:cTn id="409" dur="664" tmFilter="0.0,0.0; 0.25,0.07; 0.50,0.2; 0.75,0.467; 1.0,1.0">
                                          <p:stCondLst>
                                            <p:cond delay="0"/>
                                          </p:stCondLst>
                                        </p:cTn>
                                        <p:tgtEl>
                                          <p:spTgt spid="75"/>
                                        </p:tgtEl>
                                        <p:attrNameLst>
                                          <p:attrName>ppt_y</p:attrName>
                                        </p:attrNameLst>
                                      </p:cBhvr>
                                      <p:tavLst>
                                        <p:tav tm="0" fmla="#ppt_y-sin(pi*$)/3">
                                          <p:val>
                                            <p:fltVal val="0.5"/>
                                          </p:val>
                                        </p:tav>
                                        <p:tav tm="100000">
                                          <p:val>
                                            <p:fltVal val="1"/>
                                          </p:val>
                                        </p:tav>
                                      </p:tavLst>
                                    </p:anim>
                                    <p:anim calcmode="lin" valueType="num">
                                      <p:cBhvr>
                                        <p:cTn id="410" dur="664" tmFilter="0, 0; 0.125,0.2665; 0.25,0.4; 0.375,0.465; 0.5,0.5;  0.625,0.535; 0.75,0.6; 0.875,0.7335; 1,1">
                                          <p:stCondLst>
                                            <p:cond delay="664"/>
                                          </p:stCondLst>
                                        </p:cTn>
                                        <p:tgtEl>
                                          <p:spTgt spid="75"/>
                                        </p:tgtEl>
                                        <p:attrNameLst>
                                          <p:attrName>ppt_y</p:attrName>
                                        </p:attrNameLst>
                                      </p:cBhvr>
                                      <p:tavLst>
                                        <p:tav tm="0" fmla="#ppt_y-sin(pi*$)/9">
                                          <p:val>
                                            <p:fltVal val="0"/>
                                          </p:val>
                                        </p:tav>
                                        <p:tav tm="100000">
                                          <p:val>
                                            <p:fltVal val="1"/>
                                          </p:val>
                                        </p:tav>
                                      </p:tavLst>
                                    </p:anim>
                                    <p:anim calcmode="lin" valueType="num">
                                      <p:cBhvr>
                                        <p:cTn id="411" dur="332" tmFilter="0, 0; 0.125,0.2665; 0.25,0.4; 0.375,0.465; 0.5,0.5;  0.625,0.535; 0.75,0.6; 0.875,0.7335; 1,1">
                                          <p:stCondLst>
                                            <p:cond delay="1324"/>
                                          </p:stCondLst>
                                        </p:cTn>
                                        <p:tgtEl>
                                          <p:spTgt spid="75"/>
                                        </p:tgtEl>
                                        <p:attrNameLst>
                                          <p:attrName>ppt_y</p:attrName>
                                        </p:attrNameLst>
                                      </p:cBhvr>
                                      <p:tavLst>
                                        <p:tav tm="0" fmla="#ppt_y-sin(pi*$)/27">
                                          <p:val>
                                            <p:fltVal val="0"/>
                                          </p:val>
                                        </p:tav>
                                        <p:tav tm="100000">
                                          <p:val>
                                            <p:fltVal val="1"/>
                                          </p:val>
                                        </p:tav>
                                      </p:tavLst>
                                    </p:anim>
                                    <p:anim calcmode="lin" valueType="num">
                                      <p:cBhvr>
                                        <p:cTn id="412" dur="164" tmFilter="0, 0; 0.125,0.2665; 0.25,0.4; 0.375,0.465; 0.5,0.5;  0.625,0.535; 0.75,0.6; 0.875,0.7335; 1,1">
                                          <p:stCondLst>
                                            <p:cond delay="1656"/>
                                          </p:stCondLst>
                                        </p:cTn>
                                        <p:tgtEl>
                                          <p:spTgt spid="75"/>
                                        </p:tgtEl>
                                        <p:attrNameLst>
                                          <p:attrName>ppt_y</p:attrName>
                                        </p:attrNameLst>
                                      </p:cBhvr>
                                      <p:tavLst>
                                        <p:tav tm="0" fmla="#ppt_y-sin(pi*$)/81">
                                          <p:val>
                                            <p:fltVal val="0"/>
                                          </p:val>
                                        </p:tav>
                                        <p:tav tm="100000">
                                          <p:val>
                                            <p:fltVal val="1"/>
                                          </p:val>
                                        </p:tav>
                                      </p:tavLst>
                                    </p:anim>
                                    <p:animScale>
                                      <p:cBhvr>
                                        <p:cTn id="413" dur="26">
                                          <p:stCondLst>
                                            <p:cond delay="650"/>
                                          </p:stCondLst>
                                        </p:cTn>
                                        <p:tgtEl>
                                          <p:spTgt spid="75"/>
                                        </p:tgtEl>
                                      </p:cBhvr>
                                      <p:to x="100000" y="60000"/>
                                    </p:animScale>
                                    <p:animScale>
                                      <p:cBhvr>
                                        <p:cTn id="414" dur="166" decel="50000">
                                          <p:stCondLst>
                                            <p:cond delay="676"/>
                                          </p:stCondLst>
                                        </p:cTn>
                                        <p:tgtEl>
                                          <p:spTgt spid="75"/>
                                        </p:tgtEl>
                                      </p:cBhvr>
                                      <p:to x="100000" y="100000"/>
                                    </p:animScale>
                                    <p:animScale>
                                      <p:cBhvr>
                                        <p:cTn id="415" dur="26">
                                          <p:stCondLst>
                                            <p:cond delay="1312"/>
                                          </p:stCondLst>
                                        </p:cTn>
                                        <p:tgtEl>
                                          <p:spTgt spid="75"/>
                                        </p:tgtEl>
                                      </p:cBhvr>
                                      <p:to x="100000" y="80000"/>
                                    </p:animScale>
                                    <p:animScale>
                                      <p:cBhvr>
                                        <p:cTn id="416" dur="166" decel="50000">
                                          <p:stCondLst>
                                            <p:cond delay="1338"/>
                                          </p:stCondLst>
                                        </p:cTn>
                                        <p:tgtEl>
                                          <p:spTgt spid="75"/>
                                        </p:tgtEl>
                                      </p:cBhvr>
                                      <p:to x="100000" y="100000"/>
                                    </p:animScale>
                                    <p:animScale>
                                      <p:cBhvr>
                                        <p:cTn id="417" dur="26">
                                          <p:stCondLst>
                                            <p:cond delay="1642"/>
                                          </p:stCondLst>
                                        </p:cTn>
                                        <p:tgtEl>
                                          <p:spTgt spid="75"/>
                                        </p:tgtEl>
                                      </p:cBhvr>
                                      <p:to x="100000" y="90000"/>
                                    </p:animScale>
                                    <p:animScale>
                                      <p:cBhvr>
                                        <p:cTn id="418" dur="166" decel="50000">
                                          <p:stCondLst>
                                            <p:cond delay="1668"/>
                                          </p:stCondLst>
                                        </p:cTn>
                                        <p:tgtEl>
                                          <p:spTgt spid="75"/>
                                        </p:tgtEl>
                                      </p:cBhvr>
                                      <p:to x="100000" y="100000"/>
                                    </p:animScale>
                                    <p:animScale>
                                      <p:cBhvr>
                                        <p:cTn id="419" dur="26">
                                          <p:stCondLst>
                                            <p:cond delay="1808"/>
                                          </p:stCondLst>
                                        </p:cTn>
                                        <p:tgtEl>
                                          <p:spTgt spid="75"/>
                                        </p:tgtEl>
                                      </p:cBhvr>
                                      <p:to x="100000" y="95000"/>
                                    </p:animScale>
                                    <p:animScale>
                                      <p:cBhvr>
                                        <p:cTn id="420" dur="166" decel="50000">
                                          <p:stCondLst>
                                            <p:cond delay="1834"/>
                                          </p:stCondLst>
                                        </p:cTn>
                                        <p:tgtEl>
                                          <p:spTgt spid="75"/>
                                        </p:tgtEl>
                                      </p:cBhvr>
                                      <p:to x="100000" y="100000"/>
                                    </p:animScale>
                                  </p:childTnLst>
                                </p:cTn>
                              </p:par>
                              <p:par>
                                <p:cTn id="421" presetID="26" presetClass="entr" presetSubtype="0" fill="hold" nodeType="withEffect">
                                  <p:stCondLst>
                                    <p:cond delay="0"/>
                                  </p:stCondLst>
                                  <p:childTnLst>
                                    <p:set>
                                      <p:cBhvr>
                                        <p:cTn id="422" dur="1" fill="hold">
                                          <p:stCondLst>
                                            <p:cond delay="0"/>
                                          </p:stCondLst>
                                        </p:cTn>
                                        <p:tgtEl>
                                          <p:spTgt spid="77"/>
                                        </p:tgtEl>
                                        <p:attrNameLst>
                                          <p:attrName>style.visibility</p:attrName>
                                        </p:attrNameLst>
                                      </p:cBhvr>
                                      <p:to>
                                        <p:strVal val="visible"/>
                                      </p:to>
                                    </p:set>
                                    <p:animEffect transition="in" filter="wipe(down)">
                                      <p:cBhvr>
                                        <p:cTn id="423" dur="580">
                                          <p:stCondLst>
                                            <p:cond delay="0"/>
                                          </p:stCondLst>
                                        </p:cTn>
                                        <p:tgtEl>
                                          <p:spTgt spid="77"/>
                                        </p:tgtEl>
                                      </p:cBhvr>
                                    </p:animEffect>
                                    <p:anim calcmode="lin" valueType="num">
                                      <p:cBhvr>
                                        <p:cTn id="424"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425"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426"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427"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428"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429" dur="26">
                                          <p:stCondLst>
                                            <p:cond delay="650"/>
                                          </p:stCondLst>
                                        </p:cTn>
                                        <p:tgtEl>
                                          <p:spTgt spid="77"/>
                                        </p:tgtEl>
                                      </p:cBhvr>
                                      <p:to x="100000" y="60000"/>
                                    </p:animScale>
                                    <p:animScale>
                                      <p:cBhvr>
                                        <p:cTn id="430" dur="166" decel="50000">
                                          <p:stCondLst>
                                            <p:cond delay="676"/>
                                          </p:stCondLst>
                                        </p:cTn>
                                        <p:tgtEl>
                                          <p:spTgt spid="77"/>
                                        </p:tgtEl>
                                      </p:cBhvr>
                                      <p:to x="100000" y="100000"/>
                                    </p:animScale>
                                    <p:animScale>
                                      <p:cBhvr>
                                        <p:cTn id="431" dur="26">
                                          <p:stCondLst>
                                            <p:cond delay="1312"/>
                                          </p:stCondLst>
                                        </p:cTn>
                                        <p:tgtEl>
                                          <p:spTgt spid="77"/>
                                        </p:tgtEl>
                                      </p:cBhvr>
                                      <p:to x="100000" y="80000"/>
                                    </p:animScale>
                                    <p:animScale>
                                      <p:cBhvr>
                                        <p:cTn id="432" dur="166" decel="50000">
                                          <p:stCondLst>
                                            <p:cond delay="1338"/>
                                          </p:stCondLst>
                                        </p:cTn>
                                        <p:tgtEl>
                                          <p:spTgt spid="77"/>
                                        </p:tgtEl>
                                      </p:cBhvr>
                                      <p:to x="100000" y="100000"/>
                                    </p:animScale>
                                    <p:animScale>
                                      <p:cBhvr>
                                        <p:cTn id="433" dur="26">
                                          <p:stCondLst>
                                            <p:cond delay="1642"/>
                                          </p:stCondLst>
                                        </p:cTn>
                                        <p:tgtEl>
                                          <p:spTgt spid="77"/>
                                        </p:tgtEl>
                                      </p:cBhvr>
                                      <p:to x="100000" y="90000"/>
                                    </p:animScale>
                                    <p:animScale>
                                      <p:cBhvr>
                                        <p:cTn id="434" dur="166" decel="50000">
                                          <p:stCondLst>
                                            <p:cond delay="1668"/>
                                          </p:stCondLst>
                                        </p:cTn>
                                        <p:tgtEl>
                                          <p:spTgt spid="77"/>
                                        </p:tgtEl>
                                      </p:cBhvr>
                                      <p:to x="100000" y="100000"/>
                                    </p:animScale>
                                    <p:animScale>
                                      <p:cBhvr>
                                        <p:cTn id="435" dur="26">
                                          <p:stCondLst>
                                            <p:cond delay="1808"/>
                                          </p:stCondLst>
                                        </p:cTn>
                                        <p:tgtEl>
                                          <p:spTgt spid="77"/>
                                        </p:tgtEl>
                                      </p:cBhvr>
                                      <p:to x="100000" y="95000"/>
                                    </p:animScale>
                                    <p:animScale>
                                      <p:cBhvr>
                                        <p:cTn id="436" dur="166" decel="50000">
                                          <p:stCondLst>
                                            <p:cond delay="1834"/>
                                          </p:stCondLst>
                                        </p:cTn>
                                        <p:tgtEl>
                                          <p:spTgt spid="77"/>
                                        </p:tgtEl>
                                      </p:cBhvr>
                                      <p:to x="100000" y="100000"/>
                                    </p:animScale>
                                  </p:childTnLst>
                                </p:cTn>
                              </p:par>
                              <p:par>
                                <p:cTn id="437" presetID="26" presetClass="entr" presetSubtype="0" fill="hold" nodeType="withEffect">
                                  <p:stCondLst>
                                    <p:cond delay="0"/>
                                  </p:stCondLst>
                                  <p:childTnLst>
                                    <p:set>
                                      <p:cBhvr>
                                        <p:cTn id="438" dur="1" fill="hold">
                                          <p:stCondLst>
                                            <p:cond delay="0"/>
                                          </p:stCondLst>
                                        </p:cTn>
                                        <p:tgtEl>
                                          <p:spTgt spid="80"/>
                                        </p:tgtEl>
                                        <p:attrNameLst>
                                          <p:attrName>style.visibility</p:attrName>
                                        </p:attrNameLst>
                                      </p:cBhvr>
                                      <p:to>
                                        <p:strVal val="visible"/>
                                      </p:to>
                                    </p:set>
                                    <p:animEffect transition="in" filter="wipe(down)">
                                      <p:cBhvr>
                                        <p:cTn id="439" dur="580">
                                          <p:stCondLst>
                                            <p:cond delay="0"/>
                                          </p:stCondLst>
                                        </p:cTn>
                                        <p:tgtEl>
                                          <p:spTgt spid="80"/>
                                        </p:tgtEl>
                                      </p:cBhvr>
                                    </p:animEffect>
                                    <p:anim calcmode="lin" valueType="num">
                                      <p:cBhvr>
                                        <p:cTn id="440" dur="1822" tmFilter="0,0; 0.14,0.36; 0.43,0.73; 0.71,0.91; 1.0,1.0">
                                          <p:stCondLst>
                                            <p:cond delay="0"/>
                                          </p:stCondLst>
                                        </p:cTn>
                                        <p:tgtEl>
                                          <p:spTgt spid="80"/>
                                        </p:tgtEl>
                                        <p:attrNameLst>
                                          <p:attrName>ppt_x</p:attrName>
                                        </p:attrNameLst>
                                      </p:cBhvr>
                                      <p:tavLst>
                                        <p:tav tm="0">
                                          <p:val>
                                            <p:strVal val="#ppt_x-0.25"/>
                                          </p:val>
                                        </p:tav>
                                        <p:tav tm="100000">
                                          <p:val>
                                            <p:strVal val="#ppt_x"/>
                                          </p:val>
                                        </p:tav>
                                      </p:tavLst>
                                    </p:anim>
                                    <p:anim calcmode="lin" valueType="num">
                                      <p:cBhvr>
                                        <p:cTn id="441" dur="664" tmFilter="0.0,0.0; 0.25,0.07; 0.50,0.2; 0.75,0.467; 1.0,1.0">
                                          <p:stCondLst>
                                            <p:cond delay="0"/>
                                          </p:stCondLst>
                                        </p:cTn>
                                        <p:tgtEl>
                                          <p:spTgt spid="80"/>
                                        </p:tgtEl>
                                        <p:attrNameLst>
                                          <p:attrName>ppt_y</p:attrName>
                                        </p:attrNameLst>
                                      </p:cBhvr>
                                      <p:tavLst>
                                        <p:tav tm="0" fmla="#ppt_y-sin(pi*$)/3">
                                          <p:val>
                                            <p:fltVal val="0.5"/>
                                          </p:val>
                                        </p:tav>
                                        <p:tav tm="100000">
                                          <p:val>
                                            <p:fltVal val="1"/>
                                          </p:val>
                                        </p:tav>
                                      </p:tavLst>
                                    </p:anim>
                                    <p:anim calcmode="lin" valueType="num">
                                      <p:cBhvr>
                                        <p:cTn id="442" dur="664" tmFilter="0, 0; 0.125,0.2665; 0.25,0.4; 0.375,0.465; 0.5,0.5;  0.625,0.535; 0.75,0.6; 0.875,0.7335; 1,1">
                                          <p:stCondLst>
                                            <p:cond delay="664"/>
                                          </p:stCondLst>
                                        </p:cTn>
                                        <p:tgtEl>
                                          <p:spTgt spid="80"/>
                                        </p:tgtEl>
                                        <p:attrNameLst>
                                          <p:attrName>ppt_y</p:attrName>
                                        </p:attrNameLst>
                                      </p:cBhvr>
                                      <p:tavLst>
                                        <p:tav tm="0" fmla="#ppt_y-sin(pi*$)/9">
                                          <p:val>
                                            <p:fltVal val="0"/>
                                          </p:val>
                                        </p:tav>
                                        <p:tav tm="100000">
                                          <p:val>
                                            <p:fltVal val="1"/>
                                          </p:val>
                                        </p:tav>
                                      </p:tavLst>
                                    </p:anim>
                                    <p:anim calcmode="lin" valueType="num">
                                      <p:cBhvr>
                                        <p:cTn id="443" dur="332" tmFilter="0, 0; 0.125,0.2665; 0.25,0.4; 0.375,0.465; 0.5,0.5;  0.625,0.535; 0.75,0.6; 0.875,0.7335; 1,1">
                                          <p:stCondLst>
                                            <p:cond delay="1324"/>
                                          </p:stCondLst>
                                        </p:cTn>
                                        <p:tgtEl>
                                          <p:spTgt spid="80"/>
                                        </p:tgtEl>
                                        <p:attrNameLst>
                                          <p:attrName>ppt_y</p:attrName>
                                        </p:attrNameLst>
                                      </p:cBhvr>
                                      <p:tavLst>
                                        <p:tav tm="0" fmla="#ppt_y-sin(pi*$)/27">
                                          <p:val>
                                            <p:fltVal val="0"/>
                                          </p:val>
                                        </p:tav>
                                        <p:tav tm="100000">
                                          <p:val>
                                            <p:fltVal val="1"/>
                                          </p:val>
                                        </p:tav>
                                      </p:tavLst>
                                    </p:anim>
                                    <p:anim calcmode="lin" valueType="num">
                                      <p:cBhvr>
                                        <p:cTn id="444" dur="164" tmFilter="0, 0; 0.125,0.2665; 0.25,0.4; 0.375,0.465; 0.5,0.5;  0.625,0.535; 0.75,0.6; 0.875,0.7335; 1,1">
                                          <p:stCondLst>
                                            <p:cond delay="1656"/>
                                          </p:stCondLst>
                                        </p:cTn>
                                        <p:tgtEl>
                                          <p:spTgt spid="80"/>
                                        </p:tgtEl>
                                        <p:attrNameLst>
                                          <p:attrName>ppt_y</p:attrName>
                                        </p:attrNameLst>
                                      </p:cBhvr>
                                      <p:tavLst>
                                        <p:tav tm="0" fmla="#ppt_y-sin(pi*$)/81">
                                          <p:val>
                                            <p:fltVal val="0"/>
                                          </p:val>
                                        </p:tav>
                                        <p:tav tm="100000">
                                          <p:val>
                                            <p:fltVal val="1"/>
                                          </p:val>
                                        </p:tav>
                                      </p:tavLst>
                                    </p:anim>
                                    <p:animScale>
                                      <p:cBhvr>
                                        <p:cTn id="445" dur="26">
                                          <p:stCondLst>
                                            <p:cond delay="650"/>
                                          </p:stCondLst>
                                        </p:cTn>
                                        <p:tgtEl>
                                          <p:spTgt spid="80"/>
                                        </p:tgtEl>
                                      </p:cBhvr>
                                      <p:to x="100000" y="60000"/>
                                    </p:animScale>
                                    <p:animScale>
                                      <p:cBhvr>
                                        <p:cTn id="446" dur="166" decel="50000">
                                          <p:stCondLst>
                                            <p:cond delay="676"/>
                                          </p:stCondLst>
                                        </p:cTn>
                                        <p:tgtEl>
                                          <p:spTgt spid="80"/>
                                        </p:tgtEl>
                                      </p:cBhvr>
                                      <p:to x="100000" y="100000"/>
                                    </p:animScale>
                                    <p:animScale>
                                      <p:cBhvr>
                                        <p:cTn id="447" dur="26">
                                          <p:stCondLst>
                                            <p:cond delay="1312"/>
                                          </p:stCondLst>
                                        </p:cTn>
                                        <p:tgtEl>
                                          <p:spTgt spid="80"/>
                                        </p:tgtEl>
                                      </p:cBhvr>
                                      <p:to x="100000" y="80000"/>
                                    </p:animScale>
                                    <p:animScale>
                                      <p:cBhvr>
                                        <p:cTn id="448" dur="166" decel="50000">
                                          <p:stCondLst>
                                            <p:cond delay="1338"/>
                                          </p:stCondLst>
                                        </p:cTn>
                                        <p:tgtEl>
                                          <p:spTgt spid="80"/>
                                        </p:tgtEl>
                                      </p:cBhvr>
                                      <p:to x="100000" y="100000"/>
                                    </p:animScale>
                                    <p:animScale>
                                      <p:cBhvr>
                                        <p:cTn id="449" dur="26">
                                          <p:stCondLst>
                                            <p:cond delay="1642"/>
                                          </p:stCondLst>
                                        </p:cTn>
                                        <p:tgtEl>
                                          <p:spTgt spid="80"/>
                                        </p:tgtEl>
                                      </p:cBhvr>
                                      <p:to x="100000" y="90000"/>
                                    </p:animScale>
                                    <p:animScale>
                                      <p:cBhvr>
                                        <p:cTn id="450" dur="166" decel="50000">
                                          <p:stCondLst>
                                            <p:cond delay="1668"/>
                                          </p:stCondLst>
                                        </p:cTn>
                                        <p:tgtEl>
                                          <p:spTgt spid="80"/>
                                        </p:tgtEl>
                                      </p:cBhvr>
                                      <p:to x="100000" y="100000"/>
                                    </p:animScale>
                                    <p:animScale>
                                      <p:cBhvr>
                                        <p:cTn id="451" dur="26">
                                          <p:stCondLst>
                                            <p:cond delay="1808"/>
                                          </p:stCondLst>
                                        </p:cTn>
                                        <p:tgtEl>
                                          <p:spTgt spid="80"/>
                                        </p:tgtEl>
                                      </p:cBhvr>
                                      <p:to x="100000" y="95000"/>
                                    </p:animScale>
                                    <p:animScale>
                                      <p:cBhvr>
                                        <p:cTn id="452" dur="166" decel="50000">
                                          <p:stCondLst>
                                            <p:cond delay="1834"/>
                                          </p:stCondLst>
                                        </p:cTn>
                                        <p:tgtEl>
                                          <p:spTgt spid="80"/>
                                        </p:tgtEl>
                                      </p:cBhvr>
                                      <p:to x="100000" y="100000"/>
                                    </p:animScale>
                                  </p:childTnLst>
                                </p:cTn>
                              </p:par>
                              <p:par>
                                <p:cTn id="453" presetID="26" presetClass="entr" presetSubtype="0" fill="hold" nodeType="withEffect">
                                  <p:stCondLst>
                                    <p:cond delay="0"/>
                                  </p:stCondLst>
                                  <p:childTnLst>
                                    <p:set>
                                      <p:cBhvr>
                                        <p:cTn id="454" dur="1" fill="hold">
                                          <p:stCondLst>
                                            <p:cond delay="0"/>
                                          </p:stCondLst>
                                        </p:cTn>
                                        <p:tgtEl>
                                          <p:spTgt spid="82"/>
                                        </p:tgtEl>
                                        <p:attrNameLst>
                                          <p:attrName>style.visibility</p:attrName>
                                        </p:attrNameLst>
                                      </p:cBhvr>
                                      <p:to>
                                        <p:strVal val="visible"/>
                                      </p:to>
                                    </p:set>
                                    <p:animEffect transition="in" filter="wipe(down)">
                                      <p:cBhvr>
                                        <p:cTn id="455" dur="580">
                                          <p:stCondLst>
                                            <p:cond delay="0"/>
                                          </p:stCondLst>
                                        </p:cTn>
                                        <p:tgtEl>
                                          <p:spTgt spid="82"/>
                                        </p:tgtEl>
                                      </p:cBhvr>
                                    </p:animEffect>
                                    <p:anim calcmode="lin" valueType="num">
                                      <p:cBhvr>
                                        <p:cTn id="456" dur="1822"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457" dur="664"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458" dur="664" tmFilter="0, 0; 0.125,0.2665; 0.25,0.4; 0.375,0.465; 0.5,0.5;  0.625,0.535; 0.75,0.6; 0.875,0.7335; 1,1">
                                          <p:stCondLst>
                                            <p:cond delay="664"/>
                                          </p:stCondLst>
                                        </p:cTn>
                                        <p:tgtEl>
                                          <p:spTgt spid="82"/>
                                        </p:tgtEl>
                                        <p:attrNameLst>
                                          <p:attrName>ppt_y</p:attrName>
                                        </p:attrNameLst>
                                      </p:cBhvr>
                                      <p:tavLst>
                                        <p:tav tm="0" fmla="#ppt_y-sin(pi*$)/9">
                                          <p:val>
                                            <p:fltVal val="0"/>
                                          </p:val>
                                        </p:tav>
                                        <p:tav tm="100000">
                                          <p:val>
                                            <p:fltVal val="1"/>
                                          </p:val>
                                        </p:tav>
                                      </p:tavLst>
                                    </p:anim>
                                    <p:anim calcmode="lin" valueType="num">
                                      <p:cBhvr>
                                        <p:cTn id="459" dur="332" tmFilter="0, 0; 0.125,0.2665; 0.25,0.4; 0.375,0.465; 0.5,0.5;  0.625,0.535; 0.75,0.6; 0.875,0.7335; 1,1">
                                          <p:stCondLst>
                                            <p:cond delay="1324"/>
                                          </p:stCondLst>
                                        </p:cTn>
                                        <p:tgtEl>
                                          <p:spTgt spid="82"/>
                                        </p:tgtEl>
                                        <p:attrNameLst>
                                          <p:attrName>ppt_y</p:attrName>
                                        </p:attrNameLst>
                                      </p:cBhvr>
                                      <p:tavLst>
                                        <p:tav tm="0" fmla="#ppt_y-sin(pi*$)/27">
                                          <p:val>
                                            <p:fltVal val="0"/>
                                          </p:val>
                                        </p:tav>
                                        <p:tav tm="100000">
                                          <p:val>
                                            <p:fltVal val="1"/>
                                          </p:val>
                                        </p:tav>
                                      </p:tavLst>
                                    </p:anim>
                                    <p:anim calcmode="lin" valueType="num">
                                      <p:cBhvr>
                                        <p:cTn id="460" dur="164" tmFilter="0, 0; 0.125,0.2665; 0.25,0.4; 0.375,0.465; 0.5,0.5;  0.625,0.535; 0.75,0.6; 0.875,0.7335; 1,1">
                                          <p:stCondLst>
                                            <p:cond delay="1656"/>
                                          </p:stCondLst>
                                        </p:cTn>
                                        <p:tgtEl>
                                          <p:spTgt spid="82"/>
                                        </p:tgtEl>
                                        <p:attrNameLst>
                                          <p:attrName>ppt_y</p:attrName>
                                        </p:attrNameLst>
                                      </p:cBhvr>
                                      <p:tavLst>
                                        <p:tav tm="0" fmla="#ppt_y-sin(pi*$)/81">
                                          <p:val>
                                            <p:fltVal val="0"/>
                                          </p:val>
                                        </p:tav>
                                        <p:tav tm="100000">
                                          <p:val>
                                            <p:fltVal val="1"/>
                                          </p:val>
                                        </p:tav>
                                      </p:tavLst>
                                    </p:anim>
                                    <p:animScale>
                                      <p:cBhvr>
                                        <p:cTn id="461" dur="26">
                                          <p:stCondLst>
                                            <p:cond delay="650"/>
                                          </p:stCondLst>
                                        </p:cTn>
                                        <p:tgtEl>
                                          <p:spTgt spid="82"/>
                                        </p:tgtEl>
                                      </p:cBhvr>
                                      <p:to x="100000" y="60000"/>
                                    </p:animScale>
                                    <p:animScale>
                                      <p:cBhvr>
                                        <p:cTn id="462" dur="166" decel="50000">
                                          <p:stCondLst>
                                            <p:cond delay="676"/>
                                          </p:stCondLst>
                                        </p:cTn>
                                        <p:tgtEl>
                                          <p:spTgt spid="82"/>
                                        </p:tgtEl>
                                      </p:cBhvr>
                                      <p:to x="100000" y="100000"/>
                                    </p:animScale>
                                    <p:animScale>
                                      <p:cBhvr>
                                        <p:cTn id="463" dur="26">
                                          <p:stCondLst>
                                            <p:cond delay="1312"/>
                                          </p:stCondLst>
                                        </p:cTn>
                                        <p:tgtEl>
                                          <p:spTgt spid="82"/>
                                        </p:tgtEl>
                                      </p:cBhvr>
                                      <p:to x="100000" y="80000"/>
                                    </p:animScale>
                                    <p:animScale>
                                      <p:cBhvr>
                                        <p:cTn id="464" dur="166" decel="50000">
                                          <p:stCondLst>
                                            <p:cond delay="1338"/>
                                          </p:stCondLst>
                                        </p:cTn>
                                        <p:tgtEl>
                                          <p:spTgt spid="82"/>
                                        </p:tgtEl>
                                      </p:cBhvr>
                                      <p:to x="100000" y="100000"/>
                                    </p:animScale>
                                    <p:animScale>
                                      <p:cBhvr>
                                        <p:cTn id="465" dur="26">
                                          <p:stCondLst>
                                            <p:cond delay="1642"/>
                                          </p:stCondLst>
                                        </p:cTn>
                                        <p:tgtEl>
                                          <p:spTgt spid="82"/>
                                        </p:tgtEl>
                                      </p:cBhvr>
                                      <p:to x="100000" y="90000"/>
                                    </p:animScale>
                                    <p:animScale>
                                      <p:cBhvr>
                                        <p:cTn id="466" dur="166" decel="50000">
                                          <p:stCondLst>
                                            <p:cond delay="1668"/>
                                          </p:stCondLst>
                                        </p:cTn>
                                        <p:tgtEl>
                                          <p:spTgt spid="82"/>
                                        </p:tgtEl>
                                      </p:cBhvr>
                                      <p:to x="100000" y="100000"/>
                                    </p:animScale>
                                    <p:animScale>
                                      <p:cBhvr>
                                        <p:cTn id="467" dur="26">
                                          <p:stCondLst>
                                            <p:cond delay="1808"/>
                                          </p:stCondLst>
                                        </p:cTn>
                                        <p:tgtEl>
                                          <p:spTgt spid="82"/>
                                        </p:tgtEl>
                                      </p:cBhvr>
                                      <p:to x="100000" y="95000"/>
                                    </p:animScale>
                                    <p:animScale>
                                      <p:cBhvr>
                                        <p:cTn id="468" dur="166" decel="50000">
                                          <p:stCondLst>
                                            <p:cond delay="1834"/>
                                          </p:stCondLst>
                                        </p:cTn>
                                        <p:tgtEl>
                                          <p:spTgt spid="82"/>
                                        </p:tgtEl>
                                      </p:cBhvr>
                                      <p:to x="100000" y="100000"/>
                                    </p:animScale>
                                  </p:childTnLst>
                                </p:cTn>
                              </p:par>
                              <p:par>
                                <p:cTn id="469" presetID="26" presetClass="entr" presetSubtype="0" fill="hold" nodeType="withEffect">
                                  <p:stCondLst>
                                    <p:cond delay="0"/>
                                  </p:stCondLst>
                                  <p:childTnLst>
                                    <p:set>
                                      <p:cBhvr>
                                        <p:cTn id="470" dur="1" fill="hold">
                                          <p:stCondLst>
                                            <p:cond delay="0"/>
                                          </p:stCondLst>
                                        </p:cTn>
                                        <p:tgtEl>
                                          <p:spTgt spid="93"/>
                                        </p:tgtEl>
                                        <p:attrNameLst>
                                          <p:attrName>style.visibility</p:attrName>
                                        </p:attrNameLst>
                                      </p:cBhvr>
                                      <p:to>
                                        <p:strVal val="visible"/>
                                      </p:to>
                                    </p:set>
                                    <p:animEffect transition="in" filter="wipe(down)">
                                      <p:cBhvr>
                                        <p:cTn id="471" dur="580">
                                          <p:stCondLst>
                                            <p:cond delay="0"/>
                                          </p:stCondLst>
                                        </p:cTn>
                                        <p:tgtEl>
                                          <p:spTgt spid="93"/>
                                        </p:tgtEl>
                                      </p:cBhvr>
                                    </p:animEffect>
                                    <p:anim calcmode="lin" valueType="num">
                                      <p:cBhvr>
                                        <p:cTn id="472"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473"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474"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475"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476"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477" dur="26">
                                          <p:stCondLst>
                                            <p:cond delay="650"/>
                                          </p:stCondLst>
                                        </p:cTn>
                                        <p:tgtEl>
                                          <p:spTgt spid="93"/>
                                        </p:tgtEl>
                                      </p:cBhvr>
                                      <p:to x="100000" y="60000"/>
                                    </p:animScale>
                                    <p:animScale>
                                      <p:cBhvr>
                                        <p:cTn id="478" dur="166" decel="50000">
                                          <p:stCondLst>
                                            <p:cond delay="676"/>
                                          </p:stCondLst>
                                        </p:cTn>
                                        <p:tgtEl>
                                          <p:spTgt spid="93"/>
                                        </p:tgtEl>
                                      </p:cBhvr>
                                      <p:to x="100000" y="100000"/>
                                    </p:animScale>
                                    <p:animScale>
                                      <p:cBhvr>
                                        <p:cTn id="479" dur="26">
                                          <p:stCondLst>
                                            <p:cond delay="1312"/>
                                          </p:stCondLst>
                                        </p:cTn>
                                        <p:tgtEl>
                                          <p:spTgt spid="93"/>
                                        </p:tgtEl>
                                      </p:cBhvr>
                                      <p:to x="100000" y="80000"/>
                                    </p:animScale>
                                    <p:animScale>
                                      <p:cBhvr>
                                        <p:cTn id="480" dur="166" decel="50000">
                                          <p:stCondLst>
                                            <p:cond delay="1338"/>
                                          </p:stCondLst>
                                        </p:cTn>
                                        <p:tgtEl>
                                          <p:spTgt spid="93"/>
                                        </p:tgtEl>
                                      </p:cBhvr>
                                      <p:to x="100000" y="100000"/>
                                    </p:animScale>
                                    <p:animScale>
                                      <p:cBhvr>
                                        <p:cTn id="481" dur="26">
                                          <p:stCondLst>
                                            <p:cond delay="1642"/>
                                          </p:stCondLst>
                                        </p:cTn>
                                        <p:tgtEl>
                                          <p:spTgt spid="93"/>
                                        </p:tgtEl>
                                      </p:cBhvr>
                                      <p:to x="100000" y="90000"/>
                                    </p:animScale>
                                    <p:animScale>
                                      <p:cBhvr>
                                        <p:cTn id="482" dur="166" decel="50000">
                                          <p:stCondLst>
                                            <p:cond delay="1668"/>
                                          </p:stCondLst>
                                        </p:cTn>
                                        <p:tgtEl>
                                          <p:spTgt spid="93"/>
                                        </p:tgtEl>
                                      </p:cBhvr>
                                      <p:to x="100000" y="100000"/>
                                    </p:animScale>
                                    <p:animScale>
                                      <p:cBhvr>
                                        <p:cTn id="483" dur="26">
                                          <p:stCondLst>
                                            <p:cond delay="1808"/>
                                          </p:stCondLst>
                                        </p:cTn>
                                        <p:tgtEl>
                                          <p:spTgt spid="93"/>
                                        </p:tgtEl>
                                      </p:cBhvr>
                                      <p:to x="100000" y="95000"/>
                                    </p:animScale>
                                    <p:animScale>
                                      <p:cBhvr>
                                        <p:cTn id="484" dur="166" decel="50000">
                                          <p:stCondLst>
                                            <p:cond delay="1834"/>
                                          </p:stCondLst>
                                        </p:cTn>
                                        <p:tgtEl>
                                          <p:spTgt spid="93"/>
                                        </p:tgtEl>
                                      </p:cBhvr>
                                      <p:to x="100000" y="100000"/>
                                    </p:animScale>
                                  </p:childTnLst>
                                </p:cTn>
                              </p:par>
                              <p:par>
                                <p:cTn id="485" presetID="26" presetClass="entr" presetSubtype="0" fill="hold" nodeType="withEffect">
                                  <p:stCondLst>
                                    <p:cond delay="0"/>
                                  </p:stCondLst>
                                  <p:childTnLst>
                                    <p:set>
                                      <p:cBhvr>
                                        <p:cTn id="486" dur="1" fill="hold">
                                          <p:stCondLst>
                                            <p:cond delay="0"/>
                                          </p:stCondLst>
                                        </p:cTn>
                                        <p:tgtEl>
                                          <p:spTgt spid="101"/>
                                        </p:tgtEl>
                                        <p:attrNameLst>
                                          <p:attrName>style.visibility</p:attrName>
                                        </p:attrNameLst>
                                      </p:cBhvr>
                                      <p:to>
                                        <p:strVal val="visible"/>
                                      </p:to>
                                    </p:set>
                                    <p:animEffect transition="in" filter="wipe(down)">
                                      <p:cBhvr>
                                        <p:cTn id="487" dur="580">
                                          <p:stCondLst>
                                            <p:cond delay="0"/>
                                          </p:stCondLst>
                                        </p:cTn>
                                        <p:tgtEl>
                                          <p:spTgt spid="101"/>
                                        </p:tgtEl>
                                      </p:cBhvr>
                                    </p:animEffect>
                                    <p:anim calcmode="lin" valueType="num">
                                      <p:cBhvr>
                                        <p:cTn id="488" dur="1822" tmFilter="0,0; 0.14,0.36; 0.43,0.73; 0.71,0.91; 1.0,1.0">
                                          <p:stCondLst>
                                            <p:cond delay="0"/>
                                          </p:stCondLst>
                                        </p:cTn>
                                        <p:tgtEl>
                                          <p:spTgt spid="101"/>
                                        </p:tgtEl>
                                        <p:attrNameLst>
                                          <p:attrName>ppt_x</p:attrName>
                                        </p:attrNameLst>
                                      </p:cBhvr>
                                      <p:tavLst>
                                        <p:tav tm="0">
                                          <p:val>
                                            <p:strVal val="#ppt_x-0.25"/>
                                          </p:val>
                                        </p:tav>
                                        <p:tav tm="100000">
                                          <p:val>
                                            <p:strVal val="#ppt_x"/>
                                          </p:val>
                                        </p:tav>
                                      </p:tavLst>
                                    </p:anim>
                                    <p:anim calcmode="lin" valueType="num">
                                      <p:cBhvr>
                                        <p:cTn id="489" dur="664" tmFilter="0.0,0.0; 0.25,0.07; 0.50,0.2; 0.75,0.467; 1.0,1.0">
                                          <p:stCondLst>
                                            <p:cond delay="0"/>
                                          </p:stCondLst>
                                        </p:cTn>
                                        <p:tgtEl>
                                          <p:spTgt spid="101"/>
                                        </p:tgtEl>
                                        <p:attrNameLst>
                                          <p:attrName>ppt_y</p:attrName>
                                        </p:attrNameLst>
                                      </p:cBhvr>
                                      <p:tavLst>
                                        <p:tav tm="0" fmla="#ppt_y-sin(pi*$)/3">
                                          <p:val>
                                            <p:fltVal val="0.5"/>
                                          </p:val>
                                        </p:tav>
                                        <p:tav tm="100000">
                                          <p:val>
                                            <p:fltVal val="1"/>
                                          </p:val>
                                        </p:tav>
                                      </p:tavLst>
                                    </p:anim>
                                    <p:anim calcmode="lin" valueType="num">
                                      <p:cBhvr>
                                        <p:cTn id="490" dur="664" tmFilter="0, 0; 0.125,0.2665; 0.25,0.4; 0.375,0.465; 0.5,0.5;  0.625,0.535; 0.75,0.6; 0.875,0.7335; 1,1">
                                          <p:stCondLst>
                                            <p:cond delay="664"/>
                                          </p:stCondLst>
                                        </p:cTn>
                                        <p:tgtEl>
                                          <p:spTgt spid="101"/>
                                        </p:tgtEl>
                                        <p:attrNameLst>
                                          <p:attrName>ppt_y</p:attrName>
                                        </p:attrNameLst>
                                      </p:cBhvr>
                                      <p:tavLst>
                                        <p:tav tm="0" fmla="#ppt_y-sin(pi*$)/9">
                                          <p:val>
                                            <p:fltVal val="0"/>
                                          </p:val>
                                        </p:tav>
                                        <p:tav tm="100000">
                                          <p:val>
                                            <p:fltVal val="1"/>
                                          </p:val>
                                        </p:tav>
                                      </p:tavLst>
                                    </p:anim>
                                    <p:anim calcmode="lin" valueType="num">
                                      <p:cBhvr>
                                        <p:cTn id="491" dur="332" tmFilter="0, 0; 0.125,0.2665; 0.25,0.4; 0.375,0.465; 0.5,0.5;  0.625,0.535; 0.75,0.6; 0.875,0.7335; 1,1">
                                          <p:stCondLst>
                                            <p:cond delay="1324"/>
                                          </p:stCondLst>
                                        </p:cTn>
                                        <p:tgtEl>
                                          <p:spTgt spid="101"/>
                                        </p:tgtEl>
                                        <p:attrNameLst>
                                          <p:attrName>ppt_y</p:attrName>
                                        </p:attrNameLst>
                                      </p:cBhvr>
                                      <p:tavLst>
                                        <p:tav tm="0" fmla="#ppt_y-sin(pi*$)/27">
                                          <p:val>
                                            <p:fltVal val="0"/>
                                          </p:val>
                                        </p:tav>
                                        <p:tav tm="100000">
                                          <p:val>
                                            <p:fltVal val="1"/>
                                          </p:val>
                                        </p:tav>
                                      </p:tavLst>
                                    </p:anim>
                                    <p:anim calcmode="lin" valueType="num">
                                      <p:cBhvr>
                                        <p:cTn id="492" dur="164" tmFilter="0, 0; 0.125,0.2665; 0.25,0.4; 0.375,0.465; 0.5,0.5;  0.625,0.535; 0.75,0.6; 0.875,0.7335; 1,1">
                                          <p:stCondLst>
                                            <p:cond delay="1656"/>
                                          </p:stCondLst>
                                        </p:cTn>
                                        <p:tgtEl>
                                          <p:spTgt spid="101"/>
                                        </p:tgtEl>
                                        <p:attrNameLst>
                                          <p:attrName>ppt_y</p:attrName>
                                        </p:attrNameLst>
                                      </p:cBhvr>
                                      <p:tavLst>
                                        <p:tav tm="0" fmla="#ppt_y-sin(pi*$)/81">
                                          <p:val>
                                            <p:fltVal val="0"/>
                                          </p:val>
                                        </p:tav>
                                        <p:tav tm="100000">
                                          <p:val>
                                            <p:fltVal val="1"/>
                                          </p:val>
                                        </p:tav>
                                      </p:tavLst>
                                    </p:anim>
                                    <p:animScale>
                                      <p:cBhvr>
                                        <p:cTn id="493" dur="26">
                                          <p:stCondLst>
                                            <p:cond delay="650"/>
                                          </p:stCondLst>
                                        </p:cTn>
                                        <p:tgtEl>
                                          <p:spTgt spid="101"/>
                                        </p:tgtEl>
                                      </p:cBhvr>
                                      <p:to x="100000" y="60000"/>
                                    </p:animScale>
                                    <p:animScale>
                                      <p:cBhvr>
                                        <p:cTn id="494" dur="166" decel="50000">
                                          <p:stCondLst>
                                            <p:cond delay="676"/>
                                          </p:stCondLst>
                                        </p:cTn>
                                        <p:tgtEl>
                                          <p:spTgt spid="101"/>
                                        </p:tgtEl>
                                      </p:cBhvr>
                                      <p:to x="100000" y="100000"/>
                                    </p:animScale>
                                    <p:animScale>
                                      <p:cBhvr>
                                        <p:cTn id="495" dur="26">
                                          <p:stCondLst>
                                            <p:cond delay="1312"/>
                                          </p:stCondLst>
                                        </p:cTn>
                                        <p:tgtEl>
                                          <p:spTgt spid="101"/>
                                        </p:tgtEl>
                                      </p:cBhvr>
                                      <p:to x="100000" y="80000"/>
                                    </p:animScale>
                                    <p:animScale>
                                      <p:cBhvr>
                                        <p:cTn id="496" dur="166" decel="50000">
                                          <p:stCondLst>
                                            <p:cond delay="1338"/>
                                          </p:stCondLst>
                                        </p:cTn>
                                        <p:tgtEl>
                                          <p:spTgt spid="101"/>
                                        </p:tgtEl>
                                      </p:cBhvr>
                                      <p:to x="100000" y="100000"/>
                                    </p:animScale>
                                    <p:animScale>
                                      <p:cBhvr>
                                        <p:cTn id="497" dur="26">
                                          <p:stCondLst>
                                            <p:cond delay="1642"/>
                                          </p:stCondLst>
                                        </p:cTn>
                                        <p:tgtEl>
                                          <p:spTgt spid="101"/>
                                        </p:tgtEl>
                                      </p:cBhvr>
                                      <p:to x="100000" y="90000"/>
                                    </p:animScale>
                                    <p:animScale>
                                      <p:cBhvr>
                                        <p:cTn id="498" dur="166" decel="50000">
                                          <p:stCondLst>
                                            <p:cond delay="1668"/>
                                          </p:stCondLst>
                                        </p:cTn>
                                        <p:tgtEl>
                                          <p:spTgt spid="101"/>
                                        </p:tgtEl>
                                      </p:cBhvr>
                                      <p:to x="100000" y="100000"/>
                                    </p:animScale>
                                    <p:animScale>
                                      <p:cBhvr>
                                        <p:cTn id="499" dur="26">
                                          <p:stCondLst>
                                            <p:cond delay="1808"/>
                                          </p:stCondLst>
                                        </p:cTn>
                                        <p:tgtEl>
                                          <p:spTgt spid="101"/>
                                        </p:tgtEl>
                                      </p:cBhvr>
                                      <p:to x="100000" y="95000"/>
                                    </p:animScale>
                                    <p:animScale>
                                      <p:cBhvr>
                                        <p:cTn id="500" dur="166" decel="50000">
                                          <p:stCondLst>
                                            <p:cond delay="1834"/>
                                          </p:stCondLst>
                                        </p:cTn>
                                        <p:tgtEl>
                                          <p:spTgt spid="101"/>
                                        </p:tgtEl>
                                      </p:cBhvr>
                                      <p:to x="100000" y="100000"/>
                                    </p:animScale>
                                  </p:childTnLst>
                                </p:cTn>
                              </p:par>
                              <p:par>
                                <p:cTn id="501" presetID="26" presetClass="entr" presetSubtype="0" fill="hold" nodeType="withEffect">
                                  <p:stCondLst>
                                    <p:cond delay="0"/>
                                  </p:stCondLst>
                                  <p:childTnLst>
                                    <p:set>
                                      <p:cBhvr>
                                        <p:cTn id="502" dur="1" fill="hold">
                                          <p:stCondLst>
                                            <p:cond delay="0"/>
                                          </p:stCondLst>
                                        </p:cTn>
                                        <p:tgtEl>
                                          <p:spTgt spid="103"/>
                                        </p:tgtEl>
                                        <p:attrNameLst>
                                          <p:attrName>style.visibility</p:attrName>
                                        </p:attrNameLst>
                                      </p:cBhvr>
                                      <p:to>
                                        <p:strVal val="visible"/>
                                      </p:to>
                                    </p:set>
                                    <p:animEffect transition="in" filter="wipe(down)">
                                      <p:cBhvr>
                                        <p:cTn id="503" dur="580">
                                          <p:stCondLst>
                                            <p:cond delay="0"/>
                                          </p:stCondLst>
                                        </p:cTn>
                                        <p:tgtEl>
                                          <p:spTgt spid="103"/>
                                        </p:tgtEl>
                                      </p:cBhvr>
                                    </p:animEffect>
                                    <p:anim calcmode="lin" valueType="num">
                                      <p:cBhvr>
                                        <p:cTn id="504" dur="1822" tmFilter="0,0; 0.14,0.36; 0.43,0.73; 0.71,0.91; 1.0,1.0">
                                          <p:stCondLst>
                                            <p:cond delay="0"/>
                                          </p:stCondLst>
                                        </p:cTn>
                                        <p:tgtEl>
                                          <p:spTgt spid="103"/>
                                        </p:tgtEl>
                                        <p:attrNameLst>
                                          <p:attrName>ppt_x</p:attrName>
                                        </p:attrNameLst>
                                      </p:cBhvr>
                                      <p:tavLst>
                                        <p:tav tm="0">
                                          <p:val>
                                            <p:strVal val="#ppt_x-0.25"/>
                                          </p:val>
                                        </p:tav>
                                        <p:tav tm="100000">
                                          <p:val>
                                            <p:strVal val="#ppt_x"/>
                                          </p:val>
                                        </p:tav>
                                      </p:tavLst>
                                    </p:anim>
                                    <p:anim calcmode="lin" valueType="num">
                                      <p:cBhvr>
                                        <p:cTn id="505" dur="664" tmFilter="0.0,0.0; 0.25,0.07; 0.50,0.2; 0.75,0.467; 1.0,1.0">
                                          <p:stCondLst>
                                            <p:cond delay="0"/>
                                          </p:stCondLst>
                                        </p:cTn>
                                        <p:tgtEl>
                                          <p:spTgt spid="103"/>
                                        </p:tgtEl>
                                        <p:attrNameLst>
                                          <p:attrName>ppt_y</p:attrName>
                                        </p:attrNameLst>
                                      </p:cBhvr>
                                      <p:tavLst>
                                        <p:tav tm="0" fmla="#ppt_y-sin(pi*$)/3">
                                          <p:val>
                                            <p:fltVal val="0.5"/>
                                          </p:val>
                                        </p:tav>
                                        <p:tav tm="100000">
                                          <p:val>
                                            <p:fltVal val="1"/>
                                          </p:val>
                                        </p:tav>
                                      </p:tavLst>
                                    </p:anim>
                                    <p:anim calcmode="lin" valueType="num">
                                      <p:cBhvr>
                                        <p:cTn id="506" dur="664" tmFilter="0, 0; 0.125,0.2665; 0.25,0.4; 0.375,0.465; 0.5,0.5;  0.625,0.535; 0.75,0.6; 0.875,0.7335; 1,1">
                                          <p:stCondLst>
                                            <p:cond delay="664"/>
                                          </p:stCondLst>
                                        </p:cTn>
                                        <p:tgtEl>
                                          <p:spTgt spid="103"/>
                                        </p:tgtEl>
                                        <p:attrNameLst>
                                          <p:attrName>ppt_y</p:attrName>
                                        </p:attrNameLst>
                                      </p:cBhvr>
                                      <p:tavLst>
                                        <p:tav tm="0" fmla="#ppt_y-sin(pi*$)/9">
                                          <p:val>
                                            <p:fltVal val="0"/>
                                          </p:val>
                                        </p:tav>
                                        <p:tav tm="100000">
                                          <p:val>
                                            <p:fltVal val="1"/>
                                          </p:val>
                                        </p:tav>
                                      </p:tavLst>
                                    </p:anim>
                                    <p:anim calcmode="lin" valueType="num">
                                      <p:cBhvr>
                                        <p:cTn id="507" dur="332" tmFilter="0, 0; 0.125,0.2665; 0.25,0.4; 0.375,0.465; 0.5,0.5;  0.625,0.535; 0.75,0.6; 0.875,0.7335; 1,1">
                                          <p:stCondLst>
                                            <p:cond delay="1324"/>
                                          </p:stCondLst>
                                        </p:cTn>
                                        <p:tgtEl>
                                          <p:spTgt spid="103"/>
                                        </p:tgtEl>
                                        <p:attrNameLst>
                                          <p:attrName>ppt_y</p:attrName>
                                        </p:attrNameLst>
                                      </p:cBhvr>
                                      <p:tavLst>
                                        <p:tav tm="0" fmla="#ppt_y-sin(pi*$)/27">
                                          <p:val>
                                            <p:fltVal val="0"/>
                                          </p:val>
                                        </p:tav>
                                        <p:tav tm="100000">
                                          <p:val>
                                            <p:fltVal val="1"/>
                                          </p:val>
                                        </p:tav>
                                      </p:tavLst>
                                    </p:anim>
                                    <p:anim calcmode="lin" valueType="num">
                                      <p:cBhvr>
                                        <p:cTn id="508" dur="164" tmFilter="0, 0; 0.125,0.2665; 0.25,0.4; 0.375,0.465; 0.5,0.5;  0.625,0.535; 0.75,0.6; 0.875,0.7335; 1,1">
                                          <p:stCondLst>
                                            <p:cond delay="1656"/>
                                          </p:stCondLst>
                                        </p:cTn>
                                        <p:tgtEl>
                                          <p:spTgt spid="103"/>
                                        </p:tgtEl>
                                        <p:attrNameLst>
                                          <p:attrName>ppt_y</p:attrName>
                                        </p:attrNameLst>
                                      </p:cBhvr>
                                      <p:tavLst>
                                        <p:tav tm="0" fmla="#ppt_y-sin(pi*$)/81">
                                          <p:val>
                                            <p:fltVal val="0"/>
                                          </p:val>
                                        </p:tav>
                                        <p:tav tm="100000">
                                          <p:val>
                                            <p:fltVal val="1"/>
                                          </p:val>
                                        </p:tav>
                                      </p:tavLst>
                                    </p:anim>
                                    <p:animScale>
                                      <p:cBhvr>
                                        <p:cTn id="509" dur="26">
                                          <p:stCondLst>
                                            <p:cond delay="650"/>
                                          </p:stCondLst>
                                        </p:cTn>
                                        <p:tgtEl>
                                          <p:spTgt spid="103"/>
                                        </p:tgtEl>
                                      </p:cBhvr>
                                      <p:to x="100000" y="60000"/>
                                    </p:animScale>
                                    <p:animScale>
                                      <p:cBhvr>
                                        <p:cTn id="510" dur="166" decel="50000">
                                          <p:stCondLst>
                                            <p:cond delay="676"/>
                                          </p:stCondLst>
                                        </p:cTn>
                                        <p:tgtEl>
                                          <p:spTgt spid="103"/>
                                        </p:tgtEl>
                                      </p:cBhvr>
                                      <p:to x="100000" y="100000"/>
                                    </p:animScale>
                                    <p:animScale>
                                      <p:cBhvr>
                                        <p:cTn id="511" dur="26">
                                          <p:stCondLst>
                                            <p:cond delay="1312"/>
                                          </p:stCondLst>
                                        </p:cTn>
                                        <p:tgtEl>
                                          <p:spTgt spid="103"/>
                                        </p:tgtEl>
                                      </p:cBhvr>
                                      <p:to x="100000" y="80000"/>
                                    </p:animScale>
                                    <p:animScale>
                                      <p:cBhvr>
                                        <p:cTn id="512" dur="166" decel="50000">
                                          <p:stCondLst>
                                            <p:cond delay="1338"/>
                                          </p:stCondLst>
                                        </p:cTn>
                                        <p:tgtEl>
                                          <p:spTgt spid="103"/>
                                        </p:tgtEl>
                                      </p:cBhvr>
                                      <p:to x="100000" y="100000"/>
                                    </p:animScale>
                                    <p:animScale>
                                      <p:cBhvr>
                                        <p:cTn id="513" dur="26">
                                          <p:stCondLst>
                                            <p:cond delay="1642"/>
                                          </p:stCondLst>
                                        </p:cTn>
                                        <p:tgtEl>
                                          <p:spTgt spid="103"/>
                                        </p:tgtEl>
                                      </p:cBhvr>
                                      <p:to x="100000" y="90000"/>
                                    </p:animScale>
                                    <p:animScale>
                                      <p:cBhvr>
                                        <p:cTn id="514" dur="166" decel="50000">
                                          <p:stCondLst>
                                            <p:cond delay="1668"/>
                                          </p:stCondLst>
                                        </p:cTn>
                                        <p:tgtEl>
                                          <p:spTgt spid="103"/>
                                        </p:tgtEl>
                                      </p:cBhvr>
                                      <p:to x="100000" y="100000"/>
                                    </p:animScale>
                                    <p:animScale>
                                      <p:cBhvr>
                                        <p:cTn id="515" dur="26">
                                          <p:stCondLst>
                                            <p:cond delay="1808"/>
                                          </p:stCondLst>
                                        </p:cTn>
                                        <p:tgtEl>
                                          <p:spTgt spid="103"/>
                                        </p:tgtEl>
                                      </p:cBhvr>
                                      <p:to x="100000" y="95000"/>
                                    </p:animScale>
                                    <p:animScale>
                                      <p:cBhvr>
                                        <p:cTn id="516" dur="166" decel="50000">
                                          <p:stCondLst>
                                            <p:cond delay="1834"/>
                                          </p:stCondLst>
                                        </p:cTn>
                                        <p:tgtEl>
                                          <p:spTgt spid="103"/>
                                        </p:tgtEl>
                                      </p:cBhvr>
                                      <p:to x="100000" y="100000"/>
                                    </p:animScale>
                                  </p:childTnLst>
                                </p:cTn>
                              </p:par>
                              <p:par>
                                <p:cTn id="517" presetID="26" presetClass="entr" presetSubtype="0" fill="hold" nodeType="withEffect">
                                  <p:stCondLst>
                                    <p:cond delay="0"/>
                                  </p:stCondLst>
                                  <p:childTnLst>
                                    <p:set>
                                      <p:cBhvr>
                                        <p:cTn id="518" dur="1" fill="hold">
                                          <p:stCondLst>
                                            <p:cond delay="0"/>
                                          </p:stCondLst>
                                        </p:cTn>
                                        <p:tgtEl>
                                          <p:spTgt spid="111"/>
                                        </p:tgtEl>
                                        <p:attrNameLst>
                                          <p:attrName>style.visibility</p:attrName>
                                        </p:attrNameLst>
                                      </p:cBhvr>
                                      <p:to>
                                        <p:strVal val="visible"/>
                                      </p:to>
                                    </p:set>
                                    <p:animEffect transition="in" filter="wipe(down)">
                                      <p:cBhvr>
                                        <p:cTn id="519" dur="580">
                                          <p:stCondLst>
                                            <p:cond delay="0"/>
                                          </p:stCondLst>
                                        </p:cTn>
                                        <p:tgtEl>
                                          <p:spTgt spid="111"/>
                                        </p:tgtEl>
                                      </p:cBhvr>
                                    </p:animEffect>
                                    <p:anim calcmode="lin" valueType="num">
                                      <p:cBhvr>
                                        <p:cTn id="520" dur="1822" tmFilter="0,0; 0.14,0.36; 0.43,0.73; 0.71,0.91; 1.0,1.0">
                                          <p:stCondLst>
                                            <p:cond delay="0"/>
                                          </p:stCondLst>
                                        </p:cTn>
                                        <p:tgtEl>
                                          <p:spTgt spid="111"/>
                                        </p:tgtEl>
                                        <p:attrNameLst>
                                          <p:attrName>ppt_x</p:attrName>
                                        </p:attrNameLst>
                                      </p:cBhvr>
                                      <p:tavLst>
                                        <p:tav tm="0">
                                          <p:val>
                                            <p:strVal val="#ppt_x-0.25"/>
                                          </p:val>
                                        </p:tav>
                                        <p:tav tm="100000">
                                          <p:val>
                                            <p:strVal val="#ppt_x"/>
                                          </p:val>
                                        </p:tav>
                                      </p:tavLst>
                                    </p:anim>
                                    <p:anim calcmode="lin" valueType="num">
                                      <p:cBhvr>
                                        <p:cTn id="521" dur="664" tmFilter="0.0,0.0; 0.25,0.07; 0.50,0.2; 0.75,0.467; 1.0,1.0">
                                          <p:stCondLst>
                                            <p:cond delay="0"/>
                                          </p:stCondLst>
                                        </p:cTn>
                                        <p:tgtEl>
                                          <p:spTgt spid="111"/>
                                        </p:tgtEl>
                                        <p:attrNameLst>
                                          <p:attrName>ppt_y</p:attrName>
                                        </p:attrNameLst>
                                      </p:cBhvr>
                                      <p:tavLst>
                                        <p:tav tm="0" fmla="#ppt_y-sin(pi*$)/3">
                                          <p:val>
                                            <p:fltVal val="0.5"/>
                                          </p:val>
                                        </p:tav>
                                        <p:tav tm="100000">
                                          <p:val>
                                            <p:fltVal val="1"/>
                                          </p:val>
                                        </p:tav>
                                      </p:tavLst>
                                    </p:anim>
                                    <p:anim calcmode="lin" valueType="num">
                                      <p:cBhvr>
                                        <p:cTn id="522" dur="664" tmFilter="0, 0; 0.125,0.2665; 0.25,0.4; 0.375,0.465; 0.5,0.5;  0.625,0.535; 0.75,0.6; 0.875,0.7335; 1,1">
                                          <p:stCondLst>
                                            <p:cond delay="664"/>
                                          </p:stCondLst>
                                        </p:cTn>
                                        <p:tgtEl>
                                          <p:spTgt spid="111"/>
                                        </p:tgtEl>
                                        <p:attrNameLst>
                                          <p:attrName>ppt_y</p:attrName>
                                        </p:attrNameLst>
                                      </p:cBhvr>
                                      <p:tavLst>
                                        <p:tav tm="0" fmla="#ppt_y-sin(pi*$)/9">
                                          <p:val>
                                            <p:fltVal val="0"/>
                                          </p:val>
                                        </p:tav>
                                        <p:tav tm="100000">
                                          <p:val>
                                            <p:fltVal val="1"/>
                                          </p:val>
                                        </p:tav>
                                      </p:tavLst>
                                    </p:anim>
                                    <p:anim calcmode="lin" valueType="num">
                                      <p:cBhvr>
                                        <p:cTn id="523" dur="332" tmFilter="0, 0; 0.125,0.2665; 0.25,0.4; 0.375,0.465; 0.5,0.5;  0.625,0.535; 0.75,0.6; 0.875,0.7335; 1,1">
                                          <p:stCondLst>
                                            <p:cond delay="1324"/>
                                          </p:stCondLst>
                                        </p:cTn>
                                        <p:tgtEl>
                                          <p:spTgt spid="111"/>
                                        </p:tgtEl>
                                        <p:attrNameLst>
                                          <p:attrName>ppt_y</p:attrName>
                                        </p:attrNameLst>
                                      </p:cBhvr>
                                      <p:tavLst>
                                        <p:tav tm="0" fmla="#ppt_y-sin(pi*$)/27">
                                          <p:val>
                                            <p:fltVal val="0"/>
                                          </p:val>
                                        </p:tav>
                                        <p:tav tm="100000">
                                          <p:val>
                                            <p:fltVal val="1"/>
                                          </p:val>
                                        </p:tav>
                                      </p:tavLst>
                                    </p:anim>
                                    <p:anim calcmode="lin" valueType="num">
                                      <p:cBhvr>
                                        <p:cTn id="524" dur="164" tmFilter="0, 0; 0.125,0.2665; 0.25,0.4; 0.375,0.465; 0.5,0.5;  0.625,0.535; 0.75,0.6; 0.875,0.7335; 1,1">
                                          <p:stCondLst>
                                            <p:cond delay="1656"/>
                                          </p:stCondLst>
                                        </p:cTn>
                                        <p:tgtEl>
                                          <p:spTgt spid="111"/>
                                        </p:tgtEl>
                                        <p:attrNameLst>
                                          <p:attrName>ppt_y</p:attrName>
                                        </p:attrNameLst>
                                      </p:cBhvr>
                                      <p:tavLst>
                                        <p:tav tm="0" fmla="#ppt_y-sin(pi*$)/81">
                                          <p:val>
                                            <p:fltVal val="0"/>
                                          </p:val>
                                        </p:tav>
                                        <p:tav tm="100000">
                                          <p:val>
                                            <p:fltVal val="1"/>
                                          </p:val>
                                        </p:tav>
                                      </p:tavLst>
                                    </p:anim>
                                    <p:animScale>
                                      <p:cBhvr>
                                        <p:cTn id="525" dur="26">
                                          <p:stCondLst>
                                            <p:cond delay="650"/>
                                          </p:stCondLst>
                                        </p:cTn>
                                        <p:tgtEl>
                                          <p:spTgt spid="111"/>
                                        </p:tgtEl>
                                      </p:cBhvr>
                                      <p:to x="100000" y="60000"/>
                                    </p:animScale>
                                    <p:animScale>
                                      <p:cBhvr>
                                        <p:cTn id="526" dur="166" decel="50000">
                                          <p:stCondLst>
                                            <p:cond delay="676"/>
                                          </p:stCondLst>
                                        </p:cTn>
                                        <p:tgtEl>
                                          <p:spTgt spid="111"/>
                                        </p:tgtEl>
                                      </p:cBhvr>
                                      <p:to x="100000" y="100000"/>
                                    </p:animScale>
                                    <p:animScale>
                                      <p:cBhvr>
                                        <p:cTn id="527" dur="26">
                                          <p:stCondLst>
                                            <p:cond delay="1312"/>
                                          </p:stCondLst>
                                        </p:cTn>
                                        <p:tgtEl>
                                          <p:spTgt spid="111"/>
                                        </p:tgtEl>
                                      </p:cBhvr>
                                      <p:to x="100000" y="80000"/>
                                    </p:animScale>
                                    <p:animScale>
                                      <p:cBhvr>
                                        <p:cTn id="528" dur="166" decel="50000">
                                          <p:stCondLst>
                                            <p:cond delay="1338"/>
                                          </p:stCondLst>
                                        </p:cTn>
                                        <p:tgtEl>
                                          <p:spTgt spid="111"/>
                                        </p:tgtEl>
                                      </p:cBhvr>
                                      <p:to x="100000" y="100000"/>
                                    </p:animScale>
                                    <p:animScale>
                                      <p:cBhvr>
                                        <p:cTn id="529" dur="26">
                                          <p:stCondLst>
                                            <p:cond delay="1642"/>
                                          </p:stCondLst>
                                        </p:cTn>
                                        <p:tgtEl>
                                          <p:spTgt spid="111"/>
                                        </p:tgtEl>
                                      </p:cBhvr>
                                      <p:to x="100000" y="90000"/>
                                    </p:animScale>
                                    <p:animScale>
                                      <p:cBhvr>
                                        <p:cTn id="530" dur="166" decel="50000">
                                          <p:stCondLst>
                                            <p:cond delay="1668"/>
                                          </p:stCondLst>
                                        </p:cTn>
                                        <p:tgtEl>
                                          <p:spTgt spid="111"/>
                                        </p:tgtEl>
                                      </p:cBhvr>
                                      <p:to x="100000" y="100000"/>
                                    </p:animScale>
                                    <p:animScale>
                                      <p:cBhvr>
                                        <p:cTn id="531" dur="26">
                                          <p:stCondLst>
                                            <p:cond delay="1808"/>
                                          </p:stCondLst>
                                        </p:cTn>
                                        <p:tgtEl>
                                          <p:spTgt spid="111"/>
                                        </p:tgtEl>
                                      </p:cBhvr>
                                      <p:to x="100000" y="95000"/>
                                    </p:animScale>
                                    <p:animScale>
                                      <p:cBhvr>
                                        <p:cTn id="532" dur="166" decel="50000">
                                          <p:stCondLst>
                                            <p:cond delay="1834"/>
                                          </p:stCondLst>
                                        </p:cTn>
                                        <p:tgtEl>
                                          <p:spTgt spid="111"/>
                                        </p:tgtEl>
                                      </p:cBhvr>
                                      <p:to x="100000" y="100000"/>
                                    </p:animScale>
                                  </p:childTnLst>
                                </p:cTn>
                              </p:par>
                              <p:par>
                                <p:cTn id="533" presetID="26" presetClass="entr" presetSubtype="0" fill="hold" nodeType="withEffect">
                                  <p:stCondLst>
                                    <p:cond delay="0"/>
                                  </p:stCondLst>
                                  <p:childTnLst>
                                    <p:set>
                                      <p:cBhvr>
                                        <p:cTn id="534" dur="1" fill="hold">
                                          <p:stCondLst>
                                            <p:cond delay="0"/>
                                          </p:stCondLst>
                                        </p:cTn>
                                        <p:tgtEl>
                                          <p:spTgt spid="2"/>
                                        </p:tgtEl>
                                        <p:attrNameLst>
                                          <p:attrName>style.visibility</p:attrName>
                                        </p:attrNameLst>
                                      </p:cBhvr>
                                      <p:to>
                                        <p:strVal val="visible"/>
                                      </p:to>
                                    </p:set>
                                    <p:animEffect transition="in" filter="wipe(down)">
                                      <p:cBhvr>
                                        <p:cTn id="535" dur="580">
                                          <p:stCondLst>
                                            <p:cond delay="0"/>
                                          </p:stCondLst>
                                        </p:cTn>
                                        <p:tgtEl>
                                          <p:spTgt spid="2"/>
                                        </p:tgtEl>
                                      </p:cBhvr>
                                    </p:animEffect>
                                    <p:anim calcmode="lin" valueType="num">
                                      <p:cBhvr>
                                        <p:cTn id="53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3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3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3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4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41" dur="26">
                                          <p:stCondLst>
                                            <p:cond delay="650"/>
                                          </p:stCondLst>
                                        </p:cTn>
                                        <p:tgtEl>
                                          <p:spTgt spid="2"/>
                                        </p:tgtEl>
                                      </p:cBhvr>
                                      <p:to x="100000" y="60000"/>
                                    </p:animScale>
                                    <p:animScale>
                                      <p:cBhvr>
                                        <p:cTn id="542" dur="166" decel="50000">
                                          <p:stCondLst>
                                            <p:cond delay="676"/>
                                          </p:stCondLst>
                                        </p:cTn>
                                        <p:tgtEl>
                                          <p:spTgt spid="2"/>
                                        </p:tgtEl>
                                      </p:cBhvr>
                                      <p:to x="100000" y="100000"/>
                                    </p:animScale>
                                    <p:animScale>
                                      <p:cBhvr>
                                        <p:cTn id="543" dur="26">
                                          <p:stCondLst>
                                            <p:cond delay="1312"/>
                                          </p:stCondLst>
                                        </p:cTn>
                                        <p:tgtEl>
                                          <p:spTgt spid="2"/>
                                        </p:tgtEl>
                                      </p:cBhvr>
                                      <p:to x="100000" y="80000"/>
                                    </p:animScale>
                                    <p:animScale>
                                      <p:cBhvr>
                                        <p:cTn id="544" dur="166" decel="50000">
                                          <p:stCondLst>
                                            <p:cond delay="1338"/>
                                          </p:stCondLst>
                                        </p:cTn>
                                        <p:tgtEl>
                                          <p:spTgt spid="2"/>
                                        </p:tgtEl>
                                      </p:cBhvr>
                                      <p:to x="100000" y="100000"/>
                                    </p:animScale>
                                    <p:animScale>
                                      <p:cBhvr>
                                        <p:cTn id="545" dur="26">
                                          <p:stCondLst>
                                            <p:cond delay="1642"/>
                                          </p:stCondLst>
                                        </p:cTn>
                                        <p:tgtEl>
                                          <p:spTgt spid="2"/>
                                        </p:tgtEl>
                                      </p:cBhvr>
                                      <p:to x="100000" y="90000"/>
                                    </p:animScale>
                                    <p:animScale>
                                      <p:cBhvr>
                                        <p:cTn id="546" dur="166" decel="50000">
                                          <p:stCondLst>
                                            <p:cond delay="1668"/>
                                          </p:stCondLst>
                                        </p:cTn>
                                        <p:tgtEl>
                                          <p:spTgt spid="2"/>
                                        </p:tgtEl>
                                      </p:cBhvr>
                                      <p:to x="100000" y="100000"/>
                                    </p:animScale>
                                    <p:animScale>
                                      <p:cBhvr>
                                        <p:cTn id="547" dur="26">
                                          <p:stCondLst>
                                            <p:cond delay="1808"/>
                                          </p:stCondLst>
                                        </p:cTn>
                                        <p:tgtEl>
                                          <p:spTgt spid="2"/>
                                        </p:tgtEl>
                                      </p:cBhvr>
                                      <p:to x="100000" y="95000"/>
                                    </p:animScale>
                                    <p:animScale>
                                      <p:cBhvr>
                                        <p:cTn id="548" dur="166" decel="50000">
                                          <p:stCondLst>
                                            <p:cond delay="1834"/>
                                          </p:stCondLst>
                                        </p:cTn>
                                        <p:tgtEl>
                                          <p:spTgt spid="2"/>
                                        </p:tgtEl>
                                      </p:cBhvr>
                                      <p:to x="100000" y="100000"/>
                                    </p:animScale>
                                  </p:childTnLst>
                                </p:cTn>
                              </p:par>
                              <p:par>
                                <p:cTn id="549" presetID="26" presetClass="entr" presetSubtype="0" fill="hold" nodeType="withEffect">
                                  <p:stCondLst>
                                    <p:cond delay="0"/>
                                  </p:stCondLst>
                                  <p:childTnLst>
                                    <p:set>
                                      <p:cBhvr>
                                        <p:cTn id="550" dur="1" fill="hold">
                                          <p:stCondLst>
                                            <p:cond delay="0"/>
                                          </p:stCondLst>
                                        </p:cTn>
                                        <p:tgtEl>
                                          <p:spTgt spid="59"/>
                                        </p:tgtEl>
                                        <p:attrNameLst>
                                          <p:attrName>style.visibility</p:attrName>
                                        </p:attrNameLst>
                                      </p:cBhvr>
                                      <p:to>
                                        <p:strVal val="visible"/>
                                      </p:to>
                                    </p:set>
                                    <p:animEffect transition="in" filter="wipe(down)">
                                      <p:cBhvr>
                                        <p:cTn id="551" dur="580">
                                          <p:stCondLst>
                                            <p:cond delay="0"/>
                                          </p:stCondLst>
                                        </p:cTn>
                                        <p:tgtEl>
                                          <p:spTgt spid="59"/>
                                        </p:tgtEl>
                                      </p:cBhvr>
                                    </p:animEffect>
                                    <p:anim calcmode="lin" valueType="num">
                                      <p:cBhvr>
                                        <p:cTn id="552"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553"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554"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555"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556"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557" dur="26">
                                          <p:stCondLst>
                                            <p:cond delay="650"/>
                                          </p:stCondLst>
                                        </p:cTn>
                                        <p:tgtEl>
                                          <p:spTgt spid="59"/>
                                        </p:tgtEl>
                                      </p:cBhvr>
                                      <p:to x="100000" y="60000"/>
                                    </p:animScale>
                                    <p:animScale>
                                      <p:cBhvr>
                                        <p:cTn id="558" dur="166" decel="50000">
                                          <p:stCondLst>
                                            <p:cond delay="676"/>
                                          </p:stCondLst>
                                        </p:cTn>
                                        <p:tgtEl>
                                          <p:spTgt spid="59"/>
                                        </p:tgtEl>
                                      </p:cBhvr>
                                      <p:to x="100000" y="100000"/>
                                    </p:animScale>
                                    <p:animScale>
                                      <p:cBhvr>
                                        <p:cTn id="559" dur="26">
                                          <p:stCondLst>
                                            <p:cond delay="1312"/>
                                          </p:stCondLst>
                                        </p:cTn>
                                        <p:tgtEl>
                                          <p:spTgt spid="59"/>
                                        </p:tgtEl>
                                      </p:cBhvr>
                                      <p:to x="100000" y="80000"/>
                                    </p:animScale>
                                    <p:animScale>
                                      <p:cBhvr>
                                        <p:cTn id="560" dur="166" decel="50000">
                                          <p:stCondLst>
                                            <p:cond delay="1338"/>
                                          </p:stCondLst>
                                        </p:cTn>
                                        <p:tgtEl>
                                          <p:spTgt spid="59"/>
                                        </p:tgtEl>
                                      </p:cBhvr>
                                      <p:to x="100000" y="100000"/>
                                    </p:animScale>
                                    <p:animScale>
                                      <p:cBhvr>
                                        <p:cTn id="561" dur="26">
                                          <p:stCondLst>
                                            <p:cond delay="1642"/>
                                          </p:stCondLst>
                                        </p:cTn>
                                        <p:tgtEl>
                                          <p:spTgt spid="59"/>
                                        </p:tgtEl>
                                      </p:cBhvr>
                                      <p:to x="100000" y="90000"/>
                                    </p:animScale>
                                    <p:animScale>
                                      <p:cBhvr>
                                        <p:cTn id="562" dur="166" decel="50000">
                                          <p:stCondLst>
                                            <p:cond delay="1668"/>
                                          </p:stCondLst>
                                        </p:cTn>
                                        <p:tgtEl>
                                          <p:spTgt spid="59"/>
                                        </p:tgtEl>
                                      </p:cBhvr>
                                      <p:to x="100000" y="100000"/>
                                    </p:animScale>
                                    <p:animScale>
                                      <p:cBhvr>
                                        <p:cTn id="563" dur="26">
                                          <p:stCondLst>
                                            <p:cond delay="1808"/>
                                          </p:stCondLst>
                                        </p:cTn>
                                        <p:tgtEl>
                                          <p:spTgt spid="59"/>
                                        </p:tgtEl>
                                      </p:cBhvr>
                                      <p:to x="100000" y="95000"/>
                                    </p:animScale>
                                    <p:animScale>
                                      <p:cBhvr>
                                        <p:cTn id="564" dur="166" decel="50000">
                                          <p:stCondLst>
                                            <p:cond delay="1834"/>
                                          </p:stCondLst>
                                        </p:cTn>
                                        <p:tgtEl>
                                          <p:spTgt spid="59"/>
                                        </p:tgtEl>
                                      </p:cBhvr>
                                      <p:to x="100000" y="100000"/>
                                    </p:animScale>
                                  </p:childTnLst>
                                </p:cTn>
                              </p:par>
                              <p:par>
                                <p:cTn id="565" presetID="26" presetClass="entr" presetSubtype="0" fill="hold" nodeType="withEffect">
                                  <p:stCondLst>
                                    <p:cond delay="0"/>
                                  </p:stCondLst>
                                  <p:childTnLst>
                                    <p:set>
                                      <p:cBhvr>
                                        <p:cTn id="566" dur="1" fill="hold">
                                          <p:stCondLst>
                                            <p:cond delay="0"/>
                                          </p:stCondLst>
                                        </p:cTn>
                                        <p:tgtEl>
                                          <p:spTgt spid="7"/>
                                        </p:tgtEl>
                                        <p:attrNameLst>
                                          <p:attrName>style.visibility</p:attrName>
                                        </p:attrNameLst>
                                      </p:cBhvr>
                                      <p:to>
                                        <p:strVal val="visible"/>
                                      </p:to>
                                    </p:set>
                                    <p:animEffect transition="in" filter="wipe(down)">
                                      <p:cBhvr>
                                        <p:cTn id="567" dur="580">
                                          <p:stCondLst>
                                            <p:cond delay="0"/>
                                          </p:stCondLst>
                                        </p:cTn>
                                        <p:tgtEl>
                                          <p:spTgt spid="7"/>
                                        </p:tgtEl>
                                      </p:cBhvr>
                                    </p:animEffect>
                                    <p:anim calcmode="lin" valueType="num">
                                      <p:cBhvr>
                                        <p:cTn id="56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6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7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7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7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73" dur="26">
                                          <p:stCondLst>
                                            <p:cond delay="650"/>
                                          </p:stCondLst>
                                        </p:cTn>
                                        <p:tgtEl>
                                          <p:spTgt spid="7"/>
                                        </p:tgtEl>
                                      </p:cBhvr>
                                      <p:to x="100000" y="60000"/>
                                    </p:animScale>
                                    <p:animScale>
                                      <p:cBhvr>
                                        <p:cTn id="574" dur="166" decel="50000">
                                          <p:stCondLst>
                                            <p:cond delay="676"/>
                                          </p:stCondLst>
                                        </p:cTn>
                                        <p:tgtEl>
                                          <p:spTgt spid="7"/>
                                        </p:tgtEl>
                                      </p:cBhvr>
                                      <p:to x="100000" y="100000"/>
                                    </p:animScale>
                                    <p:animScale>
                                      <p:cBhvr>
                                        <p:cTn id="575" dur="26">
                                          <p:stCondLst>
                                            <p:cond delay="1312"/>
                                          </p:stCondLst>
                                        </p:cTn>
                                        <p:tgtEl>
                                          <p:spTgt spid="7"/>
                                        </p:tgtEl>
                                      </p:cBhvr>
                                      <p:to x="100000" y="80000"/>
                                    </p:animScale>
                                    <p:animScale>
                                      <p:cBhvr>
                                        <p:cTn id="576" dur="166" decel="50000">
                                          <p:stCondLst>
                                            <p:cond delay="1338"/>
                                          </p:stCondLst>
                                        </p:cTn>
                                        <p:tgtEl>
                                          <p:spTgt spid="7"/>
                                        </p:tgtEl>
                                      </p:cBhvr>
                                      <p:to x="100000" y="100000"/>
                                    </p:animScale>
                                    <p:animScale>
                                      <p:cBhvr>
                                        <p:cTn id="577" dur="26">
                                          <p:stCondLst>
                                            <p:cond delay="1642"/>
                                          </p:stCondLst>
                                        </p:cTn>
                                        <p:tgtEl>
                                          <p:spTgt spid="7"/>
                                        </p:tgtEl>
                                      </p:cBhvr>
                                      <p:to x="100000" y="90000"/>
                                    </p:animScale>
                                    <p:animScale>
                                      <p:cBhvr>
                                        <p:cTn id="578" dur="166" decel="50000">
                                          <p:stCondLst>
                                            <p:cond delay="1668"/>
                                          </p:stCondLst>
                                        </p:cTn>
                                        <p:tgtEl>
                                          <p:spTgt spid="7"/>
                                        </p:tgtEl>
                                      </p:cBhvr>
                                      <p:to x="100000" y="100000"/>
                                    </p:animScale>
                                    <p:animScale>
                                      <p:cBhvr>
                                        <p:cTn id="579" dur="26">
                                          <p:stCondLst>
                                            <p:cond delay="1808"/>
                                          </p:stCondLst>
                                        </p:cTn>
                                        <p:tgtEl>
                                          <p:spTgt spid="7"/>
                                        </p:tgtEl>
                                      </p:cBhvr>
                                      <p:to x="100000" y="95000"/>
                                    </p:animScale>
                                    <p:animScale>
                                      <p:cBhvr>
                                        <p:cTn id="580" dur="166" decel="50000">
                                          <p:stCondLst>
                                            <p:cond delay="1834"/>
                                          </p:stCondLst>
                                        </p:cTn>
                                        <p:tgtEl>
                                          <p:spTgt spid="7"/>
                                        </p:tgtEl>
                                      </p:cBhvr>
                                      <p:to x="100000" y="100000"/>
                                    </p:animScale>
                                  </p:childTnLst>
                                </p:cTn>
                              </p:par>
                              <p:par>
                                <p:cTn id="581" presetID="26" presetClass="entr" presetSubtype="0" fill="hold" nodeType="withEffect">
                                  <p:stCondLst>
                                    <p:cond delay="0"/>
                                  </p:stCondLst>
                                  <p:childTnLst>
                                    <p:set>
                                      <p:cBhvr>
                                        <p:cTn id="582" dur="1" fill="hold">
                                          <p:stCondLst>
                                            <p:cond delay="0"/>
                                          </p:stCondLst>
                                        </p:cTn>
                                        <p:tgtEl>
                                          <p:spTgt spid="12"/>
                                        </p:tgtEl>
                                        <p:attrNameLst>
                                          <p:attrName>style.visibility</p:attrName>
                                        </p:attrNameLst>
                                      </p:cBhvr>
                                      <p:to>
                                        <p:strVal val="visible"/>
                                      </p:to>
                                    </p:set>
                                    <p:animEffect transition="in" filter="wipe(down)">
                                      <p:cBhvr>
                                        <p:cTn id="583" dur="580">
                                          <p:stCondLst>
                                            <p:cond delay="0"/>
                                          </p:stCondLst>
                                        </p:cTn>
                                        <p:tgtEl>
                                          <p:spTgt spid="12"/>
                                        </p:tgtEl>
                                      </p:cBhvr>
                                    </p:animEffect>
                                    <p:anim calcmode="lin" valueType="num">
                                      <p:cBhvr>
                                        <p:cTn id="58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8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8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58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89" dur="26">
                                          <p:stCondLst>
                                            <p:cond delay="650"/>
                                          </p:stCondLst>
                                        </p:cTn>
                                        <p:tgtEl>
                                          <p:spTgt spid="12"/>
                                        </p:tgtEl>
                                      </p:cBhvr>
                                      <p:to x="100000" y="60000"/>
                                    </p:animScale>
                                    <p:animScale>
                                      <p:cBhvr>
                                        <p:cTn id="590" dur="166" decel="50000">
                                          <p:stCondLst>
                                            <p:cond delay="676"/>
                                          </p:stCondLst>
                                        </p:cTn>
                                        <p:tgtEl>
                                          <p:spTgt spid="12"/>
                                        </p:tgtEl>
                                      </p:cBhvr>
                                      <p:to x="100000" y="100000"/>
                                    </p:animScale>
                                    <p:animScale>
                                      <p:cBhvr>
                                        <p:cTn id="591" dur="26">
                                          <p:stCondLst>
                                            <p:cond delay="1312"/>
                                          </p:stCondLst>
                                        </p:cTn>
                                        <p:tgtEl>
                                          <p:spTgt spid="12"/>
                                        </p:tgtEl>
                                      </p:cBhvr>
                                      <p:to x="100000" y="80000"/>
                                    </p:animScale>
                                    <p:animScale>
                                      <p:cBhvr>
                                        <p:cTn id="592" dur="166" decel="50000">
                                          <p:stCondLst>
                                            <p:cond delay="1338"/>
                                          </p:stCondLst>
                                        </p:cTn>
                                        <p:tgtEl>
                                          <p:spTgt spid="12"/>
                                        </p:tgtEl>
                                      </p:cBhvr>
                                      <p:to x="100000" y="100000"/>
                                    </p:animScale>
                                    <p:animScale>
                                      <p:cBhvr>
                                        <p:cTn id="593" dur="26">
                                          <p:stCondLst>
                                            <p:cond delay="1642"/>
                                          </p:stCondLst>
                                        </p:cTn>
                                        <p:tgtEl>
                                          <p:spTgt spid="12"/>
                                        </p:tgtEl>
                                      </p:cBhvr>
                                      <p:to x="100000" y="90000"/>
                                    </p:animScale>
                                    <p:animScale>
                                      <p:cBhvr>
                                        <p:cTn id="594" dur="166" decel="50000">
                                          <p:stCondLst>
                                            <p:cond delay="1668"/>
                                          </p:stCondLst>
                                        </p:cTn>
                                        <p:tgtEl>
                                          <p:spTgt spid="12"/>
                                        </p:tgtEl>
                                      </p:cBhvr>
                                      <p:to x="100000" y="100000"/>
                                    </p:animScale>
                                    <p:animScale>
                                      <p:cBhvr>
                                        <p:cTn id="595" dur="26">
                                          <p:stCondLst>
                                            <p:cond delay="1808"/>
                                          </p:stCondLst>
                                        </p:cTn>
                                        <p:tgtEl>
                                          <p:spTgt spid="12"/>
                                        </p:tgtEl>
                                      </p:cBhvr>
                                      <p:to x="100000" y="95000"/>
                                    </p:animScale>
                                    <p:animScale>
                                      <p:cBhvr>
                                        <p:cTn id="596" dur="166" decel="50000">
                                          <p:stCondLst>
                                            <p:cond delay="1834"/>
                                          </p:stCondLst>
                                        </p:cTn>
                                        <p:tgtEl>
                                          <p:spTgt spid="12"/>
                                        </p:tgtEl>
                                      </p:cBhvr>
                                      <p:to x="100000" y="100000"/>
                                    </p:animScale>
                                  </p:childTnLst>
                                </p:cTn>
                              </p:par>
                              <p:par>
                                <p:cTn id="597" presetID="26" presetClass="entr" presetSubtype="0" fill="hold" nodeType="withEffect">
                                  <p:stCondLst>
                                    <p:cond delay="0"/>
                                  </p:stCondLst>
                                  <p:childTnLst>
                                    <p:set>
                                      <p:cBhvr>
                                        <p:cTn id="598" dur="1" fill="hold">
                                          <p:stCondLst>
                                            <p:cond delay="0"/>
                                          </p:stCondLst>
                                        </p:cTn>
                                        <p:tgtEl>
                                          <p:spTgt spid="16"/>
                                        </p:tgtEl>
                                        <p:attrNameLst>
                                          <p:attrName>style.visibility</p:attrName>
                                        </p:attrNameLst>
                                      </p:cBhvr>
                                      <p:to>
                                        <p:strVal val="visible"/>
                                      </p:to>
                                    </p:set>
                                    <p:animEffect transition="in" filter="wipe(down)">
                                      <p:cBhvr>
                                        <p:cTn id="599" dur="580">
                                          <p:stCondLst>
                                            <p:cond delay="0"/>
                                          </p:stCondLst>
                                        </p:cTn>
                                        <p:tgtEl>
                                          <p:spTgt spid="16"/>
                                        </p:tgtEl>
                                      </p:cBhvr>
                                    </p:animEffect>
                                    <p:anim calcmode="lin" valueType="num">
                                      <p:cBhvr>
                                        <p:cTn id="600"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601"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602"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603"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04"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605" dur="26">
                                          <p:stCondLst>
                                            <p:cond delay="650"/>
                                          </p:stCondLst>
                                        </p:cTn>
                                        <p:tgtEl>
                                          <p:spTgt spid="16"/>
                                        </p:tgtEl>
                                      </p:cBhvr>
                                      <p:to x="100000" y="60000"/>
                                    </p:animScale>
                                    <p:animScale>
                                      <p:cBhvr>
                                        <p:cTn id="606" dur="166" decel="50000">
                                          <p:stCondLst>
                                            <p:cond delay="676"/>
                                          </p:stCondLst>
                                        </p:cTn>
                                        <p:tgtEl>
                                          <p:spTgt spid="16"/>
                                        </p:tgtEl>
                                      </p:cBhvr>
                                      <p:to x="100000" y="100000"/>
                                    </p:animScale>
                                    <p:animScale>
                                      <p:cBhvr>
                                        <p:cTn id="607" dur="26">
                                          <p:stCondLst>
                                            <p:cond delay="1312"/>
                                          </p:stCondLst>
                                        </p:cTn>
                                        <p:tgtEl>
                                          <p:spTgt spid="16"/>
                                        </p:tgtEl>
                                      </p:cBhvr>
                                      <p:to x="100000" y="80000"/>
                                    </p:animScale>
                                    <p:animScale>
                                      <p:cBhvr>
                                        <p:cTn id="608" dur="166" decel="50000">
                                          <p:stCondLst>
                                            <p:cond delay="1338"/>
                                          </p:stCondLst>
                                        </p:cTn>
                                        <p:tgtEl>
                                          <p:spTgt spid="16"/>
                                        </p:tgtEl>
                                      </p:cBhvr>
                                      <p:to x="100000" y="100000"/>
                                    </p:animScale>
                                    <p:animScale>
                                      <p:cBhvr>
                                        <p:cTn id="609" dur="26">
                                          <p:stCondLst>
                                            <p:cond delay="1642"/>
                                          </p:stCondLst>
                                        </p:cTn>
                                        <p:tgtEl>
                                          <p:spTgt spid="16"/>
                                        </p:tgtEl>
                                      </p:cBhvr>
                                      <p:to x="100000" y="90000"/>
                                    </p:animScale>
                                    <p:animScale>
                                      <p:cBhvr>
                                        <p:cTn id="610" dur="166" decel="50000">
                                          <p:stCondLst>
                                            <p:cond delay="1668"/>
                                          </p:stCondLst>
                                        </p:cTn>
                                        <p:tgtEl>
                                          <p:spTgt spid="16"/>
                                        </p:tgtEl>
                                      </p:cBhvr>
                                      <p:to x="100000" y="100000"/>
                                    </p:animScale>
                                    <p:animScale>
                                      <p:cBhvr>
                                        <p:cTn id="611" dur="26">
                                          <p:stCondLst>
                                            <p:cond delay="1808"/>
                                          </p:stCondLst>
                                        </p:cTn>
                                        <p:tgtEl>
                                          <p:spTgt spid="16"/>
                                        </p:tgtEl>
                                      </p:cBhvr>
                                      <p:to x="100000" y="95000"/>
                                    </p:animScale>
                                    <p:animScale>
                                      <p:cBhvr>
                                        <p:cTn id="612" dur="166" decel="50000">
                                          <p:stCondLst>
                                            <p:cond delay="1834"/>
                                          </p:stCondLst>
                                        </p:cTn>
                                        <p:tgtEl>
                                          <p:spTgt spid="16"/>
                                        </p:tgtEl>
                                      </p:cBhvr>
                                      <p:to x="100000" y="100000"/>
                                    </p:animScale>
                                  </p:childTnLst>
                                </p:cTn>
                              </p:par>
                              <p:par>
                                <p:cTn id="613" presetID="26" presetClass="entr" presetSubtype="0" fill="hold" nodeType="withEffect">
                                  <p:stCondLst>
                                    <p:cond delay="0"/>
                                  </p:stCondLst>
                                  <p:childTnLst>
                                    <p:set>
                                      <p:cBhvr>
                                        <p:cTn id="614" dur="1" fill="hold">
                                          <p:stCondLst>
                                            <p:cond delay="0"/>
                                          </p:stCondLst>
                                        </p:cTn>
                                        <p:tgtEl>
                                          <p:spTgt spid="71"/>
                                        </p:tgtEl>
                                        <p:attrNameLst>
                                          <p:attrName>style.visibility</p:attrName>
                                        </p:attrNameLst>
                                      </p:cBhvr>
                                      <p:to>
                                        <p:strVal val="visible"/>
                                      </p:to>
                                    </p:set>
                                    <p:animEffect transition="in" filter="wipe(down)">
                                      <p:cBhvr>
                                        <p:cTn id="615" dur="580">
                                          <p:stCondLst>
                                            <p:cond delay="0"/>
                                          </p:stCondLst>
                                        </p:cTn>
                                        <p:tgtEl>
                                          <p:spTgt spid="71"/>
                                        </p:tgtEl>
                                      </p:cBhvr>
                                    </p:animEffect>
                                    <p:anim calcmode="lin" valueType="num">
                                      <p:cBhvr>
                                        <p:cTn id="616" dur="1822" tmFilter="0,0; 0.14,0.36; 0.43,0.73; 0.71,0.91; 1.0,1.0">
                                          <p:stCondLst>
                                            <p:cond delay="0"/>
                                          </p:stCondLst>
                                        </p:cTn>
                                        <p:tgtEl>
                                          <p:spTgt spid="71"/>
                                        </p:tgtEl>
                                        <p:attrNameLst>
                                          <p:attrName>ppt_x</p:attrName>
                                        </p:attrNameLst>
                                      </p:cBhvr>
                                      <p:tavLst>
                                        <p:tav tm="0">
                                          <p:val>
                                            <p:strVal val="#ppt_x-0.25"/>
                                          </p:val>
                                        </p:tav>
                                        <p:tav tm="100000">
                                          <p:val>
                                            <p:strVal val="#ppt_x"/>
                                          </p:val>
                                        </p:tav>
                                      </p:tavLst>
                                    </p:anim>
                                    <p:anim calcmode="lin" valueType="num">
                                      <p:cBhvr>
                                        <p:cTn id="617" dur="664" tmFilter="0.0,0.0; 0.25,0.07; 0.50,0.2; 0.75,0.467; 1.0,1.0">
                                          <p:stCondLst>
                                            <p:cond delay="0"/>
                                          </p:stCondLst>
                                        </p:cTn>
                                        <p:tgtEl>
                                          <p:spTgt spid="71"/>
                                        </p:tgtEl>
                                        <p:attrNameLst>
                                          <p:attrName>ppt_y</p:attrName>
                                        </p:attrNameLst>
                                      </p:cBhvr>
                                      <p:tavLst>
                                        <p:tav tm="0" fmla="#ppt_y-sin(pi*$)/3">
                                          <p:val>
                                            <p:fltVal val="0.5"/>
                                          </p:val>
                                        </p:tav>
                                        <p:tav tm="100000">
                                          <p:val>
                                            <p:fltVal val="1"/>
                                          </p:val>
                                        </p:tav>
                                      </p:tavLst>
                                    </p:anim>
                                    <p:anim calcmode="lin" valueType="num">
                                      <p:cBhvr>
                                        <p:cTn id="618" dur="664" tmFilter="0, 0; 0.125,0.2665; 0.25,0.4; 0.375,0.465; 0.5,0.5;  0.625,0.535; 0.75,0.6; 0.875,0.7335; 1,1">
                                          <p:stCondLst>
                                            <p:cond delay="664"/>
                                          </p:stCondLst>
                                        </p:cTn>
                                        <p:tgtEl>
                                          <p:spTgt spid="71"/>
                                        </p:tgtEl>
                                        <p:attrNameLst>
                                          <p:attrName>ppt_y</p:attrName>
                                        </p:attrNameLst>
                                      </p:cBhvr>
                                      <p:tavLst>
                                        <p:tav tm="0" fmla="#ppt_y-sin(pi*$)/9">
                                          <p:val>
                                            <p:fltVal val="0"/>
                                          </p:val>
                                        </p:tav>
                                        <p:tav tm="100000">
                                          <p:val>
                                            <p:fltVal val="1"/>
                                          </p:val>
                                        </p:tav>
                                      </p:tavLst>
                                    </p:anim>
                                    <p:anim calcmode="lin" valueType="num">
                                      <p:cBhvr>
                                        <p:cTn id="619" dur="332" tmFilter="0, 0; 0.125,0.2665; 0.25,0.4; 0.375,0.465; 0.5,0.5;  0.625,0.535; 0.75,0.6; 0.875,0.7335; 1,1">
                                          <p:stCondLst>
                                            <p:cond delay="1324"/>
                                          </p:stCondLst>
                                        </p:cTn>
                                        <p:tgtEl>
                                          <p:spTgt spid="71"/>
                                        </p:tgtEl>
                                        <p:attrNameLst>
                                          <p:attrName>ppt_y</p:attrName>
                                        </p:attrNameLst>
                                      </p:cBhvr>
                                      <p:tavLst>
                                        <p:tav tm="0" fmla="#ppt_y-sin(pi*$)/27">
                                          <p:val>
                                            <p:fltVal val="0"/>
                                          </p:val>
                                        </p:tav>
                                        <p:tav tm="100000">
                                          <p:val>
                                            <p:fltVal val="1"/>
                                          </p:val>
                                        </p:tav>
                                      </p:tavLst>
                                    </p:anim>
                                    <p:anim calcmode="lin" valueType="num">
                                      <p:cBhvr>
                                        <p:cTn id="620" dur="164" tmFilter="0, 0; 0.125,0.2665; 0.25,0.4; 0.375,0.465; 0.5,0.5;  0.625,0.535; 0.75,0.6; 0.875,0.7335; 1,1">
                                          <p:stCondLst>
                                            <p:cond delay="1656"/>
                                          </p:stCondLst>
                                        </p:cTn>
                                        <p:tgtEl>
                                          <p:spTgt spid="71"/>
                                        </p:tgtEl>
                                        <p:attrNameLst>
                                          <p:attrName>ppt_y</p:attrName>
                                        </p:attrNameLst>
                                      </p:cBhvr>
                                      <p:tavLst>
                                        <p:tav tm="0" fmla="#ppt_y-sin(pi*$)/81">
                                          <p:val>
                                            <p:fltVal val="0"/>
                                          </p:val>
                                        </p:tav>
                                        <p:tav tm="100000">
                                          <p:val>
                                            <p:fltVal val="1"/>
                                          </p:val>
                                        </p:tav>
                                      </p:tavLst>
                                    </p:anim>
                                    <p:animScale>
                                      <p:cBhvr>
                                        <p:cTn id="621" dur="26">
                                          <p:stCondLst>
                                            <p:cond delay="650"/>
                                          </p:stCondLst>
                                        </p:cTn>
                                        <p:tgtEl>
                                          <p:spTgt spid="71"/>
                                        </p:tgtEl>
                                      </p:cBhvr>
                                      <p:to x="100000" y="60000"/>
                                    </p:animScale>
                                    <p:animScale>
                                      <p:cBhvr>
                                        <p:cTn id="622" dur="166" decel="50000">
                                          <p:stCondLst>
                                            <p:cond delay="676"/>
                                          </p:stCondLst>
                                        </p:cTn>
                                        <p:tgtEl>
                                          <p:spTgt spid="71"/>
                                        </p:tgtEl>
                                      </p:cBhvr>
                                      <p:to x="100000" y="100000"/>
                                    </p:animScale>
                                    <p:animScale>
                                      <p:cBhvr>
                                        <p:cTn id="623" dur="26">
                                          <p:stCondLst>
                                            <p:cond delay="1312"/>
                                          </p:stCondLst>
                                        </p:cTn>
                                        <p:tgtEl>
                                          <p:spTgt spid="71"/>
                                        </p:tgtEl>
                                      </p:cBhvr>
                                      <p:to x="100000" y="80000"/>
                                    </p:animScale>
                                    <p:animScale>
                                      <p:cBhvr>
                                        <p:cTn id="624" dur="166" decel="50000">
                                          <p:stCondLst>
                                            <p:cond delay="1338"/>
                                          </p:stCondLst>
                                        </p:cTn>
                                        <p:tgtEl>
                                          <p:spTgt spid="71"/>
                                        </p:tgtEl>
                                      </p:cBhvr>
                                      <p:to x="100000" y="100000"/>
                                    </p:animScale>
                                    <p:animScale>
                                      <p:cBhvr>
                                        <p:cTn id="625" dur="26">
                                          <p:stCondLst>
                                            <p:cond delay="1642"/>
                                          </p:stCondLst>
                                        </p:cTn>
                                        <p:tgtEl>
                                          <p:spTgt spid="71"/>
                                        </p:tgtEl>
                                      </p:cBhvr>
                                      <p:to x="100000" y="90000"/>
                                    </p:animScale>
                                    <p:animScale>
                                      <p:cBhvr>
                                        <p:cTn id="626" dur="166" decel="50000">
                                          <p:stCondLst>
                                            <p:cond delay="1668"/>
                                          </p:stCondLst>
                                        </p:cTn>
                                        <p:tgtEl>
                                          <p:spTgt spid="71"/>
                                        </p:tgtEl>
                                      </p:cBhvr>
                                      <p:to x="100000" y="100000"/>
                                    </p:animScale>
                                    <p:animScale>
                                      <p:cBhvr>
                                        <p:cTn id="627" dur="26">
                                          <p:stCondLst>
                                            <p:cond delay="1808"/>
                                          </p:stCondLst>
                                        </p:cTn>
                                        <p:tgtEl>
                                          <p:spTgt spid="71"/>
                                        </p:tgtEl>
                                      </p:cBhvr>
                                      <p:to x="100000" y="95000"/>
                                    </p:animScale>
                                    <p:animScale>
                                      <p:cBhvr>
                                        <p:cTn id="628" dur="166" decel="50000">
                                          <p:stCondLst>
                                            <p:cond delay="1834"/>
                                          </p:stCondLst>
                                        </p:cTn>
                                        <p:tgtEl>
                                          <p:spTgt spid="71"/>
                                        </p:tgtEl>
                                      </p:cBhvr>
                                      <p:to x="100000" y="100000"/>
                                    </p:animScale>
                                  </p:childTnLst>
                                </p:cTn>
                              </p:par>
                              <p:par>
                                <p:cTn id="629" presetID="26" presetClass="entr" presetSubtype="0" fill="hold" nodeType="withEffect">
                                  <p:stCondLst>
                                    <p:cond delay="0"/>
                                  </p:stCondLst>
                                  <p:childTnLst>
                                    <p:set>
                                      <p:cBhvr>
                                        <p:cTn id="630" dur="1" fill="hold">
                                          <p:stCondLst>
                                            <p:cond delay="0"/>
                                          </p:stCondLst>
                                        </p:cTn>
                                        <p:tgtEl>
                                          <p:spTgt spid="5"/>
                                        </p:tgtEl>
                                        <p:attrNameLst>
                                          <p:attrName>style.visibility</p:attrName>
                                        </p:attrNameLst>
                                      </p:cBhvr>
                                      <p:to>
                                        <p:strVal val="visible"/>
                                      </p:to>
                                    </p:set>
                                    <p:animEffect transition="in" filter="wipe(down)">
                                      <p:cBhvr>
                                        <p:cTn id="631" dur="580">
                                          <p:stCondLst>
                                            <p:cond delay="0"/>
                                          </p:stCondLst>
                                        </p:cTn>
                                        <p:tgtEl>
                                          <p:spTgt spid="5"/>
                                        </p:tgtEl>
                                      </p:cBhvr>
                                    </p:animEffect>
                                    <p:anim calcmode="lin" valueType="num">
                                      <p:cBhvr>
                                        <p:cTn id="63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3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3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3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3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37" dur="26">
                                          <p:stCondLst>
                                            <p:cond delay="650"/>
                                          </p:stCondLst>
                                        </p:cTn>
                                        <p:tgtEl>
                                          <p:spTgt spid="5"/>
                                        </p:tgtEl>
                                      </p:cBhvr>
                                      <p:to x="100000" y="60000"/>
                                    </p:animScale>
                                    <p:animScale>
                                      <p:cBhvr>
                                        <p:cTn id="638" dur="166" decel="50000">
                                          <p:stCondLst>
                                            <p:cond delay="676"/>
                                          </p:stCondLst>
                                        </p:cTn>
                                        <p:tgtEl>
                                          <p:spTgt spid="5"/>
                                        </p:tgtEl>
                                      </p:cBhvr>
                                      <p:to x="100000" y="100000"/>
                                    </p:animScale>
                                    <p:animScale>
                                      <p:cBhvr>
                                        <p:cTn id="639" dur="26">
                                          <p:stCondLst>
                                            <p:cond delay="1312"/>
                                          </p:stCondLst>
                                        </p:cTn>
                                        <p:tgtEl>
                                          <p:spTgt spid="5"/>
                                        </p:tgtEl>
                                      </p:cBhvr>
                                      <p:to x="100000" y="80000"/>
                                    </p:animScale>
                                    <p:animScale>
                                      <p:cBhvr>
                                        <p:cTn id="640" dur="166" decel="50000">
                                          <p:stCondLst>
                                            <p:cond delay="1338"/>
                                          </p:stCondLst>
                                        </p:cTn>
                                        <p:tgtEl>
                                          <p:spTgt spid="5"/>
                                        </p:tgtEl>
                                      </p:cBhvr>
                                      <p:to x="100000" y="100000"/>
                                    </p:animScale>
                                    <p:animScale>
                                      <p:cBhvr>
                                        <p:cTn id="641" dur="26">
                                          <p:stCondLst>
                                            <p:cond delay="1642"/>
                                          </p:stCondLst>
                                        </p:cTn>
                                        <p:tgtEl>
                                          <p:spTgt spid="5"/>
                                        </p:tgtEl>
                                      </p:cBhvr>
                                      <p:to x="100000" y="90000"/>
                                    </p:animScale>
                                    <p:animScale>
                                      <p:cBhvr>
                                        <p:cTn id="642" dur="166" decel="50000">
                                          <p:stCondLst>
                                            <p:cond delay="1668"/>
                                          </p:stCondLst>
                                        </p:cTn>
                                        <p:tgtEl>
                                          <p:spTgt spid="5"/>
                                        </p:tgtEl>
                                      </p:cBhvr>
                                      <p:to x="100000" y="100000"/>
                                    </p:animScale>
                                    <p:animScale>
                                      <p:cBhvr>
                                        <p:cTn id="643" dur="26">
                                          <p:stCondLst>
                                            <p:cond delay="1808"/>
                                          </p:stCondLst>
                                        </p:cTn>
                                        <p:tgtEl>
                                          <p:spTgt spid="5"/>
                                        </p:tgtEl>
                                      </p:cBhvr>
                                      <p:to x="100000" y="95000"/>
                                    </p:animScale>
                                    <p:animScale>
                                      <p:cBhvr>
                                        <p:cTn id="644" dur="166" decel="50000">
                                          <p:stCondLst>
                                            <p:cond delay="1834"/>
                                          </p:stCondLst>
                                        </p:cTn>
                                        <p:tgtEl>
                                          <p:spTgt spid="5"/>
                                        </p:tgtEl>
                                      </p:cBhvr>
                                      <p:to x="100000" y="100000"/>
                                    </p:animScale>
                                  </p:childTnLst>
                                </p:cTn>
                              </p:par>
                              <p:par>
                                <p:cTn id="645" presetID="26" presetClass="entr" presetSubtype="0" fill="hold" nodeType="withEffect">
                                  <p:stCondLst>
                                    <p:cond delay="0"/>
                                  </p:stCondLst>
                                  <p:childTnLst>
                                    <p:set>
                                      <p:cBhvr>
                                        <p:cTn id="646" dur="1" fill="hold">
                                          <p:stCondLst>
                                            <p:cond delay="0"/>
                                          </p:stCondLst>
                                        </p:cTn>
                                        <p:tgtEl>
                                          <p:spTgt spid="44"/>
                                        </p:tgtEl>
                                        <p:attrNameLst>
                                          <p:attrName>style.visibility</p:attrName>
                                        </p:attrNameLst>
                                      </p:cBhvr>
                                      <p:to>
                                        <p:strVal val="visible"/>
                                      </p:to>
                                    </p:set>
                                    <p:animEffect transition="in" filter="wipe(down)">
                                      <p:cBhvr>
                                        <p:cTn id="647" dur="580">
                                          <p:stCondLst>
                                            <p:cond delay="0"/>
                                          </p:stCondLst>
                                        </p:cTn>
                                        <p:tgtEl>
                                          <p:spTgt spid="44"/>
                                        </p:tgtEl>
                                      </p:cBhvr>
                                    </p:animEffect>
                                    <p:anim calcmode="lin" valueType="num">
                                      <p:cBhvr>
                                        <p:cTn id="648"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649"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650"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651"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652"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653" dur="26">
                                          <p:stCondLst>
                                            <p:cond delay="650"/>
                                          </p:stCondLst>
                                        </p:cTn>
                                        <p:tgtEl>
                                          <p:spTgt spid="44"/>
                                        </p:tgtEl>
                                      </p:cBhvr>
                                      <p:to x="100000" y="60000"/>
                                    </p:animScale>
                                    <p:animScale>
                                      <p:cBhvr>
                                        <p:cTn id="654" dur="166" decel="50000">
                                          <p:stCondLst>
                                            <p:cond delay="676"/>
                                          </p:stCondLst>
                                        </p:cTn>
                                        <p:tgtEl>
                                          <p:spTgt spid="44"/>
                                        </p:tgtEl>
                                      </p:cBhvr>
                                      <p:to x="100000" y="100000"/>
                                    </p:animScale>
                                    <p:animScale>
                                      <p:cBhvr>
                                        <p:cTn id="655" dur="26">
                                          <p:stCondLst>
                                            <p:cond delay="1312"/>
                                          </p:stCondLst>
                                        </p:cTn>
                                        <p:tgtEl>
                                          <p:spTgt spid="44"/>
                                        </p:tgtEl>
                                      </p:cBhvr>
                                      <p:to x="100000" y="80000"/>
                                    </p:animScale>
                                    <p:animScale>
                                      <p:cBhvr>
                                        <p:cTn id="656" dur="166" decel="50000">
                                          <p:stCondLst>
                                            <p:cond delay="1338"/>
                                          </p:stCondLst>
                                        </p:cTn>
                                        <p:tgtEl>
                                          <p:spTgt spid="44"/>
                                        </p:tgtEl>
                                      </p:cBhvr>
                                      <p:to x="100000" y="100000"/>
                                    </p:animScale>
                                    <p:animScale>
                                      <p:cBhvr>
                                        <p:cTn id="657" dur="26">
                                          <p:stCondLst>
                                            <p:cond delay="1642"/>
                                          </p:stCondLst>
                                        </p:cTn>
                                        <p:tgtEl>
                                          <p:spTgt spid="44"/>
                                        </p:tgtEl>
                                      </p:cBhvr>
                                      <p:to x="100000" y="90000"/>
                                    </p:animScale>
                                    <p:animScale>
                                      <p:cBhvr>
                                        <p:cTn id="658" dur="166" decel="50000">
                                          <p:stCondLst>
                                            <p:cond delay="1668"/>
                                          </p:stCondLst>
                                        </p:cTn>
                                        <p:tgtEl>
                                          <p:spTgt spid="44"/>
                                        </p:tgtEl>
                                      </p:cBhvr>
                                      <p:to x="100000" y="100000"/>
                                    </p:animScale>
                                    <p:animScale>
                                      <p:cBhvr>
                                        <p:cTn id="659" dur="26">
                                          <p:stCondLst>
                                            <p:cond delay="1808"/>
                                          </p:stCondLst>
                                        </p:cTn>
                                        <p:tgtEl>
                                          <p:spTgt spid="44"/>
                                        </p:tgtEl>
                                      </p:cBhvr>
                                      <p:to x="100000" y="95000"/>
                                    </p:animScale>
                                    <p:animScale>
                                      <p:cBhvr>
                                        <p:cTn id="660" dur="166" decel="50000">
                                          <p:stCondLst>
                                            <p:cond delay="1834"/>
                                          </p:stCondLst>
                                        </p:cTn>
                                        <p:tgtEl>
                                          <p:spTgt spid="44"/>
                                        </p:tgtEl>
                                      </p:cBhvr>
                                      <p:to x="100000" y="100000"/>
                                    </p:animScale>
                                  </p:childTnLst>
                                </p:cTn>
                              </p:par>
                              <p:par>
                                <p:cTn id="661" presetID="26" presetClass="entr" presetSubtype="0" fill="hold" nodeType="withEffect">
                                  <p:stCondLst>
                                    <p:cond delay="0"/>
                                  </p:stCondLst>
                                  <p:childTnLst>
                                    <p:set>
                                      <p:cBhvr>
                                        <p:cTn id="662" dur="1" fill="hold">
                                          <p:stCondLst>
                                            <p:cond delay="0"/>
                                          </p:stCondLst>
                                        </p:cTn>
                                        <p:tgtEl>
                                          <p:spTgt spid="47"/>
                                        </p:tgtEl>
                                        <p:attrNameLst>
                                          <p:attrName>style.visibility</p:attrName>
                                        </p:attrNameLst>
                                      </p:cBhvr>
                                      <p:to>
                                        <p:strVal val="visible"/>
                                      </p:to>
                                    </p:set>
                                    <p:animEffect transition="in" filter="wipe(down)">
                                      <p:cBhvr>
                                        <p:cTn id="663" dur="580">
                                          <p:stCondLst>
                                            <p:cond delay="0"/>
                                          </p:stCondLst>
                                        </p:cTn>
                                        <p:tgtEl>
                                          <p:spTgt spid="47"/>
                                        </p:tgtEl>
                                      </p:cBhvr>
                                    </p:animEffect>
                                    <p:anim calcmode="lin" valueType="num">
                                      <p:cBhvr>
                                        <p:cTn id="664"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665"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666"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667"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668"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669" dur="26">
                                          <p:stCondLst>
                                            <p:cond delay="650"/>
                                          </p:stCondLst>
                                        </p:cTn>
                                        <p:tgtEl>
                                          <p:spTgt spid="47"/>
                                        </p:tgtEl>
                                      </p:cBhvr>
                                      <p:to x="100000" y="60000"/>
                                    </p:animScale>
                                    <p:animScale>
                                      <p:cBhvr>
                                        <p:cTn id="670" dur="166" decel="50000">
                                          <p:stCondLst>
                                            <p:cond delay="676"/>
                                          </p:stCondLst>
                                        </p:cTn>
                                        <p:tgtEl>
                                          <p:spTgt spid="47"/>
                                        </p:tgtEl>
                                      </p:cBhvr>
                                      <p:to x="100000" y="100000"/>
                                    </p:animScale>
                                    <p:animScale>
                                      <p:cBhvr>
                                        <p:cTn id="671" dur="26">
                                          <p:stCondLst>
                                            <p:cond delay="1312"/>
                                          </p:stCondLst>
                                        </p:cTn>
                                        <p:tgtEl>
                                          <p:spTgt spid="47"/>
                                        </p:tgtEl>
                                      </p:cBhvr>
                                      <p:to x="100000" y="80000"/>
                                    </p:animScale>
                                    <p:animScale>
                                      <p:cBhvr>
                                        <p:cTn id="672" dur="166" decel="50000">
                                          <p:stCondLst>
                                            <p:cond delay="1338"/>
                                          </p:stCondLst>
                                        </p:cTn>
                                        <p:tgtEl>
                                          <p:spTgt spid="47"/>
                                        </p:tgtEl>
                                      </p:cBhvr>
                                      <p:to x="100000" y="100000"/>
                                    </p:animScale>
                                    <p:animScale>
                                      <p:cBhvr>
                                        <p:cTn id="673" dur="26">
                                          <p:stCondLst>
                                            <p:cond delay="1642"/>
                                          </p:stCondLst>
                                        </p:cTn>
                                        <p:tgtEl>
                                          <p:spTgt spid="47"/>
                                        </p:tgtEl>
                                      </p:cBhvr>
                                      <p:to x="100000" y="90000"/>
                                    </p:animScale>
                                    <p:animScale>
                                      <p:cBhvr>
                                        <p:cTn id="674" dur="166" decel="50000">
                                          <p:stCondLst>
                                            <p:cond delay="1668"/>
                                          </p:stCondLst>
                                        </p:cTn>
                                        <p:tgtEl>
                                          <p:spTgt spid="47"/>
                                        </p:tgtEl>
                                      </p:cBhvr>
                                      <p:to x="100000" y="100000"/>
                                    </p:animScale>
                                    <p:animScale>
                                      <p:cBhvr>
                                        <p:cTn id="675" dur="26">
                                          <p:stCondLst>
                                            <p:cond delay="1808"/>
                                          </p:stCondLst>
                                        </p:cTn>
                                        <p:tgtEl>
                                          <p:spTgt spid="47"/>
                                        </p:tgtEl>
                                      </p:cBhvr>
                                      <p:to x="100000" y="95000"/>
                                    </p:animScale>
                                    <p:animScale>
                                      <p:cBhvr>
                                        <p:cTn id="676" dur="166" decel="50000">
                                          <p:stCondLst>
                                            <p:cond delay="1834"/>
                                          </p:stCondLst>
                                        </p:cTn>
                                        <p:tgtEl>
                                          <p:spTgt spid="47"/>
                                        </p:tgtEl>
                                      </p:cBhvr>
                                      <p:to x="100000" y="100000"/>
                                    </p:animScale>
                                  </p:childTnLst>
                                </p:cTn>
                              </p:par>
                              <p:par>
                                <p:cTn id="677" presetID="26" presetClass="entr" presetSubtype="0" fill="hold" nodeType="withEffect">
                                  <p:stCondLst>
                                    <p:cond delay="0"/>
                                  </p:stCondLst>
                                  <p:childTnLst>
                                    <p:set>
                                      <p:cBhvr>
                                        <p:cTn id="678" dur="1" fill="hold">
                                          <p:stCondLst>
                                            <p:cond delay="0"/>
                                          </p:stCondLst>
                                        </p:cTn>
                                        <p:tgtEl>
                                          <p:spTgt spid="19"/>
                                        </p:tgtEl>
                                        <p:attrNameLst>
                                          <p:attrName>style.visibility</p:attrName>
                                        </p:attrNameLst>
                                      </p:cBhvr>
                                      <p:to>
                                        <p:strVal val="visible"/>
                                      </p:to>
                                    </p:set>
                                    <p:animEffect transition="in" filter="wipe(down)">
                                      <p:cBhvr>
                                        <p:cTn id="679" dur="580">
                                          <p:stCondLst>
                                            <p:cond delay="0"/>
                                          </p:stCondLst>
                                        </p:cTn>
                                        <p:tgtEl>
                                          <p:spTgt spid="19"/>
                                        </p:tgtEl>
                                      </p:cBhvr>
                                    </p:animEffect>
                                    <p:anim calcmode="lin" valueType="num">
                                      <p:cBhvr>
                                        <p:cTn id="68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68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68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68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68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685" dur="26">
                                          <p:stCondLst>
                                            <p:cond delay="650"/>
                                          </p:stCondLst>
                                        </p:cTn>
                                        <p:tgtEl>
                                          <p:spTgt spid="19"/>
                                        </p:tgtEl>
                                      </p:cBhvr>
                                      <p:to x="100000" y="60000"/>
                                    </p:animScale>
                                    <p:animScale>
                                      <p:cBhvr>
                                        <p:cTn id="686" dur="166" decel="50000">
                                          <p:stCondLst>
                                            <p:cond delay="676"/>
                                          </p:stCondLst>
                                        </p:cTn>
                                        <p:tgtEl>
                                          <p:spTgt spid="19"/>
                                        </p:tgtEl>
                                      </p:cBhvr>
                                      <p:to x="100000" y="100000"/>
                                    </p:animScale>
                                    <p:animScale>
                                      <p:cBhvr>
                                        <p:cTn id="687" dur="26">
                                          <p:stCondLst>
                                            <p:cond delay="1312"/>
                                          </p:stCondLst>
                                        </p:cTn>
                                        <p:tgtEl>
                                          <p:spTgt spid="19"/>
                                        </p:tgtEl>
                                      </p:cBhvr>
                                      <p:to x="100000" y="80000"/>
                                    </p:animScale>
                                    <p:animScale>
                                      <p:cBhvr>
                                        <p:cTn id="688" dur="166" decel="50000">
                                          <p:stCondLst>
                                            <p:cond delay="1338"/>
                                          </p:stCondLst>
                                        </p:cTn>
                                        <p:tgtEl>
                                          <p:spTgt spid="19"/>
                                        </p:tgtEl>
                                      </p:cBhvr>
                                      <p:to x="100000" y="100000"/>
                                    </p:animScale>
                                    <p:animScale>
                                      <p:cBhvr>
                                        <p:cTn id="689" dur="26">
                                          <p:stCondLst>
                                            <p:cond delay="1642"/>
                                          </p:stCondLst>
                                        </p:cTn>
                                        <p:tgtEl>
                                          <p:spTgt spid="19"/>
                                        </p:tgtEl>
                                      </p:cBhvr>
                                      <p:to x="100000" y="90000"/>
                                    </p:animScale>
                                    <p:animScale>
                                      <p:cBhvr>
                                        <p:cTn id="690" dur="166" decel="50000">
                                          <p:stCondLst>
                                            <p:cond delay="1668"/>
                                          </p:stCondLst>
                                        </p:cTn>
                                        <p:tgtEl>
                                          <p:spTgt spid="19"/>
                                        </p:tgtEl>
                                      </p:cBhvr>
                                      <p:to x="100000" y="100000"/>
                                    </p:animScale>
                                    <p:animScale>
                                      <p:cBhvr>
                                        <p:cTn id="691" dur="26">
                                          <p:stCondLst>
                                            <p:cond delay="1808"/>
                                          </p:stCondLst>
                                        </p:cTn>
                                        <p:tgtEl>
                                          <p:spTgt spid="19"/>
                                        </p:tgtEl>
                                      </p:cBhvr>
                                      <p:to x="100000" y="95000"/>
                                    </p:animScale>
                                    <p:animScale>
                                      <p:cBhvr>
                                        <p:cTn id="692"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2"/>
        <p:cNvGrpSpPr/>
        <p:nvPr/>
      </p:nvGrpSpPr>
      <p:grpSpPr>
        <a:xfrm>
          <a:off x="0" y="0"/>
          <a:ext cx="0" cy="0"/>
          <a:chOff x="0" y="0"/>
          <a:chExt cx="0" cy="0"/>
        </a:xfrm>
      </p:grpSpPr>
      <p:sp>
        <p:nvSpPr>
          <p:cNvPr id="2784" name="Google Shape;2784;p74"/>
          <p:cNvSpPr txBox="1">
            <a:spLocks noGrp="1"/>
          </p:cNvSpPr>
          <p:nvPr>
            <p:ph type="title" idx="2"/>
          </p:nvPr>
        </p:nvSpPr>
        <p:spPr>
          <a:xfrm>
            <a:off x="7087931" y="2053104"/>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latin typeface="Times New Roman" panose="02020603050405020304" pitchFamily="18" charset="0"/>
                <a:cs typeface="Times New Roman" panose="02020603050405020304" pitchFamily="18" charset="0"/>
              </a:rPr>
              <a:t>0</a:t>
            </a:r>
            <a:r>
              <a:rPr lang="en" sz="5400" dirty="0" smtClean="0">
                <a:latin typeface="Times New Roman" panose="02020603050405020304" pitchFamily="18" charset="0"/>
                <a:cs typeface="Times New Roman" panose="02020603050405020304" pitchFamily="18" charset="0"/>
              </a:rPr>
              <a:t>5</a:t>
            </a:r>
            <a:endParaRPr sz="5400" dirty="0">
              <a:latin typeface="Times New Roman" panose="02020603050405020304" pitchFamily="18" charset="0"/>
              <a:cs typeface="Times New Roman" panose="02020603050405020304" pitchFamily="18" charset="0"/>
            </a:endParaRPr>
          </a:p>
        </p:txBody>
      </p:sp>
      <p:sp>
        <p:nvSpPr>
          <p:cNvPr id="2785" name="Google Shape;2785;p74"/>
          <p:cNvSpPr txBox="1">
            <a:spLocks noGrp="1"/>
          </p:cNvSpPr>
          <p:nvPr>
            <p:ph type="title"/>
          </p:nvPr>
        </p:nvSpPr>
        <p:spPr>
          <a:xfrm>
            <a:off x="966348" y="1951225"/>
            <a:ext cx="5348015" cy="841800"/>
          </a:xfrm>
          <a:prstGeom prst="rect">
            <a:avLst/>
          </a:prstGeom>
        </p:spPr>
        <p:txBody>
          <a:bodyPr spcFirstLastPara="1" wrap="square" lIns="91425" tIns="91425" rIns="91425" bIns="91425" anchor="t" anchorCtr="0">
            <a:noAutofit/>
          </a:bodyPr>
          <a:lstStyle/>
          <a:p>
            <a:pPr lvl="0" algn="l"/>
            <a:r>
              <a:rPr lang="en-US" sz="4000" dirty="0" smtClean="0">
                <a:latin typeface="Times New Roman" panose="02020603050405020304" pitchFamily="18" charset="0"/>
                <a:cs typeface="Times New Roman" panose="02020603050405020304" pitchFamily="18" charset="0"/>
              </a:rPr>
              <a:t>PMS Reports</a:t>
            </a:r>
            <a:endParaRPr sz="4000" dirty="0">
              <a:latin typeface="Times New Roman" panose="02020603050405020304" pitchFamily="18" charset="0"/>
              <a:cs typeface="Times New Roman" panose="02020603050405020304" pitchFamily="18" charset="0"/>
            </a:endParaRPr>
          </a:p>
        </p:txBody>
      </p:sp>
      <p:sp>
        <p:nvSpPr>
          <p:cNvPr id="7" name="Subtitle 1"/>
          <p:cNvSpPr>
            <a:spLocks noGrp="1"/>
          </p:cNvSpPr>
          <p:nvPr>
            <p:ph type="subTitle" idx="1"/>
          </p:nvPr>
        </p:nvSpPr>
        <p:spPr>
          <a:xfrm>
            <a:off x="966348" y="2793025"/>
            <a:ext cx="4853700" cy="471600"/>
          </a:xfrm>
        </p:spPr>
        <p:txBody>
          <a:bodyPr/>
          <a:lstStyle/>
          <a:p>
            <a:pPr algn="l"/>
            <a:r>
              <a:rPr lang="en-US" dirty="0" smtClean="0">
                <a:latin typeface="Times New Roman" panose="02020603050405020304" pitchFamily="18" charset="0"/>
                <a:cs typeface="Times New Roman" panose="02020603050405020304" pitchFamily="18" charset="0"/>
              </a:rPr>
              <a:t>Patient Management System</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13</a:t>
            </a:r>
            <a:endParaRPr lang="en-US" dirty="0">
              <a:solidFill>
                <a:schemeClr val="tx1"/>
              </a:solidFill>
            </a:endParaRPr>
          </a:p>
        </p:txBody>
      </p:sp>
      <p:grpSp>
        <p:nvGrpSpPr>
          <p:cNvPr id="8" name="Google Shape;6992;p130"/>
          <p:cNvGrpSpPr/>
          <p:nvPr/>
        </p:nvGrpSpPr>
        <p:grpSpPr>
          <a:xfrm>
            <a:off x="5025236" y="2327038"/>
            <a:ext cx="587865" cy="517731"/>
            <a:chOff x="6000718" y="3070557"/>
            <a:chExt cx="587865" cy="517731"/>
          </a:xfrm>
        </p:grpSpPr>
        <p:sp>
          <p:nvSpPr>
            <p:cNvPr id="9" name="Google Shape;6993;p130"/>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94;p130"/>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95;p130"/>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96;p130"/>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97;p130"/>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98;p130"/>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9;p130"/>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00;p130"/>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01;p130"/>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02;p130"/>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4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4"/>
                                        </p:tgtEl>
                                        <p:attrNameLst>
                                          <p:attrName>style.visibility</p:attrName>
                                        </p:attrNameLst>
                                      </p:cBhvr>
                                      <p:to>
                                        <p:strVal val="visible"/>
                                      </p:to>
                                    </p:set>
                                    <p:animEffect transition="in" filter="fade">
                                      <p:cBhvr>
                                        <p:cTn id="7" dur="500"/>
                                        <p:tgtEl>
                                          <p:spTgt spid="27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85"/>
                                        </p:tgtEl>
                                        <p:attrNameLst>
                                          <p:attrName>style.visibility</p:attrName>
                                        </p:attrNameLst>
                                      </p:cBhvr>
                                      <p:to>
                                        <p:strVal val="visible"/>
                                      </p:to>
                                    </p:set>
                                    <p:animEffect transition="in" filter="barn(inVertical)">
                                      <p:cBhvr>
                                        <p:cTn id="12" dur="500"/>
                                        <p:tgtEl>
                                          <p:spTgt spid="2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4" grpId="0"/>
      <p:bldP spid="27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80" y="143689"/>
            <a:ext cx="7704000" cy="572700"/>
          </a:xfrm>
        </p:spPr>
        <p:txBody>
          <a:bodyPr/>
          <a:lstStyle/>
          <a:p>
            <a:r>
              <a:rPr lang="en-US" sz="2800" dirty="0" smtClean="0">
                <a:latin typeface="Times New Roman" panose="02020603050405020304" pitchFamily="18" charset="0"/>
                <a:cs typeface="Times New Roman" panose="02020603050405020304" pitchFamily="18" charset="0"/>
              </a:rPr>
              <a:t>Report (1)</a:t>
            </a:r>
            <a:endParaRPr lang="en-US" sz="2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99287376"/>
              </p:ext>
            </p:extLst>
          </p:nvPr>
        </p:nvGraphicFramePr>
        <p:xfrm>
          <a:off x="241441" y="1043490"/>
          <a:ext cx="8661118" cy="3518781"/>
        </p:xfrm>
        <a:graphic>
          <a:graphicData uri="http://schemas.openxmlformats.org/drawingml/2006/table">
            <a:tbl>
              <a:tblPr firstRow="1">
                <a:tableStyleId>{EB9631B5-78F2-41C9-869B-9F39066F8104}</a:tableStyleId>
              </a:tblPr>
              <a:tblGrid>
                <a:gridCol w="379163"/>
                <a:gridCol w="670314"/>
                <a:gridCol w="633326"/>
                <a:gridCol w="619443"/>
                <a:gridCol w="444771"/>
                <a:gridCol w="699536"/>
                <a:gridCol w="536793"/>
                <a:gridCol w="383424"/>
                <a:gridCol w="460109"/>
                <a:gridCol w="536793"/>
                <a:gridCol w="383424"/>
                <a:gridCol w="885599"/>
                <a:gridCol w="447242"/>
                <a:gridCol w="703827"/>
                <a:gridCol w="500957"/>
                <a:gridCol w="376397"/>
              </a:tblGrid>
              <a:tr h="394855">
                <a:tc>
                  <a:txBody>
                    <a:bodyPr/>
                    <a:lstStyle/>
                    <a:p>
                      <a:pPr marL="0" marR="0" algn="ctr">
                        <a:spcBef>
                          <a:spcPts val="60"/>
                        </a:spcBef>
                        <a:spcAft>
                          <a:spcPts val="0"/>
                        </a:spcAft>
                      </a:pPr>
                      <a:r>
                        <a:rPr lang="en-US" sz="600" b="1" dirty="0">
                          <a:effectLst/>
                        </a:rPr>
                        <a:t> </a:t>
                      </a:r>
                      <a:endParaRPr lang="en-US" sz="1400" b="1" dirty="0">
                        <a:effectLst/>
                      </a:endParaRPr>
                    </a:p>
                    <a:p>
                      <a:pPr marL="100965" marR="95885" algn="ctr">
                        <a:spcBef>
                          <a:spcPts val="0"/>
                        </a:spcBef>
                        <a:spcAft>
                          <a:spcPts val="0"/>
                        </a:spcAft>
                      </a:pPr>
                      <a:r>
                        <a:rPr lang="en-US" sz="600" b="1" dirty="0">
                          <a:effectLst/>
                        </a:rPr>
                        <a:t>ID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0" marR="85725" algn="ctr">
                        <a:spcBef>
                          <a:spcPts val="0"/>
                        </a:spcBef>
                        <a:spcAft>
                          <a:spcPts val="0"/>
                        </a:spcAft>
                      </a:pPr>
                      <a:r>
                        <a:rPr lang="en-US" sz="600" b="1" dirty="0">
                          <a:effectLst/>
                        </a:rPr>
                        <a:t>Patient</a:t>
                      </a:r>
                      <a:r>
                        <a:rPr lang="en-US" sz="600" b="1" spc="-15" dirty="0">
                          <a:effectLst/>
                        </a:rPr>
                        <a:t> </a:t>
                      </a:r>
                      <a:r>
                        <a:rPr lang="en-US" sz="600" b="1" dirty="0">
                          <a:effectLst/>
                        </a:rPr>
                        <a:t>Name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76835" marR="69850" algn="ctr">
                        <a:spcBef>
                          <a:spcPts val="0"/>
                        </a:spcBef>
                        <a:spcAft>
                          <a:spcPts val="0"/>
                        </a:spcAft>
                      </a:pPr>
                      <a:r>
                        <a:rPr lang="en-US" sz="600" b="1" dirty="0">
                          <a:effectLst/>
                        </a:rPr>
                        <a:t>Created</a:t>
                      </a:r>
                      <a:r>
                        <a:rPr lang="en-US" sz="600" b="1" spc="-15" dirty="0">
                          <a:effectLst/>
                        </a:rPr>
                        <a:t> </a:t>
                      </a:r>
                      <a:r>
                        <a:rPr lang="en-US" sz="600" b="1" dirty="0">
                          <a:effectLst/>
                        </a:rPr>
                        <a:t>By</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174625" marR="102235" indent="-62865" algn="ctr">
                        <a:spcBef>
                          <a:spcPts val="0"/>
                        </a:spcBef>
                        <a:spcAft>
                          <a:spcPts val="0"/>
                        </a:spcAft>
                      </a:pPr>
                      <a:r>
                        <a:rPr lang="en-US" sz="600" b="1" spc="-10" dirty="0">
                          <a:effectLst/>
                        </a:rPr>
                        <a:t>User </a:t>
                      </a:r>
                      <a:r>
                        <a:rPr lang="en-US" sz="600" b="1" spc="-5" dirty="0" smtClean="0">
                          <a:effectLst/>
                        </a:rPr>
                        <a:t>Type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57150" marR="50800" algn="ctr">
                        <a:spcBef>
                          <a:spcPts val="0"/>
                        </a:spcBef>
                        <a:spcAft>
                          <a:spcPts val="0"/>
                        </a:spcAft>
                      </a:pPr>
                      <a:r>
                        <a:rPr lang="en-US" sz="600" b="1" dirty="0">
                          <a:effectLst/>
                        </a:rPr>
                        <a:t>Address</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83820" marR="76835" algn="ctr">
                        <a:spcBef>
                          <a:spcPts val="0"/>
                        </a:spcBef>
                        <a:spcAft>
                          <a:spcPts val="0"/>
                        </a:spcAft>
                      </a:pPr>
                      <a:r>
                        <a:rPr lang="en-US" sz="600" b="1" dirty="0">
                          <a:effectLst/>
                        </a:rPr>
                        <a:t>Contact</a:t>
                      </a:r>
                      <a:r>
                        <a:rPr lang="en-US" sz="600" b="1" spc="-10" dirty="0">
                          <a:effectLst/>
                        </a:rPr>
                        <a:t> </a:t>
                      </a:r>
                      <a:r>
                        <a:rPr lang="en-US" sz="600" b="1" dirty="0">
                          <a:effectLst/>
                        </a:rPr>
                        <a:t>No</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57150" marR="50800" algn="ctr">
                        <a:spcBef>
                          <a:spcPts val="0"/>
                        </a:spcBef>
                        <a:spcAft>
                          <a:spcPts val="0"/>
                        </a:spcAft>
                      </a:pPr>
                      <a:r>
                        <a:rPr lang="en-US" sz="600" b="1" dirty="0">
                          <a:effectLst/>
                        </a:rPr>
                        <a:t>DOB</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a:effectLst/>
                        </a:rPr>
                        <a:t> </a:t>
                      </a:r>
                      <a:endParaRPr lang="en-US" sz="1400" b="1">
                        <a:effectLst/>
                      </a:endParaRPr>
                    </a:p>
                    <a:p>
                      <a:pPr marL="81915" marR="76200" algn="ctr">
                        <a:spcBef>
                          <a:spcPts val="0"/>
                        </a:spcBef>
                        <a:spcAft>
                          <a:spcPts val="0"/>
                        </a:spcAft>
                      </a:pPr>
                      <a:r>
                        <a:rPr lang="en-US" sz="600" b="1">
                          <a:effectLst/>
                        </a:rPr>
                        <a:t>Age</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58420" marR="51435" algn="ctr">
                        <a:spcBef>
                          <a:spcPts val="0"/>
                        </a:spcBef>
                        <a:spcAft>
                          <a:spcPts val="0"/>
                        </a:spcAft>
                      </a:pPr>
                      <a:r>
                        <a:rPr lang="en-US" sz="600" b="1" dirty="0">
                          <a:effectLst/>
                        </a:rPr>
                        <a:t>Gender</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165100" marR="78105" indent="-67945" algn="ctr">
                        <a:spcBef>
                          <a:spcPts val="0"/>
                        </a:spcBef>
                        <a:spcAft>
                          <a:spcPts val="0"/>
                        </a:spcAft>
                      </a:pPr>
                      <a:r>
                        <a:rPr lang="en-US" sz="600" b="1" dirty="0">
                          <a:effectLst/>
                        </a:rPr>
                        <a:t>National</a:t>
                      </a:r>
                      <a:r>
                        <a:rPr lang="en-US" sz="600" b="1" spc="-100" dirty="0">
                          <a:effectLst/>
                        </a:rPr>
                        <a:t> </a:t>
                      </a:r>
                      <a:r>
                        <a:rPr lang="en-US" sz="600" b="1" dirty="0">
                          <a:effectLst/>
                        </a:rPr>
                        <a:t>No</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68580" marR="57150" algn="ctr">
                        <a:spcBef>
                          <a:spcPts val="0"/>
                        </a:spcBef>
                        <a:spcAft>
                          <a:spcPts val="0"/>
                        </a:spcAft>
                      </a:pPr>
                      <a:r>
                        <a:rPr lang="en-US" sz="600" b="1" dirty="0" smtClean="0">
                          <a:effectLst/>
                        </a:rPr>
                        <a:t>Blood Group</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61595" marR="54610" algn="ctr">
                        <a:spcBef>
                          <a:spcPts val="0"/>
                        </a:spcBef>
                        <a:spcAft>
                          <a:spcPts val="0"/>
                        </a:spcAft>
                      </a:pPr>
                      <a:r>
                        <a:rPr lang="en-US" sz="600" b="1" dirty="0">
                          <a:effectLst/>
                        </a:rPr>
                        <a:t>Email</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128270" marR="0" indent="-52705" algn="ctr">
                        <a:spcBef>
                          <a:spcPts val="0"/>
                        </a:spcBef>
                        <a:spcAft>
                          <a:spcPts val="0"/>
                        </a:spcAft>
                      </a:pPr>
                      <a:r>
                        <a:rPr lang="en-US" sz="600" b="1" dirty="0">
                          <a:effectLst/>
                        </a:rPr>
                        <a:t>Relative</a:t>
                      </a:r>
                      <a:endParaRPr lang="en-US" sz="1400" b="1" dirty="0">
                        <a:effectLst/>
                      </a:endParaRPr>
                    </a:p>
                    <a:p>
                      <a:pPr marL="100965" marR="81280" indent="27305" algn="ctr">
                        <a:lnSpc>
                          <a:spcPts val="530"/>
                        </a:lnSpc>
                        <a:spcBef>
                          <a:spcPts val="0"/>
                        </a:spcBef>
                        <a:spcAft>
                          <a:spcPts val="0"/>
                        </a:spcAft>
                      </a:pPr>
                      <a:r>
                        <a:rPr lang="en-US" sz="600" b="1" dirty="0" smtClean="0">
                          <a:effectLst/>
                        </a:rPr>
                        <a:t>Name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165100" marR="142240" indent="-3810" algn="ctr">
                        <a:spcBef>
                          <a:spcPts val="0"/>
                        </a:spcBef>
                        <a:spcAft>
                          <a:spcPts val="0"/>
                        </a:spcAft>
                      </a:pPr>
                      <a:r>
                        <a:rPr lang="en-US" sz="600" b="1" dirty="0">
                          <a:effectLst/>
                        </a:rPr>
                        <a:t>Relative</a:t>
                      </a:r>
                      <a:r>
                        <a:rPr lang="en-US" sz="600" b="1" spc="-100" dirty="0">
                          <a:effectLst/>
                        </a:rPr>
                        <a:t> </a:t>
                      </a:r>
                      <a:r>
                        <a:rPr lang="en-US" sz="600" b="1" dirty="0">
                          <a:effectLst/>
                        </a:rPr>
                        <a:t>Contact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97155" marR="66675" indent="-12700" algn="ctr">
                        <a:spcBef>
                          <a:spcPts val="0"/>
                        </a:spcBef>
                        <a:spcAft>
                          <a:spcPts val="0"/>
                        </a:spcAft>
                      </a:pPr>
                      <a:r>
                        <a:rPr lang="en-US" sz="600" b="1" dirty="0">
                          <a:effectLst/>
                        </a:rPr>
                        <a:t>Marital</a:t>
                      </a:r>
                      <a:r>
                        <a:rPr lang="en-US" sz="600" b="1" spc="-100" dirty="0">
                          <a:effectLst/>
                        </a:rPr>
                        <a:t> </a:t>
                      </a:r>
                      <a:r>
                        <a:rPr lang="en-US" sz="600" b="1" dirty="0">
                          <a:effectLst/>
                        </a:rPr>
                        <a:t>Status</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
                        </a:spcBef>
                        <a:spcAft>
                          <a:spcPts val="0"/>
                        </a:spcAft>
                      </a:pPr>
                      <a:r>
                        <a:rPr lang="en-US" sz="600" b="1" dirty="0">
                          <a:effectLst/>
                        </a:rPr>
                        <a:t> </a:t>
                      </a:r>
                      <a:endParaRPr lang="en-US" sz="1400" b="1" dirty="0">
                        <a:effectLst/>
                      </a:endParaRPr>
                    </a:p>
                    <a:p>
                      <a:pPr marL="58420" marR="52070" algn="ctr">
                        <a:spcBef>
                          <a:spcPts val="0"/>
                        </a:spcBef>
                        <a:spcAft>
                          <a:spcPts val="0"/>
                        </a:spcAft>
                      </a:pPr>
                      <a:r>
                        <a:rPr lang="en-US" sz="600" b="1" dirty="0">
                          <a:effectLst/>
                        </a:rPr>
                        <a:t>Is</a:t>
                      </a:r>
                      <a:r>
                        <a:rPr lang="en-US" sz="600" b="1" spc="-15" dirty="0">
                          <a:effectLst/>
                        </a:rPr>
                        <a:t> </a:t>
                      </a:r>
                      <a:r>
                        <a:rPr lang="en-US" sz="600" b="1" dirty="0">
                          <a:effectLst/>
                        </a:rPr>
                        <a:t>Active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491">
                <a:tc>
                  <a:txBody>
                    <a:bodyPr/>
                    <a:lstStyle/>
                    <a:p>
                      <a:pPr marL="8890" marR="0" algn="ctr">
                        <a:lnSpc>
                          <a:spcPts val="525"/>
                        </a:lnSpc>
                        <a:spcBef>
                          <a:spcPts val="0"/>
                        </a:spcBef>
                        <a:spcAft>
                          <a:spcPts val="0"/>
                        </a:spcAft>
                      </a:pPr>
                      <a:endParaRPr lang="en-US" sz="600" b="1" dirty="0" smtClean="0">
                        <a:effectLst/>
                      </a:endParaRPr>
                    </a:p>
                    <a:p>
                      <a:pPr marL="8890" marR="0" algn="ctr">
                        <a:lnSpc>
                          <a:spcPts val="525"/>
                        </a:lnSpc>
                        <a:spcBef>
                          <a:spcPts val="0"/>
                        </a:spcBef>
                        <a:spcAft>
                          <a:spcPts val="0"/>
                        </a:spcAft>
                      </a:pPr>
                      <a:r>
                        <a:rPr lang="en-US" sz="600" b="1" dirty="0" smtClean="0">
                          <a:effectLst/>
                        </a:rPr>
                        <a:t>1</a:t>
                      </a:r>
                    </a:p>
                    <a:p>
                      <a:pPr marL="8890" marR="0" algn="ctr">
                        <a:lnSpc>
                          <a:spcPts val="525"/>
                        </a:lnSpc>
                        <a:spcBef>
                          <a:spcPts val="0"/>
                        </a:spcBef>
                        <a:spcAft>
                          <a:spcPts val="0"/>
                        </a:spcAft>
                      </a:pP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87630" algn="ctr">
                        <a:lnSpc>
                          <a:spcPts val="525"/>
                        </a:lnSpc>
                        <a:spcBef>
                          <a:spcPts val="0"/>
                        </a:spcBef>
                        <a:spcAft>
                          <a:spcPts val="0"/>
                        </a:spcAft>
                      </a:pPr>
                      <a:endParaRPr lang="en-US" sz="600" b="1" dirty="0" smtClean="0">
                        <a:effectLst/>
                      </a:endParaRPr>
                    </a:p>
                    <a:p>
                      <a:pPr marL="0" marR="87630" algn="ctr">
                        <a:lnSpc>
                          <a:spcPts val="525"/>
                        </a:lnSpc>
                        <a:spcBef>
                          <a:spcPts val="0"/>
                        </a:spcBef>
                        <a:spcAft>
                          <a:spcPts val="0"/>
                        </a:spcAft>
                      </a:pPr>
                      <a:endParaRPr lang="en-US" sz="600" b="1" dirty="0" smtClean="0">
                        <a:effectLst/>
                      </a:endParaRPr>
                    </a:p>
                    <a:p>
                      <a:pPr marL="0" marR="87630" algn="ctr">
                        <a:lnSpc>
                          <a:spcPts val="525"/>
                        </a:lnSpc>
                        <a:spcBef>
                          <a:spcPts val="0"/>
                        </a:spcBef>
                        <a:spcAft>
                          <a:spcPts val="0"/>
                        </a:spcAft>
                      </a:pPr>
                      <a:r>
                        <a:rPr lang="en-US" sz="600" b="1" dirty="0" smtClean="0">
                          <a:effectLst/>
                        </a:rPr>
                        <a:t>Sarah</a:t>
                      </a:r>
                      <a:r>
                        <a:rPr lang="en-US" sz="600" b="1" spc="-15" dirty="0" smtClean="0">
                          <a:effectLst/>
                        </a:rPr>
                        <a:t> </a:t>
                      </a:r>
                      <a:r>
                        <a:rPr lang="en-US" sz="600" b="1" dirty="0" err="1">
                          <a:effectLst/>
                        </a:rPr>
                        <a:t>Malkawi</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6525" marR="117475" indent="28575" algn="ctr">
                        <a:spcBef>
                          <a:spcPts val="0"/>
                        </a:spcBef>
                        <a:spcAft>
                          <a:spcPts val="0"/>
                        </a:spcAft>
                      </a:pPr>
                      <a:endParaRPr lang="en-US" sz="600" b="1" dirty="0" smtClean="0">
                        <a:effectLst/>
                      </a:endParaRPr>
                    </a:p>
                    <a:p>
                      <a:pPr marL="136525" marR="117475" indent="28575" algn="ctr">
                        <a:spcBef>
                          <a:spcPts val="0"/>
                        </a:spcBef>
                        <a:spcAft>
                          <a:spcPts val="0"/>
                        </a:spcAft>
                      </a:pPr>
                      <a:r>
                        <a:rPr lang="en-US" sz="600" b="1" dirty="0" smtClean="0">
                          <a:effectLst/>
                        </a:rPr>
                        <a:t>Sarah</a:t>
                      </a:r>
                      <a:r>
                        <a:rPr lang="en-US" sz="600" b="1" spc="5" dirty="0" smtClean="0">
                          <a:effectLst/>
                        </a:rPr>
                        <a:t> </a:t>
                      </a:r>
                      <a:r>
                        <a:rPr lang="en-US" sz="600" b="1" dirty="0" err="1">
                          <a:effectLst/>
                        </a:rPr>
                        <a:t>Malkawi</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375" marR="73025" algn="ctr">
                        <a:lnSpc>
                          <a:spcPts val="525"/>
                        </a:lnSpc>
                        <a:spcBef>
                          <a:spcPts val="0"/>
                        </a:spcBef>
                        <a:spcAft>
                          <a:spcPts val="0"/>
                        </a:spcAft>
                      </a:pPr>
                      <a:endParaRPr lang="en-US" sz="600" b="1" dirty="0" smtClean="0">
                        <a:effectLst/>
                      </a:endParaRPr>
                    </a:p>
                    <a:p>
                      <a:pPr marL="79375" marR="73025" algn="ctr">
                        <a:lnSpc>
                          <a:spcPts val="525"/>
                        </a:lnSpc>
                        <a:spcBef>
                          <a:spcPts val="0"/>
                        </a:spcBef>
                        <a:spcAft>
                          <a:spcPts val="0"/>
                        </a:spcAft>
                      </a:pPr>
                      <a:endParaRPr lang="en-US" sz="600" b="1" dirty="0" smtClean="0">
                        <a:effectLst/>
                      </a:endParaRPr>
                    </a:p>
                    <a:p>
                      <a:pPr marL="79375" marR="73025" algn="ctr">
                        <a:lnSpc>
                          <a:spcPts val="525"/>
                        </a:lnSpc>
                        <a:spcBef>
                          <a:spcPts val="0"/>
                        </a:spcBef>
                        <a:spcAft>
                          <a:spcPts val="0"/>
                        </a:spcAft>
                      </a:pPr>
                      <a:r>
                        <a:rPr lang="en-US" sz="600" b="1" dirty="0" smtClean="0">
                          <a:effectLst/>
                        </a:rPr>
                        <a:t>Patient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7150" marR="49530" algn="ctr">
                        <a:lnSpc>
                          <a:spcPts val="525"/>
                        </a:lnSpc>
                        <a:spcBef>
                          <a:spcPts val="0"/>
                        </a:spcBef>
                        <a:spcAft>
                          <a:spcPts val="0"/>
                        </a:spcAft>
                      </a:pPr>
                      <a:endParaRPr lang="en-US" sz="600" b="1" dirty="0" smtClean="0">
                        <a:effectLst/>
                      </a:endParaRPr>
                    </a:p>
                    <a:p>
                      <a:pPr marL="57150" marR="49530" algn="ctr">
                        <a:lnSpc>
                          <a:spcPts val="525"/>
                        </a:lnSpc>
                        <a:spcBef>
                          <a:spcPts val="0"/>
                        </a:spcBef>
                        <a:spcAft>
                          <a:spcPts val="0"/>
                        </a:spcAft>
                      </a:pPr>
                      <a:endParaRPr lang="en-US" sz="600" b="1" dirty="0" smtClean="0">
                        <a:effectLst/>
                      </a:endParaRPr>
                    </a:p>
                    <a:p>
                      <a:pPr marL="57150" marR="49530" algn="ctr">
                        <a:lnSpc>
                          <a:spcPts val="525"/>
                        </a:lnSpc>
                        <a:spcBef>
                          <a:spcPts val="0"/>
                        </a:spcBef>
                        <a:spcAft>
                          <a:spcPts val="0"/>
                        </a:spcAft>
                      </a:pPr>
                      <a:r>
                        <a:rPr lang="en-US" sz="600" b="1" dirty="0" smtClean="0">
                          <a:effectLst/>
                        </a:rPr>
                        <a:t>Amman</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lnSpc>
                          <a:spcPts val="525"/>
                        </a:lnSpc>
                        <a:spcBef>
                          <a:spcPts val="0"/>
                        </a:spcBef>
                        <a:spcAft>
                          <a:spcPts val="0"/>
                        </a:spcAft>
                      </a:pPr>
                      <a:endParaRPr lang="en-US" sz="600" b="1" dirty="0" smtClean="0">
                        <a:effectLst/>
                      </a:endParaRPr>
                    </a:p>
                    <a:p>
                      <a:pPr marL="83820" marR="76835" algn="ctr">
                        <a:lnSpc>
                          <a:spcPts val="525"/>
                        </a:lnSpc>
                        <a:spcBef>
                          <a:spcPts val="0"/>
                        </a:spcBef>
                        <a:spcAft>
                          <a:spcPts val="0"/>
                        </a:spcAft>
                      </a:pPr>
                      <a:endParaRPr lang="en-US" sz="600" b="1" dirty="0" smtClean="0">
                        <a:effectLst/>
                      </a:endParaRPr>
                    </a:p>
                    <a:p>
                      <a:pPr marL="83820" marR="76835" algn="ctr">
                        <a:lnSpc>
                          <a:spcPts val="525"/>
                        </a:lnSpc>
                        <a:spcBef>
                          <a:spcPts val="0"/>
                        </a:spcBef>
                        <a:spcAft>
                          <a:spcPts val="0"/>
                        </a:spcAft>
                      </a:pPr>
                      <a:r>
                        <a:rPr lang="en-US" sz="600" b="1" dirty="0" smtClean="0">
                          <a:effectLst/>
                        </a:rPr>
                        <a:t>962111111111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lnSpc>
                          <a:spcPts val="525"/>
                        </a:lnSpc>
                        <a:spcBef>
                          <a:spcPts val="0"/>
                        </a:spcBef>
                        <a:spcAft>
                          <a:spcPts val="0"/>
                        </a:spcAft>
                      </a:pPr>
                      <a:endParaRPr lang="en-US" sz="600" b="1" dirty="0" smtClean="0">
                        <a:effectLst/>
                      </a:endParaRPr>
                    </a:p>
                    <a:p>
                      <a:pPr marL="56515" marR="50800" algn="ctr">
                        <a:lnSpc>
                          <a:spcPts val="525"/>
                        </a:lnSpc>
                        <a:spcBef>
                          <a:spcPts val="0"/>
                        </a:spcBef>
                        <a:spcAft>
                          <a:spcPts val="0"/>
                        </a:spcAft>
                      </a:pPr>
                      <a:endParaRPr lang="en-US" sz="600" b="1" dirty="0" smtClean="0">
                        <a:effectLst/>
                      </a:endParaRPr>
                    </a:p>
                    <a:p>
                      <a:pPr marL="56515" marR="50800" algn="ctr">
                        <a:lnSpc>
                          <a:spcPts val="525"/>
                        </a:lnSpc>
                        <a:spcBef>
                          <a:spcPts val="0"/>
                        </a:spcBef>
                        <a:spcAft>
                          <a:spcPts val="0"/>
                        </a:spcAft>
                      </a:pPr>
                      <a:r>
                        <a:rPr lang="en-US" sz="600" b="1" dirty="0" smtClean="0">
                          <a:effectLst/>
                        </a:rPr>
                        <a:t>1/1/1994</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915" marR="76200" algn="ctr">
                        <a:lnSpc>
                          <a:spcPts val="525"/>
                        </a:lnSpc>
                        <a:spcBef>
                          <a:spcPts val="0"/>
                        </a:spcBef>
                        <a:spcAft>
                          <a:spcPts val="0"/>
                        </a:spcAft>
                      </a:pPr>
                      <a:endParaRPr lang="en-US" sz="600" b="1" dirty="0" smtClean="0">
                        <a:effectLst/>
                      </a:endParaRPr>
                    </a:p>
                    <a:p>
                      <a:pPr marL="81915" marR="76200" algn="ctr">
                        <a:lnSpc>
                          <a:spcPts val="525"/>
                        </a:lnSpc>
                        <a:spcBef>
                          <a:spcPts val="0"/>
                        </a:spcBef>
                        <a:spcAft>
                          <a:spcPts val="0"/>
                        </a:spcAft>
                      </a:pPr>
                      <a:endParaRPr lang="en-US" sz="600" b="1" dirty="0" smtClean="0">
                        <a:effectLst/>
                      </a:endParaRPr>
                    </a:p>
                    <a:p>
                      <a:pPr marL="81915" marR="76200" algn="ctr">
                        <a:lnSpc>
                          <a:spcPts val="525"/>
                        </a:lnSpc>
                        <a:spcBef>
                          <a:spcPts val="0"/>
                        </a:spcBef>
                        <a:spcAft>
                          <a:spcPts val="0"/>
                        </a:spcAft>
                      </a:pPr>
                      <a:r>
                        <a:rPr lang="en-US" sz="600" b="1" dirty="0" smtClean="0">
                          <a:effectLst/>
                        </a:rPr>
                        <a:t>28</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marR="0" algn="ctr">
                        <a:lnSpc>
                          <a:spcPts val="525"/>
                        </a:lnSpc>
                        <a:spcBef>
                          <a:spcPts val="0"/>
                        </a:spcBef>
                        <a:spcAft>
                          <a:spcPts val="0"/>
                        </a:spcAft>
                      </a:pPr>
                      <a:endParaRPr lang="en-US" sz="600" b="1" dirty="0" smtClean="0">
                        <a:effectLst/>
                      </a:endParaRPr>
                    </a:p>
                    <a:p>
                      <a:pPr marL="6350" marR="0" algn="ctr">
                        <a:lnSpc>
                          <a:spcPts val="525"/>
                        </a:lnSpc>
                        <a:spcBef>
                          <a:spcPts val="0"/>
                        </a:spcBef>
                        <a:spcAft>
                          <a:spcPts val="0"/>
                        </a:spcAft>
                      </a:pPr>
                      <a:endParaRPr lang="en-US" sz="600" b="1" dirty="0" smtClean="0">
                        <a:effectLst/>
                      </a:endParaRPr>
                    </a:p>
                    <a:p>
                      <a:pPr marL="6350" marR="0" algn="ctr">
                        <a:lnSpc>
                          <a:spcPts val="525"/>
                        </a:lnSpc>
                        <a:spcBef>
                          <a:spcPts val="0"/>
                        </a:spcBef>
                        <a:spcAft>
                          <a:spcPts val="0"/>
                        </a:spcAft>
                      </a:pPr>
                      <a:r>
                        <a:rPr lang="en-US" sz="600" b="1" dirty="0" smtClean="0">
                          <a:effectLst/>
                        </a:rPr>
                        <a:t>F</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lnSpc>
                          <a:spcPts val="525"/>
                        </a:lnSpc>
                        <a:spcBef>
                          <a:spcPts val="0"/>
                        </a:spcBef>
                        <a:spcAft>
                          <a:spcPts val="0"/>
                        </a:spcAft>
                      </a:pPr>
                      <a:endParaRPr lang="en-US" sz="600" b="1" dirty="0" smtClean="0">
                        <a:effectLst/>
                      </a:endParaRPr>
                    </a:p>
                    <a:p>
                      <a:pPr marL="0" marR="67945" algn="ctr">
                        <a:lnSpc>
                          <a:spcPts val="525"/>
                        </a:lnSpc>
                        <a:spcBef>
                          <a:spcPts val="0"/>
                        </a:spcBef>
                        <a:spcAft>
                          <a:spcPts val="0"/>
                        </a:spcAft>
                      </a:pPr>
                      <a:endParaRPr lang="en-US" sz="600" b="1" dirty="0" smtClean="0">
                        <a:effectLst/>
                      </a:endParaRPr>
                    </a:p>
                    <a:p>
                      <a:pPr marL="0" marR="67945" algn="ctr">
                        <a:lnSpc>
                          <a:spcPts val="525"/>
                        </a:lnSpc>
                        <a:spcBef>
                          <a:spcPts val="0"/>
                        </a:spcBef>
                        <a:spcAft>
                          <a:spcPts val="0"/>
                        </a:spcAft>
                      </a:pPr>
                      <a:r>
                        <a:rPr lang="en-US" sz="600" b="1" dirty="0" smtClean="0">
                          <a:effectLst/>
                        </a:rPr>
                        <a:t>111111111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7000" marR="0" algn="l">
                        <a:lnSpc>
                          <a:spcPts val="525"/>
                        </a:lnSpc>
                        <a:spcBef>
                          <a:spcPts val="0"/>
                        </a:spcBef>
                        <a:spcAft>
                          <a:spcPts val="0"/>
                        </a:spcAft>
                      </a:pPr>
                      <a:endParaRPr lang="en-US" sz="600" b="1" dirty="0" smtClean="0">
                        <a:effectLst/>
                      </a:endParaRPr>
                    </a:p>
                    <a:p>
                      <a:pPr marL="127000" marR="0" algn="l">
                        <a:lnSpc>
                          <a:spcPts val="525"/>
                        </a:lnSpc>
                        <a:spcBef>
                          <a:spcPts val="0"/>
                        </a:spcBef>
                        <a:spcAft>
                          <a:spcPts val="0"/>
                        </a:spcAft>
                      </a:pPr>
                      <a:endParaRPr lang="en-US" sz="600" b="1" dirty="0" smtClean="0">
                        <a:effectLst/>
                      </a:endParaRPr>
                    </a:p>
                    <a:p>
                      <a:pPr marL="127000" marR="0" algn="l">
                        <a:lnSpc>
                          <a:spcPts val="525"/>
                        </a:lnSpc>
                        <a:spcBef>
                          <a:spcPts val="0"/>
                        </a:spcBef>
                        <a:spcAft>
                          <a:spcPts val="0"/>
                        </a:spcAft>
                      </a:pPr>
                      <a:r>
                        <a:rPr lang="en-US" sz="600" b="1" dirty="0" smtClean="0">
                          <a:effectLst/>
                        </a:rPr>
                        <a:t>A</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marR="53975" algn="ctr">
                        <a:lnSpc>
                          <a:spcPts val="525"/>
                        </a:lnSpc>
                        <a:spcBef>
                          <a:spcPts val="0"/>
                        </a:spcBef>
                        <a:spcAft>
                          <a:spcPts val="0"/>
                        </a:spcAft>
                      </a:pPr>
                      <a:endParaRPr lang="en-US" sz="600" b="1" u="none" strike="noStrike" dirty="0" smtClean="0">
                        <a:effectLst/>
                        <a:hlinkClick r:id="rId2"/>
                      </a:endParaRPr>
                    </a:p>
                    <a:p>
                      <a:pPr marL="61595" marR="53975" algn="ctr">
                        <a:lnSpc>
                          <a:spcPts val="525"/>
                        </a:lnSpc>
                        <a:spcBef>
                          <a:spcPts val="0"/>
                        </a:spcBef>
                        <a:spcAft>
                          <a:spcPts val="0"/>
                        </a:spcAft>
                      </a:pPr>
                      <a:endParaRPr lang="en-US" sz="600" b="1" u="none" strike="noStrike" dirty="0" smtClean="0">
                        <a:effectLst/>
                        <a:hlinkClick r:id="rId2"/>
                      </a:endParaRPr>
                    </a:p>
                    <a:p>
                      <a:pPr marL="61595" marR="53975" algn="ctr">
                        <a:lnSpc>
                          <a:spcPts val="525"/>
                        </a:lnSpc>
                        <a:spcBef>
                          <a:spcPts val="0"/>
                        </a:spcBef>
                        <a:spcAft>
                          <a:spcPts val="0"/>
                        </a:spcAft>
                      </a:pPr>
                      <a:r>
                        <a:rPr lang="en-US" sz="600" b="1" u="none" strike="noStrike" dirty="0" smtClean="0">
                          <a:effectLst/>
                          <a:hlinkClick r:id="rId2"/>
                        </a:rPr>
                        <a:t>Sarah@Patient.com</a:t>
                      </a:r>
                      <a:r>
                        <a:rPr lang="en-US" sz="600" b="1" u="none" strike="noStrike" dirty="0" smtClean="0">
                          <a:effectLst/>
                        </a:rPr>
                        <a:t> </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375" marR="60325" indent="11430" algn="ctr">
                        <a:spcBef>
                          <a:spcPts val="0"/>
                        </a:spcBef>
                        <a:spcAft>
                          <a:spcPts val="0"/>
                        </a:spcAft>
                      </a:pPr>
                      <a:endParaRPr lang="en-US" sz="600" b="1" dirty="0" smtClean="0">
                        <a:effectLst/>
                      </a:endParaRPr>
                    </a:p>
                    <a:p>
                      <a:pPr marL="79375" marR="60325" indent="11430" algn="ctr">
                        <a:spcBef>
                          <a:spcPts val="0"/>
                        </a:spcBef>
                        <a:spcAft>
                          <a:spcPts val="0"/>
                        </a:spcAft>
                      </a:pPr>
                      <a:r>
                        <a:rPr lang="en-US" sz="600" b="1" dirty="0" err="1" smtClean="0">
                          <a:effectLst/>
                        </a:rPr>
                        <a:t>Ahamd</a:t>
                      </a:r>
                      <a:r>
                        <a:rPr lang="en-US" sz="600" b="1" spc="-95" dirty="0" smtClean="0">
                          <a:effectLst/>
                        </a:rPr>
                        <a:t> </a:t>
                      </a:r>
                      <a:r>
                        <a:rPr lang="en-US" sz="600" b="1" dirty="0" err="1">
                          <a:effectLst/>
                        </a:rPr>
                        <a:t>Malkawi</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lnSpc>
                          <a:spcPts val="525"/>
                        </a:lnSpc>
                        <a:spcBef>
                          <a:spcPts val="0"/>
                        </a:spcBef>
                        <a:spcAft>
                          <a:spcPts val="0"/>
                        </a:spcAft>
                      </a:pPr>
                      <a:endParaRPr lang="en-US" sz="600" b="1" dirty="0" smtClean="0">
                        <a:effectLst/>
                      </a:endParaRPr>
                    </a:p>
                    <a:p>
                      <a:pPr marL="80645" marR="73025" algn="ctr">
                        <a:lnSpc>
                          <a:spcPts val="525"/>
                        </a:lnSpc>
                        <a:spcBef>
                          <a:spcPts val="0"/>
                        </a:spcBef>
                        <a:spcAft>
                          <a:spcPts val="0"/>
                        </a:spcAft>
                      </a:pPr>
                      <a:endParaRPr lang="en-US" sz="600" b="1" dirty="0" smtClean="0">
                        <a:effectLst/>
                      </a:endParaRPr>
                    </a:p>
                    <a:p>
                      <a:pPr marL="80645" marR="73025" algn="ctr">
                        <a:lnSpc>
                          <a:spcPts val="525"/>
                        </a:lnSpc>
                        <a:spcBef>
                          <a:spcPts val="0"/>
                        </a:spcBef>
                        <a:spcAft>
                          <a:spcPts val="0"/>
                        </a:spcAft>
                      </a:pPr>
                      <a:r>
                        <a:rPr lang="en-US" sz="600" b="1" dirty="0" smtClean="0">
                          <a:effectLst/>
                        </a:rPr>
                        <a:t>962969962961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Single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636">
                <a:tc>
                  <a:txBody>
                    <a:bodyPr/>
                    <a:lstStyle/>
                    <a:p>
                      <a:pPr marL="8890" marR="0" algn="ctr">
                        <a:spcBef>
                          <a:spcPts val="0"/>
                        </a:spcBef>
                        <a:spcAft>
                          <a:spcPts val="0"/>
                        </a:spcAft>
                      </a:pPr>
                      <a:endParaRPr lang="en-US" sz="600" b="1" dirty="0" smtClean="0">
                        <a:effectLst/>
                      </a:endParaRPr>
                    </a:p>
                    <a:p>
                      <a:pPr marL="8890" marR="0" algn="ctr">
                        <a:spcBef>
                          <a:spcPts val="0"/>
                        </a:spcBef>
                        <a:spcAft>
                          <a:spcPts val="0"/>
                        </a:spcAft>
                      </a:pPr>
                      <a:r>
                        <a:rPr lang="en-US" sz="600" b="1" dirty="0" smtClean="0">
                          <a:effectLst/>
                        </a:rPr>
                        <a:t>2</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78105" algn="ctr">
                        <a:spcBef>
                          <a:spcPts val="0"/>
                        </a:spcBef>
                        <a:spcAft>
                          <a:spcPts val="0"/>
                        </a:spcAft>
                      </a:pPr>
                      <a:endParaRPr lang="en-US" sz="600" b="1" dirty="0" smtClean="0">
                        <a:effectLst/>
                      </a:endParaRPr>
                    </a:p>
                    <a:p>
                      <a:pPr marL="0" marR="78105" algn="ctr">
                        <a:spcBef>
                          <a:spcPts val="0"/>
                        </a:spcBef>
                        <a:spcAft>
                          <a:spcPts val="0"/>
                        </a:spcAft>
                      </a:pPr>
                      <a:r>
                        <a:rPr lang="en-US" sz="600" b="1" dirty="0" err="1" smtClean="0">
                          <a:effectLst/>
                        </a:rPr>
                        <a:t>Shahed</a:t>
                      </a:r>
                      <a:r>
                        <a:rPr lang="en-US" sz="600" b="1" spc="-10" dirty="0" smtClean="0">
                          <a:effectLst/>
                        </a:rPr>
                        <a:t> </a:t>
                      </a:r>
                      <a:r>
                        <a:rPr lang="en-US" sz="600" b="1" dirty="0">
                          <a:effectLst/>
                        </a:rPr>
                        <a:t>Ahmad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7955" marR="126365" indent="-3175" algn="ctr">
                        <a:spcBef>
                          <a:spcPts val="0"/>
                        </a:spcBef>
                        <a:spcAft>
                          <a:spcPts val="0"/>
                        </a:spcAft>
                      </a:pPr>
                      <a:endParaRPr lang="en-US" sz="600" b="1" dirty="0" smtClean="0">
                        <a:effectLst/>
                      </a:endParaRPr>
                    </a:p>
                    <a:p>
                      <a:pPr marL="147955" marR="126365" indent="-3175" algn="ctr">
                        <a:spcBef>
                          <a:spcPts val="0"/>
                        </a:spcBef>
                        <a:spcAft>
                          <a:spcPts val="0"/>
                        </a:spcAft>
                      </a:pPr>
                      <a:r>
                        <a:rPr lang="en-US" sz="600" b="1" dirty="0" err="1" smtClean="0">
                          <a:effectLst/>
                        </a:rPr>
                        <a:t>Shahed</a:t>
                      </a:r>
                      <a:r>
                        <a:rPr lang="en-US" sz="600" b="1" spc="-95" dirty="0" smtClean="0">
                          <a:effectLst/>
                        </a:rPr>
                        <a:t> </a:t>
                      </a:r>
                      <a:r>
                        <a:rPr lang="en-US" sz="600" b="1" dirty="0">
                          <a:effectLst/>
                        </a:rPr>
                        <a:t>Ahmad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375" marR="73025" algn="ctr">
                        <a:spcBef>
                          <a:spcPts val="0"/>
                        </a:spcBef>
                        <a:spcAft>
                          <a:spcPts val="0"/>
                        </a:spcAft>
                      </a:pPr>
                      <a:endParaRPr lang="en-US" sz="600" b="1" dirty="0" smtClean="0">
                        <a:effectLst/>
                      </a:endParaRPr>
                    </a:p>
                    <a:p>
                      <a:pPr marL="79375" marR="73025" algn="ctr">
                        <a:spcBef>
                          <a:spcPts val="0"/>
                        </a:spcBef>
                        <a:spcAft>
                          <a:spcPts val="0"/>
                        </a:spcAft>
                      </a:pPr>
                      <a:r>
                        <a:rPr lang="en-US" sz="600" b="1" dirty="0" smtClean="0">
                          <a:effectLst/>
                        </a:rPr>
                        <a:t>Patient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8740" marR="0" algn="ctr">
                        <a:lnSpc>
                          <a:spcPts val="530"/>
                        </a:lnSpc>
                        <a:spcBef>
                          <a:spcPts val="0"/>
                        </a:spcBef>
                        <a:spcAft>
                          <a:spcPts val="0"/>
                        </a:spcAft>
                      </a:pPr>
                      <a:endParaRPr lang="en-US" sz="600" b="1" dirty="0" smtClean="0">
                        <a:effectLst/>
                      </a:endParaRPr>
                    </a:p>
                    <a:p>
                      <a:pPr marL="78740" marR="0" algn="ctr">
                        <a:lnSpc>
                          <a:spcPts val="530"/>
                        </a:lnSpc>
                        <a:spcBef>
                          <a:spcPts val="0"/>
                        </a:spcBef>
                        <a:spcAft>
                          <a:spcPts val="0"/>
                        </a:spcAft>
                      </a:pPr>
                      <a:r>
                        <a:rPr lang="en-US" sz="600" b="1" dirty="0" smtClean="0">
                          <a:effectLst/>
                        </a:rPr>
                        <a:t>Amman</a:t>
                      </a:r>
                      <a:endParaRPr lang="en-US" sz="1400" b="1" dirty="0">
                        <a:effectLst/>
                      </a:endParaRPr>
                    </a:p>
                    <a:p>
                      <a:pPr marL="85725" marR="0" algn="ctr">
                        <a:lnSpc>
                          <a:spcPts val="530"/>
                        </a:lnSpc>
                        <a:spcBef>
                          <a:spcPts val="0"/>
                        </a:spcBef>
                        <a:spcAft>
                          <a:spcPts val="0"/>
                        </a:spcAft>
                      </a:pPr>
                      <a:r>
                        <a:rPr lang="en-US" sz="600" b="1" dirty="0">
                          <a:effectLst/>
                        </a:rPr>
                        <a:t>-</a:t>
                      </a:r>
                      <a:r>
                        <a:rPr lang="en-US" sz="600" b="1" dirty="0" err="1">
                          <a:effectLst/>
                        </a:rPr>
                        <a:t>Marka</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spcBef>
                          <a:spcPts val="0"/>
                        </a:spcBef>
                        <a:spcAft>
                          <a:spcPts val="0"/>
                        </a:spcAft>
                      </a:pPr>
                      <a:endParaRPr lang="en-US" sz="600" b="1" dirty="0" smtClean="0">
                        <a:effectLst/>
                      </a:endParaRPr>
                    </a:p>
                    <a:p>
                      <a:pPr marL="83820" marR="76835" algn="ctr">
                        <a:spcBef>
                          <a:spcPts val="0"/>
                        </a:spcBef>
                        <a:spcAft>
                          <a:spcPts val="0"/>
                        </a:spcAft>
                      </a:pPr>
                      <a:r>
                        <a:rPr lang="en-US" sz="600" b="1" dirty="0" smtClean="0">
                          <a:effectLst/>
                        </a:rPr>
                        <a:t>962222222222</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spcBef>
                          <a:spcPts val="0"/>
                        </a:spcBef>
                        <a:spcAft>
                          <a:spcPts val="0"/>
                        </a:spcAft>
                      </a:pPr>
                      <a:r>
                        <a:rPr lang="en-US" sz="600" b="1">
                          <a:effectLst/>
                        </a:rPr>
                        <a:t>7/5/1982</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915" marR="76200" algn="ctr">
                        <a:spcBef>
                          <a:spcPts val="0"/>
                        </a:spcBef>
                        <a:spcAft>
                          <a:spcPts val="0"/>
                        </a:spcAft>
                      </a:pPr>
                      <a:endParaRPr lang="en-US" sz="600" b="1" dirty="0" smtClean="0">
                        <a:effectLst/>
                      </a:endParaRPr>
                    </a:p>
                    <a:p>
                      <a:pPr marL="81915" marR="76200" algn="ctr">
                        <a:spcBef>
                          <a:spcPts val="0"/>
                        </a:spcBef>
                        <a:spcAft>
                          <a:spcPts val="0"/>
                        </a:spcAft>
                      </a:pPr>
                      <a:r>
                        <a:rPr lang="en-US" sz="600" b="1" dirty="0" smtClean="0">
                          <a:effectLst/>
                        </a:rPr>
                        <a:t>40</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marR="0" algn="ctr">
                        <a:spcBef>
                          <a:spcPts val="0"/>
                        </a:spcBef>
                        <a:spcAft>
                          <a:spcPts val="0"/>
                        </a:spcAft>
                      </a:pPr>
                      <a:endParaRPr lang="en-US" sz="600" b="1" dirty="0" smtClean="0">
                        <a:effectLst/>
                      </a:endParaRPr>
                    </a:p>
                    <a:p>
                      <a:pPr marL="6350" marR="0" algn="ctr">
                        <a:spcBef>
                          <a:spcPts val="0"/>
                        </a:spcBef>
                        <a:spcAft>
                          <a:spcPts val="0"/>
                        </a:spcAft>
                      </a:pPr>
                      <a:r>
                        <a:rPr lang="en-US" sz="600" b="1" dirty="0" smtClean="0">
                          <a:effectLst/>
                        </a:rPr>
                        <a:t>F</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spcBef>
                          <a:spcPts val="0"/>
                        </a:spcBef>
                        <a:spcAft>
                          <a:spcPts val="0"/>
                        </a:spcAft>
                      </a:pPr>
                      <a:endParaRPr lang="en-US" sz="600" b="1" dirty="0" smtClean="0">
                        <a:effectLst/>
                      </a:endParaRPr>
                    </a:p>
                    <a:p>
                      <a:pPr marL="0" marR="67945" algn="ctr">
                        <a:spcBef>
                          <a:spcPts val="0"/>
                        </a:spcBef>
                        <a:spcAft>
                          <a:spcPts val="0"/>
                        </a:spcAft>
                      </a:pPr>
                      <a:r>
                        <a:rPr lang="en-US" sz="600" b="1" dirty="0" smtClean="0">
                          <a:effectLst/>
                        </a:rPr>
                        <a:t>111111112</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3825" marR="0" algn="l">
                        <a:spcBef>
                          <a:spcPts val="0"/>
                        </a:spcBef>
                        <a:spcAft>
                          <a:spcPts val="0"/>
                        </a:spcAft>
                      </a:pPr>
                      <a:endParaRPr lang="en-US" sz="600" b="1" dirty="0" smtClean="0">
                        <a:effectLst/>
                      </a:endParaRPr>
                    </a:p>
                    <a:p>
                      <a:pPr marL="123825" marR="0" algn="l">
                        <a:spcBef>
                          <a:spcPts val="0"/>
                        </a:spcBef>
                        <a:spcAft>
                          <a:spcPts val="0"/>
                        </a:spcAft>
                      </a:pPr>
                      <a:r>
                        <a:rPr lang="en-US" sz="600" b="1" dirty="0" smtClean="0">
                          <a:effectLst/>
                        </a:rPr>
                        <a:t>O</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marR="53975" algn="ctr">
                        <a:spcBef>
                          <a:spcPts val="0"/>
                        </a:spcBef>
                        <a:spcAft>
                          <a:spcPts val="0"/>
                        </a:spcAft>
                      </a:pPr>
                      <a:r>
                        <a:rPr lang="en-US" sz="600" b="1" u="none" strike="noStrike" dirty="0" smtClean="0">
                          <a:effectLst/>
                          <a:hlinkClick r:id="rId3"/>
                        </a:rPr>
                        <a:t>Shahad@Patient.co 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marR="71755" indent="19685" algn="ctr">
                        <a:spcBef>
                          <a:spcPts val="0"/>
                        </a:spcBef>
                        <a:spcAft>
                          <a:spcPts val="0"/>
                        </a:spcAft>
                      </a:pPr>
                      <a:r>
                        <a:rPr lang="en-US" sz="600" b="1">
                          <a:effectLst/>
                        </a:rPr>
                        <a:t>Salim</a:t>
                      </a:r>
                      <a:r>
                        <a:rPr lang="en-US" sz="600" b="1" spc="5">
                          <a:effectLst/>
                        </a:rPr>
                        <a:t> </a:t>
                      </a:r>
                      <a:r>
                        <a:rPr lang="en-US" sz="600" b="1">
                          <a:effectLst/>
                        </a:rPr>
                        <a:t>Ahamd</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spcBef>
                          <a:spcPts val="0"/>
                        </a:spcBef>
                        <a:spcAft>
                          <a:spcPts val="0"/>
                        </a:spcAft>
                      </a:pPr>
                      <a:endParaRPr lang="en-US" sz="600" b="1" dirty="0" smtClean="0">
                        <a:effectLst/>
                      </a:endParaRPr>
                    </a:p>
                    <a:p>
                      <a:pPr marL="80645" marR="73025" algn="ctr">
                        <a:spcBef>
                          <a:spcPts val="0"/>
                        </a:spcBef>
                        <a:spcAft>
                          <a:spcPts val="0"/>
                        </a:spcAft>
                      </a:pPr>
                      <a:r>
                        <a:rPr lang="en-US" sz="600" b="1" dirty="0" smtClean="0">
                          <a:effectLst/>
                        </a:rPr>
                        <a:t>962969962964</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spcBef>
                          <a:spcPts val="0"/>
                        </a:spcBef>
                        <a:spcAft>
                          <a:spcPts val="0"/>
                        </a:spcAft>
                      </a:pPr>
                      <a:endParaRPr lang="en-US" sz="600" b="1" dirty="0" smtClean="0">
                        <a:effectLst/>
                      </a:endParaRPr>
                    </a:p>
                    <a:p>
                      <a:pPr marL="58420" marR="51435" algn="ctr">
                        <a:spcBef>
                          <a:spcPts val="0"/>
                        </a:spcBef>
                        <a:spcAft>
                          <a:spcPts val="0"/>
                        </a:spcAft>
                      </a:pPr>
                      <a:r>
                        <a:rPr lang="en-US" sz="600" b="1" dirty="0" smtClean="0">
                          <a:effectLst/>
                        </a:rPr>
                        <a:t>Married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spcBef>
                          <a:spcPts val="0"/>
                        </a:spcBef>
                        <a:spcAft>
                          <a:spcPts val="0"/>
                        </a:spcAft>
                      </a:pPr>
                      <a:endParaRPr lang="en-US" sz="600" b="1" dirty="0" smtClean="0">
                        <a:effectLst/>
                      </a:endParaRPr>
                    </a:p>
                    <a:p>
                      <a:pPr marL="58420" marR="51435" algn="ctr">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656">
                <a:tc>
                  <a:txBody>
                    <a:bodyPr/>
                    <a:lstStyle/>
                    <a:p>
                      <a:pPr marL="8890" marR="0" algn="ctr">
                        <a:lnSpc>
                          <a:spcPts val="525"/>
                        </a:lnSpc>
                        <a:spcBef>
                          <a:spcPts val="0"/>
                        </a:spcBef>
                        <a:spcAft>
                          <a:spcPts val="0"/>
                        </a:spcAft>
                      </a:pPr>
                      <a:endParaRPr lang="en-US" sz="600" b="1" dirty="0" smtClean="0">
                        <a:effectLst/>
                      </a:endParaRPr>
                    </a:p>
                    <a:p>
                      <a:pPr marL="8890" marR="0" algn="ctr">
                        <a:lnSpc>
                          <a:spcPts val="525"/>
                        </a:lnSpc>
                        <a:spcBef>
                          <a:spcPts val="0"/>
                        </a:spcBef>
                        <a:spcAft>
                          <a:spcPts val="0"/>
                        </a:spcAft>
                      </a:pPr>
                      <a:r>
                        <a:rPr lang="en-US" sz="600" b="1" dirty="0" smtClean="0">
                          <a:effectLst/>
                        </a:rPr>
                        <a:t>3</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7960" marR="101600" indent="-67945" algn="ctr">
                        <a:spcBef>
                          <a:spcPts val="0"/>
                        </a:spcBef>
                        <a:spcAft>
                          <a:spcPts val="0"/>
                        </a:spcAft>
                      </a:pPr>
                      <a:r>
                        <a:rPr lang="en-US" sz="600" b="1" dirty="0">
                          <a:effectLst/>
                        </a:rPr>
                        <a:t>Mohammad</a:t>
                      </a:r>
                      <a:r>
                        <a:rPr lang="en-US" sz="600" b="1" spc="-95" dirty="0">
                          <a:effectLst/>
                        </a:rPr>
                        <a:t> </a:t>
                      </a:r>
                      <a:r>
                        <a:rPr lang="en-US" sz="600" b="1" dirty="0">
                          <a:effectLst/>
                        </a:rPr>
                        <a:t>Kamal</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73025" indent="-68580" algn="ctr">
                        <a:spcBef>
                          <a:spcPts val="0"/>
                        </a:spcBef>
                        <a:spcAft>
                          <a:spcPts val="0"/>
                        </a:spcAft>
                      </a:pPr>
                      <a:r>
                        <a:rPr lang="en-US" sz="600" b="1" dirty="0">
                          <a:effectLst/>
                        </a:rPr>
                        <a:t>Mohammad</a:t>
                      </a:r>
                      <a:r>
                        <a:rPr lang="en-US" sz="600" b="1" spc="-95" dirty="0">
                          <a:effectLst/>
                        </a:rPr>
                        <a:t> </a:t>
                      </a:r>
                      <a:r>
                        <a:rPr lang="en-US" sz="600" b="1" dirty="0">
                          <a:effectLst/>
                        </a:rPr>
                        <a:t>Kamal</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375" marR="73025" algn="ctr">
                        <a:lnSpc>
                          <a:spcPts val="525"/>
                        </a:lnSpc>
                        <a:spcBef>
                          <a:spcPts val="0"/>
                        </a:spcBef>
                        <a:spcAft>
                          <a:spcPts val="0"/>
                        </a:spcAft>
                      </a:pPr>
                      <a:endParaRPr lang="en-US" sz="600" b="1" dirty="0" smtClean="0">
                        <a:effectLst/>
                      </a:endParaRPr>
                    </a:p>
                    <a:p>
                      <a:pPr marL="79375" marR="73025" algn="ctr">
                        <a:lnSpc>
                          <a:spcPts val="525"/>
                        </a:lnSpc>
                        <a:spcBef>
                          <a:spcPts val="0"/>
                        </a:spcBef>
                        <a:spcAft>
                          <a:spcPts val="0"/>
                        </a:spcAft>
                      </a:pPr>
                      <a:endParaRPr lang="en-US" sz="600" b="1" dirty="0" smtClean="0">
                        <a:effectLst/>
                      </a:endParaRPr>
                    </a:p>
                    <a:p>
                      <a:pPr marL="79375" marR="73025" algn="ctr">
                        <a:lnSpc>
                          <a:spcPts val="525"/>
                        </a:lnSpc>
                        <a:spcBef>
                          <a:spcPts val="0"/>
                        </a:spcBef>
                        <a:spcAft>
                          <a:spcPts val="0"/>
                        </a:spcAft>
                      </a:pPr>
                      <a:r>
                        <a:rPr lang="en-US" sz="600" b="1" dirty="0" smtClean="0">
                          <a:effectLst/>
                        </a:rPr>
                        <a:t>Patient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7150" marR="50165" algn="ctr">
                        <a:lnSpc>
                          <a:spcPts val="525"/>
                        </a:lnSpc>
                        <a:spcBef>
                          <a:spcPts val="0"/>
                        </a:spcBef>
                        <a:spcAft>
                          <a:spcPts val="0"/>
                        </a:spcAft>
                      </a:pPr>
                      <a:endParaRPr lang="en-US" sz="600" b="1" dirty="0" smtClean="0">
                        <a:effectLst/>
                      </a:endParaRPr>
                    </a:p>
                    <a:p>
                      <a:pPr marL="57150" marR="50165" algn="ctr">
                        <a:lnSpc>
                          <a:spcPts val="525"/>
                        </a:lnSpc>
                        <a:spcBef>
                          <a:spcPts val="0"/>
                        </a:spcBef>
                        <a:spcAft>
                          <a:spcPts val="0"/>
                        </a:spcAft>
                      </a:pPr>
                      <a:r>
                        <a:rPr lang="en-US" sz="600" b="1" dirty="0" err="1" smtClean="0">
                          <a:effectLst/>
                        </a:rPr>
                        <a:t>Jarash</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lnSpc>
                          <a:spcPts val="525"/>
                        </a:lnSpc>
                        <a:spcBef>
                          <a:spcPts val="0"/>
                        </a:spcBef>
                        <a:spcAft>
                          <a:spcPts val="0"/>
                        </a:spcAft>
                      </a:pPr>
                      <a:endParaRPr lang="en-US" sz="600" b="1" dirty="0" smtClean="0">
                        <a:effectLst/>
                      </a:endParaRPr>
                    </a:p>
                    <a:p>
                      <a:pPr marL="83820" marR="76835" algn="ctr">
                        <a:lnSpc>
                          <a:spcPts val="525"/>
                        </a:lnSpc>
                        <a:spcBef>
                          <a:spcPts val="0"/>
                        </a:spcBef>
                        <a:spcAft>
                          <a:spcPts val="0"/>
                        </a:spcAft>
                      </a:pPr>
                      <a:r>
                        <a:rPr lang="en-US" sz="600" b="1" dirty="0" smtClean="0">
                          <a:effectLst/>
                        </a:rPr>
                        <a:t>962333333333</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7785" marR="50800" algn="ctr">
                        <a:lnSpc>
                          <a:spcPts val="525"/>
                        </a:lnSpc>
                        <a:spcBef>
                          <a:spcPts val="0"/>
                        </a:spcBef>
                        <a:spcAft>
                          <a:spcPts val="0"/>
                        </a:spcAft>
                      </a:pPr>
                      <a:endParaRPr lang="en-US" sz="600" b="1" dirty="0" smtClean="0">
                        <a:effectLst/>
                      </a:endParaRPr>
                    </a:p>
                    <a:p>
                      <a:pPr marL="57785" marR="50800" algn="ctr">
                        <a:lnSpc>
                          <a:spcPts val="525"/>
                        </a:lnSpc>
                        <a:spcBef>
                          <a:spcPts val="0"/>
                        </a:spcBef>
                        <a:spcAft>
                          <a:spcPts val="0"/>
                        </a:spcAft>
                      </a:pPr>
                      <a:r>
                        <a:rPr lang="en-US" sz="600" b="1" dirty="0" smtClean="0">
                          <a:effectLst/>
                        </a:rPr>
                        <a:t>10/15/1992</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915" marR="76200" algn="ctr">
                        <a:lnSpc>
                          <a:spcPts val="525"/>
                        </a:lnSpc>
                        <a:spcBef>
                          <a:spcPts val="0"/>
                        </a:spcBef>
                        <a:spcAft>
                          <a:spcPts val="0"/>
                        </a:spcAft>
                      </a:pPr>
                      <a:endParaRPr lang="en-US" sz="600" b="1" dirty="0" smtClean="0">
                        <a:effectLst/>
                      </a:endParaRPr>
                    </a:p>
                    <a:p>
                      <a:pPr marL="81915" marR="76200" algn="ctr">
                        <a:lnSpc>
                          <a:spcPts val="525"/>
                        </a:lnSpc>
                        <a:spcBef>
                          <a:spcPts val="0"/>
                        </a:spcBef>
                        <a:spcAft>
                          <a:spcPts val="0"/>
                        </a:spcAft>
                      </a:pPr>
                      <a:r>
                        <a:rPr lang="en-US" sz="600" b="1" dirty="0" smtClean="0">
                          <a:effectLst/>
                        </a:rPr>
                        <a:t>30</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 marR="0" algn="ctr">
                        <a:lnSpc>
                          <a:spcPts val="525"/>
                        </a:lnSpc>
                        <a:spcBef>
                          <a:spcPts val="0"/>
                        </a:spcBef>
                        <a:spcAft>
                          <a:spcPts val="0"/>
                        </a:spcAft>
                      </a:pPr>
                      <a:endParaRPr lang="en-US" sz="600" b="1" dirty="0" smtClean="0">
                        <a:effectLst/>
                      </a:endParaRPr>
                    </a:p>
                    <a:p>
                      <a:pPr marL="6985" marR="0" algn="ctr">
                        <a:lnSpc>
                          <a:spcPts val="525"/>
                        </a:lnSpc>
                        <a:spcBef>
                          <a:spcPts val="0"/>
                        </a:spcBef>
                        <a:spcAft>
                          <a:spcPts val="0"/>
                        </a:spcAft>
                      </a:pPr>
                      <a:r>
                        <a:rPr lang="en-US" sz="600" b="1" dirty="0" smtClean="0">
                          <a:effectLst/>
                        </a:rPr>
                        <a:t>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lnSpc>
                          <a:spcPts val="525"/>
                        </a:lnSpc>
                        <a:spcBef>
                          <a:spcPts val="0"/>
                        </a:spcBef>
                        <a:spcAft>
                          <a:spcPts val="0"/>
                        </a:spcAft>
                      </a:pPr>
                      <a:endParaRPr lang="en-US" sz="600" b="1" dirty="0" smtClean="0">
                        <a:effectLst/>
                      </a:endParaRPr>
                    </a:p>
                    <a:p>
                      <a:pPr marL="0" marR="67945" algn="ctr">
                        <a:lnSpc>
                          <a:spcPts val="525"/>
                        </a:lnSpc>
                        <a:spcBef>
                          <a:spcPts val="0"/>
                        </a:spcBef>
                        <a:spcAft>
                          <a:spcPts val="0"/>
                        </a:spcAft>
                      </a:pPr>
                      <a:r>
                        <a:rPr lang="en-US" sz="600" b="1" dirty="0" smtClean="0">
                          <a:effectLst/>
                        </a:rPr>
                        <a:t>111111113</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220" marR="0" algn="l">
                        <a:lnSpc>
                          <a:spcPts val="525"/>
                        </a:lnSpc>
                        <a:spcBef>
                          <a:spcPts val="0"/>
                        </a:spcBef>
                        <a:spcAft>
                          <a:spcPts val="0"/>
                        </a:spcAft>
                      </a:pPr>
                      <a:endParaRPr lang="en-US" sz="600" b="1" dirty="0" smtClean="0">
                        <a:effectLst/>
                      </a:endParaRPr>
                    </a:p>
                    <a:p>
                      <a:pPr marL="109220" marR="0" algn="l">
                        <a:lnSpc>
                          <a:spcPts val="525"/>
                        </a:lnSpc>
                        <a:spcBef>
                          <a:spcPts val="0"/>
                        </a:spcBef>
                        <a:spcAft>
                          <a:spcPts val="0"/>
                        </a:spcAft>
                      </a:pPr>
                      <a:r>
                        <a:rPr lang="en-US" sz="600" b="1" dirty="0" smtClean="0">
                          <a:effectLst/>
                        </a:rPr>
                        <a:t>A</a:t>
                      </a:r>
                      <a:r>
                        <a:rPr lang="en-US" sz="600" b="1" dirty="0">
                          <a:effectLst/>
                        </a:rPr>
                        <a: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66065" marR="50165" indent="-196850" algn="ctr">
                        <a:spcBef>
                          <a:spcPts val="0"/>
                        </a:spcBef>
                        <a:spcAft>
                          <a:spcPts val="0"/>
                        </a:spcAft>
                      </a:pPr>
                      <a:r>
                        <a:rPr lang="en-US" sz="600" b="1" dirty="0" err="1" smtClean="0">
                          <a:effectLst/>
                        </a:rPr>
                        <a:t>Mohammed@Patiet</a:t>
                      </a:r>
                      <a:r>
                        <a:rPr lang="en-US" sz="600" b="1" dirty="0">
                          <a:effectLst/>
                        </a:rPr>
                        <a:t>.</a:t>
                      </a:r>
                      <a:r>
                        <a:rPr lang="en-US" sz="600" b="1" spc="-95" dirty="0">
                          <a:effectLst/>
                        </a:rPr>
                        <a:t> </a:t>
                      </a:r>
                      <a:r>
                        <a:rPr lang="en-US" sz="600" b="1" spc="0" dirty="0" smtClean="0">
                          <a:effectLst/>
                        </a:rPr>
                        <a:t>c</a:t>
                      </a:r>
                      <a:r>
                        <a:rPr lang="en-US" sz="600" b="1" dirty="0" smtClean="0">
                          <a:effectLst/>
                        </a:rPr>
                        <a:t>om  </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2870" marR="76835" indent="-7620" algn="ctr">
                        <a:spcBef>
                          <a:spcPts val="0"/>
                        </a:spcBef>
                        <a:spcAft>
                          <a:spcPts val="0"/>
                        </a:spcAft>
                      </a:pPr>
                      <a:r>
                        <a:rPr lang="en-US" sz="600" b="1">
                          <a:effectLst/>
                        </a:rPr>
                        <a:t>Marwa</a:t>
                      </a:r>
                      <a:r>
                        <a:rPr lang="en-US" sz="600" b="1" spc="-95">
                          <a:effectLst/>
                        </a:rPr>
                        <a:t> </a:t>
                      </a:r>
                      <a:r>
                        <a:rPr lang="en-US" sz="600" b="1">
                          <a:effectLst/>
                        </a:rPr>
                        <a:t>Kamal</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lnSpc>
                          <a:spcPts val="525"/>
                        </a:lnSpc>
                        <a:spcBef>
                          <a:spcPts val="0"/>
                        </a:spcBef>
                        <a:spcAft>
                          <a:spcPts val="0"/>
                        </a:spcAft>
                      </a:pPr>
                      <a:endParaRPr lang="en-US" sz="600" b="1" dirty="0" smtClean="0">
                        <a:effectLst/>
                      </a:endParaRPr>
                    </a:p>
                    <a:p>
                      <a:pPr marL="80645" marR="73025" algn="ctr">
                        <a:lnSpc>
                          <a:spcPts val="525"/>
                        </a:lnSpc>
                        <a:spcBef>
                          <a:spcPts val="0"/>
                        </a:spcBef>
                        <a:spcAft>
                          <a:spcPts val="0"/>
                        </a:spcAft>
                      </a:pPr>
                      <a:r>
                        <a:rPr lang="en-US" sz="600" b="1" dirty="0" smtClean="0">
                          <a:effectLst/>
                        </a:rPr>
                        <a:t>962969962966</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Married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656">
                <a:tc>
                  <a:txBody>
                    <a:bodyPr/>
                    <a:lstStyle/>
                    <a:p>
                      <a:pPr marL="8890" marR="0" algn="ctr">
                        <a:lnSpc>
                          <a:spcPts val="525"/>
                        </a:lnSpc>
                        <a:spcBef>
                          <a:spcPts val="0"/>
                        </a:spcBef>
                        <a:spcAft>
                          <a:spcPts val="0"/>
                        </a:spcAft>
                      </a:pPr>
                      <a:endParaRPr lang="en-US" sz="600" b="1" dirty="0" smtClean="0">
                        <a:effectLst/>
                      </a:endParaRPr>
                    </a:p>
                    <a:p>
                      <a:pPr marL="8890" marR="0" algn="ctr">
                        <a:lnSpc>
                          <a:spcPts val="525"/>
                        </a:lnSpc>
                        <a:spcBef>
                          <a:spcPts val="0"/>
                        </a:spcBef>
                        <a:spcAft>
                          <a:spcPts val="0"/>
                        </a:spcAft>
                      </a:pPr>
                      <a:r>
                        <a:rPr lang="en-US" sz="600" b="1" dirty="0" smtClean="0">
                          <a:effectLst/>
                        </a:rPr>
                        <a:t>4</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1595" algn="ctr">
                        <a:lnSpc>
                          <a:spcPts val="525"/>
                        </a:lnSpc>
                        <a:spcBef>
                          <a:spcPts val="0"/>
                        </a:spcBef>
                        <a:spcAft>
                          <a:spcPts val="0"/>
                        </a:spcAft>
                      </a:pPr>
                      <a:endParaRPr lang="en-US" sz="600" b="1" dirty="0" smtClean="0">
                        <a:effectLst/>
                      </a:endParaRPr>
                    </a:p>
                    <a:p>
                      <a:pPr marL="0" marR="61595" algn="ctr">
                        <a:lnSpc>
                          <a:spcPts val="525"/>
                        </a:lnSpc>
                        <a:spcBef>
                          <a:spcPts val="0"/>
                        </a:spcBef>
                        <a:spcAft>
                          <a:spcPts val="0"/>
                        </a:spcAft>
                      </a:pPr>
                      <a:r>
                        <a:rPr lang="en-US" sz="600" b="1" dirty="0" err="1" smtClean="0">
                          <a:effectLst/>
                        </a:rPr>
                        <a:t>Saleem</a:t>
                      </a:r>
                      <a:r>
                        <a:rPr lang="en-US" sz="600" b="1" spc="-10" dirty="0" smtClean="0">
                          <a:effectLst/>
                        </a:rPr>
                        <a:t> </a:t>
                      </a:r>
                      <a:r>
                        <a:rPr lang="en-US" sz="600" b="1" dirty="0" err="1">
                          <a:effectLst/>
                        </a:rPr>
                        <a:t>Alfaqeeh</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8905" marR="110490" indent="17780" algn="ctr">
                        <a:spcBef>
                          <a:spcPts val="0"/>
                        </a:spcBef>
                        <a:spcAft>
                          <a:spcPts val="0"/>
                        </a:spcAft>
                      </a:pPr>
                      <a:r>
                        <a:rPr lang="en-US" sz="600" b="1">
                          <a:effectLst/>
                        </a:rPr>
                        <a:t>Saleem</a:t>
                      </a:r>
                      <a:r>
                        <a:rPr lang="en-US" sz="600" b="1" spc="5">
                          <a:effectLst/>
                        </a:rPr>
                        <a:t> </a:t>
                      </a:r>
                      <a:r>
                        <a:rPr lang="en-US" sz="600" b="1">
                          <a:effectLst/>
                        </a:rPr>
                        <a:t>Alfaqeeh</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375" marR="73025" algn="ctr">
                        <a:lnSpc>
                          <a:spcPts val="525"/>
                        </a:lnSpc>
                        <a:spcBef>
                          <a:spcPts val="0"/>
                        </a:spcBef>
                        <a:spcAft>
                          <a:spcPts val="0"/>
                        </a:spcAft>
                      </a:pPr>
                      <a:endParaRPr lang="en-US" sz="600" b="1" dirty="0" smtClean="0">
                        <a:effectLst/>
                      </a:endParaRPr>
                    </a:p>
                    <a:p>
                      <a:pPr marL="79375" marR="73025" algn="ctr">
                        <a:lnSpc>
                          <a:spcPts val="525"/>
                        </a:lnSpc>
                        <a:spcBef>
                          <a:spcPts val="0"/>
                        </a:spcBef>
                        <a:spcAft>
                          <a:spcPts val="0"/>
                        </a:spcAft>
                      </a:pPr>
                      <a:endParaRPr lang="en-US" sz="600" b="1" dirty="0" smtClean="0">
                        <a:effectLst/>
                      </a:endParaRPr>
                    </a:p>
                    <a:p>
                      <a:pPr marL="79375" marR="73025" algn="ctr">
                        <a:lnSpc>
                          <a:spcPts val="525"/>
                        </a:lnSpc>
                        <a:spcBef>
                          <a:spcPts val="0"/>
                        </a:spcBef>
                        <a:spcAft>
                          <a:spcPts val="0"/>
                        </a:spcAft>
                      </a:pPr>
                      <a:r>
                        <a:rPr lang="en-US" sz="600" b="1" dirty="0" smtClean="0">
                          <a:effectLst/>
                        </a:rPr>
                        <a:t>Patient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lnSpc>
                          <a:spcPts val="525"/>
                        </a:lnSpc>
                        <a:spcBef>
                          <a:spcPts val="0"/>
                        </a:spcBef>
                        <a:spcAft>
                          <a:spcPts val="0"/>
                        </a:spcAft>
                      </a:pPr>
                      <a:endParaRPr lang="en-US" sz="600" b="1" dirty="0" smtClean="0">
                        <a:effectLst/>
                      </a:endParaRPr>
                    </a:p>
                    <a:p>
                      <a:pPr marL="56515" marR="50800" algn="ctr">
                        <a:lnSpc>
                          <a:spcPts val="525"/>
                        </a:lnSpc>
                        <a:spcBef>
                          <a:spcPts val="0"/>
                        </a:spcBef>
                        <a:spcAft>
                          <a:spcPts val="0"/>
                        </a:spcAft>
                      </a:pPr>
                      <a:r>
                        <a:rPr lang="en-US" sz="600" b="1" dirty="0" smtClean="0">
                          <a:effectLst/>
                        </a:rPr>
                        <a:t>Irbid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lnSpc>
                          <a:spcPts val="525"/>
                        </a:lnSpc>
                        <a:spcBef>
                          <a:spcPts val="0"/>
                        </a:spcBef>
                        <a:spcAft>
                          <a:spcPts val="0"/>
                        </a:spcAft>
                      </a:pPr>
                      <a:endParaRPr lang="en-US" sz="600" b="1" dirty="0" smtClean="0">
                        <a:effectLst/>
                      </a:endParaRPr>
                    </a:p>
                    <a:p>
                      <a:pPr marL="83820" marR="76835" algn="ctr">
                        <a:lnSpc>
                          <a:spcPts val="525"/>
                        </a:lnSpc>
                        <a:spcBef>
                          <a:spcPts val="0"/>
                        </a:spcBef>
                        <a:spcAft>
                          <a:spcPts val="0"/>
                        </a:spcAft>
                      </a:pPr>
                      <a:r>
                        <a:rPr lang="en-US" sz="600" b="1" dirty="0" smtClean="0">
                          <a:effectLst/>
                        </a:rPr>
                        <a:t>962444444444</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lnSpc>
                          <a:spcPts val="525"/>
                        </a:lnSpc>
                        <a:spcBef>
                          <a:spcPts val="0"/>
                        </a:spcBef>
                        <a:spcAft>
                          <a:spcPts val="0"/>
                        </a:spcAft>
                      </a:pPr>
                      <a:endParaRPr lang="en-US" sz="600" b="1" dirty="0" smtClean="0">
                        <a:effectLst/>
                      </a:endParaRPr>
                    </a:p>
                    <a:p>
                      <a:pPr marL="56515" marR="50800" algn="ctr">
                        <a:lnSpc>
                          <a:spcPts val="525"/>
                        </a:lnSpc>
                        <a:spcBef>
                          <a:spcPts val="0"/>
                        </a:spcBef>
                        <a:spcAft>
                          <a:spcPts val="0"/>
                        </a:spcAft>
                      </a:pPr>
                      <a:r>
                        <a:rPr lang="en-US" sz="600" b="1" dirty="0" smtClean="0">
                          <a:effectLst/>
                        </a:rPr>
                        <a:t>1/3/2002</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915" marR="76200" algn="ctr">
                        <a:lnSpc>
                          <a:spcPts val="525"/>
                        </a:lnSpc>
                        <a:spcBef>
                          <a:spcPts val="0"/>
                        </a:spcBef>
                        <a:spcAft>
                          <a:spcPts val="0"/>
                        </a:spcAft>
                      </a:pPr>
                      <a:endParaRPr lang="en-US" sz="600" b="1" dirty="0" smtClean="0">
                        <a:effectLst/>
                      </a:endParaRPr>
                    </a:p>
                    <a:p>
                      <a:pPr marL="81915" marR="76200" algn="ctr">
                        <a:lnSpc>
                          <a:spcPts val="525"/>
                        </a:lnSpc>
                        <a:spcBef>
                          <a:spcPts val="0"/>
                        </a:spcBef>
                        <a:spcAft>
                          <a:spcPts val="0"/>
                        </a:spcAft>
                      </a:pPr>
                      <a:r>
                        <a:rPr lang="en-US" sz="600" b="1" dirty="0" smtClean="0">
                          <a:effectLst/>
                        </a:rPr>
                        <a:t>20</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 marR="0" algn="ctr">
                        <a:lnSpc>
                          <a:spcPts val="525"/>
                        </a:lnSpc>
                        <a:spcBef>
                          <a:spcPts val="0"/>
                        </a:spcBef>
                        <a:spcAft>
                          <a:spcPts val="0"/>
                        </a:spcAft>
                      </a:pPr>
                      <a:endParaRPr lang="en-US" sz="600" b="1" dirty="0" smtClean="0">
                        <a:effectLst/>
                      </a:endParaRPr>
                    </a:p>
                    <a:p>
                      <a:pPr marL="6985" marR="0" algn="ctr">
                        <a:lnSpc>
                          <a:spcPts val="525"/>
                        </a:lnSpc>
                        <a:spcBef>
                          <a:spcPts val="0"/>
                        </a:spcBef>
                        <a:spcAft>
                          <a:spcPts val="0"/>
                        </a:spcAft>
                      </a:pPr>
                      <a:r>
                        <a:rPr lang="en-US" sz="600" b="1" dirty="0" smtClean="0">
                          <a:effectLst/>
                        </a:rPr>
                        <a:t>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lnSpc>
                          <a:spcPts val="525"/>
                        </a:lnSpc>
                        <a:spcBef>
                          <a:spcPts val="0"/>
                        </a:spcBef>
                        <a:spcAft>
                          <a:spcPts val="0"/>
                        </a:spcAft>
                      </a:pPr>
                      <a:endParaRPr lang="en-US" sz="600" b="1" dirty="0" smtClean="0">
                        <a:effectLst/>
                      </a:endParaRPr>
                    </a:p>
                    <a:p>
                      <a:pPr marL="0" marR="67945" algn="ctr">
                        <a:lnSpc>
                          <a:spcPts val="525"/>
                        </a:lnSpc>
                        <a:spcBef>
                          <a:spcPts val="0"/>
                        </a:spcBef>
                        <a:spcAft>
                          <a:spcPts val="0"/>
                        </a:spcAft>
                      </a:pPr>
                      <a:r>
                        <a:rPr lang="en-US" sz="600" b="1" dirty="0" smtClean="0">
                          <a:effectLst/>
                        </a:rPr>
                        <a:t>111111111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8270" marR="0" algn="l">
                        <a:lnSpc>
                          <a:spcPts val="525"/>
                        </a:lnSpc>
                        <a:spcBef>
                          <a:spcPts val="0"/>
                        </a:spcBef>
                        <a:spcAft>
                          <a:spcPts val="0"/>
                        </a:spcAft>
                      </a:pPr>
                      <a:endParaRPr lang="en-US" sz="600" b="1" dirty="0" smtClean="0">
                        <a:effectLst/>
                      </a:endParaRPr>
                    </a:p>
                    <a:p>
                      <a:pPr marL="128270" marR="0" algn="l">
                        <a:lnSpc>
                          <a:spcPts val="525"/>
                        </a:lnSpc>
                        <a:spcBef>
                          <a:spcPts val="0"/>
                        </a:spcBef>
                        <a:spcAft>
                          <a:spcPts val="0"/>
                        </a:spcAft>
                      </a:pPr>
                      <a:r>
                        <a:rPr lang="en-US" sz="600" b="1" dirty="0" smtClean="0">
                          <a:effectLst/>
                        </a:rPr>
                        <a:t>B</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marR="53975" algn="ctr">
                        <a:lnSpc>
                          <a:spcPts val="525"/>
                        </a:lnSpc>
                        <a:spcBef>
                          <a:spcPts val="0"/>
                        </a:spcBef>
                        <a:spcAft>
                          <a:spcPts val="0"/>
                        </a:spcAft>
                      </a:pPr>
                      <a:r>
                        <a:rPr lang="en-US" sz="600" b="1" u="none" strike="noStrike" dirty="0">
                          <a:effectLst/>
                          <a:hlinkClick r:id="rId4"/>
                        </a:rPr>
                        <a:t>Saleem@Patient.com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4455" marR="66040" indent="5715" algn="ctr">
                        <a:spcBef>
                          <a:spcPts val="0"/>
                        </a:spcBef>
                        <a:spcAft>
                          <a:spcPts val="0"/>
                        </a:spcAft>
                      </a:pPr>
                      <a:r>
                        <a:rPr lang="en-US" sz="600" b="1">
                          <a:effectLst/>
                        </a:rPr>
                        <a:t>Amneh</a:t>
                      </a:r>
                      <a:r>
                        <a:rPr lang="en-US" sz="600" b="1" spc="-95">
                          <a:effectLst/>
                        </a:rPr>
                        <a:t> </a:t>
                      </a:r>
                      <a:r>
                        <a:rPr lang="en-US" sz="600" b="1">
                          <a:effectLst/>
                        </a:rPr>
                        <a:t>Alfqeeh</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lnSpc>
                          <a:spcPts val="525"/>
                        </a:lnSpc>
                        <a:spcBef>
                          <a:spcPts val="0"/>
                        </a:spcBef>
                        <a:spcAft>
                          <a:spcPts val="0"/>
                        </a:spcAft>
                      </a:pPr>
                      <a:endParaRPr lang="en-US" sz="600" b="1" dirty="0" smtClean="0">
                        <a:effectLst/>
                      </a:endParaRPr>
                    </a:p>
                    <a:p>
                      <a:pPr marL="80645" marR="73025" algn="ctr">
                        <a:lnSpc>
                          <a:spcPts val="525"/>
                        </a:lnSpc>
                        <a:spcBef>
                          <a:spcPts val="0"/>
                        </a:spcBef>
                        <a:spcAft>
                          <a:spcPts val="0"/>
                        </a:spcAft>
                      </a:pPr>
                      <a:r>
                        <a:rPr lang="en-US" sz="600" b="1" dirty="0" smtClean="0">
                          <a:effectLst/>
                        </a:rPr>
                        <a:t>962969962968</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Single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636">
                <a:tc>
                  <a:txBody>
                    <a:bodyPr/>
                    <a:lstStyle/>
                    <a:p>
                      <a:pPr marL="8890" marR="0" algn="ctr">
                        <a:spcBef>
                          <a:spcPts val="0"/>
                        </a:spcBef>
                        <a:spcAft>
                          <a:spcPts val="0"/>
                        </a:spcAft>
                      </a:pPr>
                      <a:endParaRPr lang="en-US" sz="600" b="1" dirty="0" smtClean="0">
                        <a:effectLst/>
                      </a:endParaRPr>
                    </a:p>
                    <a:p>
                      <a:pPr marL="8890" marR="0" algn="ctr">
                        <a:spcBef>
                          <a:spcPts val="0"/>
                        </a:spcBef>
                        <a:spcAft>
                          <a:spcPts val="0"/>
                        </a:spcAft>
                      </a:pPr>
                      <a:r>
                        <a:rPr lang="en-US" sz="600" b="1" dirty="0" smtClean="0">
                          <a:effectLst/>
                        </a:rPr>
                        <a:t>5</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09220" algn="ctr">
                        <a:spcBef>
                          <a:spcPts val="0"/>
                        </a:spcBef>
                        <a:spcAft>
                          <a:spcPts val="0"/>
                        </a:spcAft>
                      </a:pPr>
                      <a:endParaRPr lang="en-US" sz="600" b="1" dirty="0" smtClean="0">
                        <a:effectLst/>
                      </a:endParaRPr>
                    </a:p>
                    <a:p>
                      <a:pPr marL="0" marR="109220" algn="ctr">
                        <a:spcBef>
                          <a:spcPts val="0"/>
                        </a:spcBef>
                        <a:spcAft>
                          <a:spcPts val="0"/>
                        </a:spcAft>
                      </a:pPr>
                      <a:r>
                        <a:rPr lang="en-US" sz="600" b="1" dirty="0" err="1" smtClean="0">
                          <a:effectLst/>
                        </a:rPr>
                        <a:t>Israa</a:t>
                      </a:r>
                      <a:r>
                        <a:rPr lang="en-US" sz="600" b="1" spc="-10" dirty="0" smtClean="0">
                          <a:effectLst/>
                        </a:rPr>
                        <a:t> </a:t>
                      </a:r>
                      <a:r>
                        <a:rPr lang="en-US" sz="600" b="1" dirty="0" err="1">
                          <a:effectLst/>
                        </a:rPr>
                        <a:t>Naeem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6835" marR="69850" algn="ctr">
                        <a:spcBef>
                          <a:spcPts val="0"/>
                        </a:spcBef>
                        <a:spcAft>
                          <a:spcPts val="0"/>
                        </a:spcAft>
                      </a:pPr>
                      <a:r>
                        <a:rPr lang="en-US" sz="600" b="1">
                          <a:effectLst/>
                        </a:rPr>
                        <a:t>Israa</a:t>
                      </a:r>
                      <a:r>
                        <a:rPr lang="en-US" sz="600" b="1" spc="-10">
                          <a:effectLst/>
                        </a:rPr>
                        <a:t> </a:t>
                      </a:r>
                      <a:r>
                        <a:rPr lang="en-US" sz="600" b="1">
                          <a:effectLst/>
                        </a:rPr>
                        <a:t>Naeem</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375" marR="73025" algn="ctr">
                        <a:spcBef>
                          <a:spcPts val="0"/>
                        </a:spcBef>
                        <a:spcAft>
                          <a:spcPts val="0"/>
                        </a:spcAft>
                      </a:pPr>
                      <a:endParaRPr lang="en-US" sz="600" b="1" dirty="0" smtClean="0">
                        <a:effectLst/>
                      </a:endParaRPr>
                    </a:p>
                    <a:p>
                      <a:pPr marL="79375" marR="73025" algn="ctr">
                        <a:spcBef>
                          <a:spcPts val="0"/>
                        </a:spcBef>
                        <a:spcAft>
                          <a:spcPts val="0"/>
                        </a:spcAft>
                      </a:pPr>
                      <a:r>
                        <a:rPr lang="en-US" sz="600" b="1" dirty="0" smtClean="0">
                          <a:effectLst/>
                        </a:rPr>
                        <a:t>Patient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8740" marR="0" algn="ctr">
                        <a:lnSpc>
                          <a:spcPts val="530"/>
                        </a:lnSpc>
                        <a:spcBef>
                          <a:spcPts val="0"/>
                        </a:spcBef>
                        <a:spcAft>
                          <a:spcPts val="0"/>
                        </a:spcAft>
                      </a:pPr>
                      <a:endParaRPr lang="en-US" sz="600" b="1" dirty="0" smtClean="0">
                        <a:effectLst/>
                      </a:endParaRPr>
                    </a:p>
                    <a:p>
                      <a:pPr marL="78740" marR="0" algn="ctr">
                        <a:lnSpc>
                          <a:spcPts val="530"/>
                        </a:lnSpc>
                        <a:spcBef>
                          <a:spcPts val="0"/>
                        </a:spcBef>
                        <a:spcAft>
                          <a:spcPts val="0"/>
                        </a:spcAft>
                      </a:pPr>
                      <a:r>
                        <a:rPr lang="en-US" sz="600" b="1" dirty="0" smtClean="0">
                          <a:effectLst/>
                        </a:rPr>
                        <a:t>Amman</a:t>
                      </a:r>
                      <a:endParaRPr lang="en-US" sz="1400" b="1" dirty="0">
                        <a:effectLst/>
                      </a:endParaRPr>
                    </a:p>
                    <a:p>
                      <a:pPr marL="83820" marR="0" algn="ctr">
                        <a:lnSpc>
                          <a:spcPts val="530"/>
                        </a:lnSpc>
                        <a:spcBef>
                          <a:spcPts val="0"/>
                        </a:spcBef>
                        <a:spcAft>
                          <a:spcPts val="0"/>
                        </a:spcAft>
                      </a:pPr>
                      <a:r>
                        <a:rPr lang="en-US" sz="600" b="1" dirty="0" smtClean="0">
                          <a:effectLst/>
                        </a:rPr>
                        <a:t>-</a:t>
                      </a:r>
                      <a:r>
                        <a:rPr lang="en-US" sz="600" b="1" dirty="0" err="1">
                          <a:effectLst/>
                        </a:rPr>
                        <a:t>Jubiha</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spcBef>
                          <a:spcPts val="0"/>
                        </a:spcBef>
                        <a:spcAft>
                          <a:spcPts val="0"/>
                        </a:spcAft>
                      </a:pPr>
                      <a:endParaRPr lang="en-US" sz="600" b="1" dirty="0" smtClean="0">
                        <a:effectLst/>
                      </a:endParaRPr>
                    </a:p>
                    <a:p>
                      <a:pPr marL="83820" marR="76835" algn="ctr">
                        <a:spcBef>
                          <a:spcPts val="0"/>
                        </a:spcBef>
                        <a:spcAft>
                          <a:spcPts val="0"/>
                        </a:spcAft>
                      </a:pPr>
                      <a:r>
                        <a:rPr lang="en-US" sz="600" b="1" dirty="0" smtClean="0">
                          <a:effectLst/>
                        </a:rPr>
                        <a:t>962555555555</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7785" marR="50800" algn="ctr">
                        <a:spcBef>
                          <a:spcPts val="0"/>
                        </a:spcBef>
                        <a:spcAft>
                          <a:spcPts val="0"/>
                        </a:spcAft>
                      </a:pPr>
                      <a:r>
                        <a:rPr lang="en-US" sz="600" b="1">
                          <a:effectLst/>
                        </a:rPr>
                        <a:t>12/31/2021</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715" marR="0" algn="ctr">
                        <a:spcBef>
                          <a:spcPts val="0"/>
                        </a:spcBef>
                        <a:spcAft>
                          <a:spcPts val="0"/>
                        </a:spcAft>
                      </a:pPr>
                      <a:endParaRPr lang="en-US" sz="600" b="1" dirty="0" smtClean="0">
                        <a:effectLst/>
                      </a:endParaRPr>
                    </a:p>
                    <a:p>
                      <a:pPr marL="5715" marR="0" algn="ctr">
                        <a:spcBef>
                          <a:spcPts val="0"/>
                        </a:spcBef>
                        <a:spcAft>
                          <a:spcPts val="0"/>
                        </a:spcAft>
                      </a:pPr>
                      <a:r>
                        <a:rPr lang="en-US" sz="600" b="1" dirty="0" smtClean="0">
                          <a:effectLst/>
                        </a:rPr>
                        <a:t>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marR="0" algn="ctr">
                        <a:spcBef>
                          <a:spcPts val="0"/>
                        </a:spcBef>
                        <a:spcAft>
                          <a:spcPts val="0"/>
                        </a:spcAft>
                      </a:pPr>
                      <a:r>
                        <a:rPr lang="en-US" sz="600" b="1" dirty="0">
                          <a:effectLst/>
                        </a:rPr>
                        <a:t>F</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spcBef>
                          <a:spcPts val="0"/>
                        </a:spcBef>
                        <a:spcAft>
                          <a:spcPts val="0"/>
                        </a:spcAft>
                      </a:pPr>
                      <a:endParaRPr lang="en-US" sz="600" b="1" dirty="0" smtClean="0">
                        <a:effectLst/>
                      </a:endParaRPr>
                    </a:p>
                    <a:p>
                      <a:pPr marL="0" marR="67945" algn="ctr">
                        <a:spcBef>
                          <a:spcPts val="0"/>
                        </a:spcBef>
                        <a:spcAft>
                          <a:spcPts val="0"/>
                        </a:spcAft>
                      </a:pPr>
                      <a:r>
                        <a:rPr lang="en-US" sz="600" b="1" dirty="0" smtClean="0">
                          <a:effectLst/>
                        </a:rPr>
                        <a:t>111111111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8270" marR="0" algn="l">
                        <a:spcBef>
                          <a:spcPts val="0"/>
                        </a:spcBef>
                        <a:spcAft>
                          <a:spcPts val="0"/>
                        </a:spcAft>
                      </a:pPr>
                      <a:endParaRPr lang="en-US" sz="600" b="1" dirty="0" smtClean="0">
                        <a:effectLst/>
                      </a:endParaRPr>
                    </a:p>
                    <a:p>
                      <a:pPr marL="128270" marR="0" algn="l">
                        <a:spcBef>
                          <a:spcPts val="0"/>
                        </a:spcBef>
                        <a:spcAft>
                          <a:spcPts val="0"/>
                        </a:spcAft>
                      </a:pPr>
                      <a:r>
                        <a:rPr lang="en-US" sz="600" b="1" dirty="0" smtClean="0">
                          <a:effectLst/>
                        </a:rPr>
                        <a:t>B</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marR="54610" algn="ctr">
                        <a:spcBef>
                          <a:spcPts val="0"/>
                        </a:spcBef>
                        <a:spcAft>
                          <a:spcPts val="0"/>
                        </a:spcAft>
                      </a:pPr>
                      <a:r>
                        <a:rPr lang="en-US" sz="600" b="1" u="none" strike="noStrike" dirty="0">
                          <a:effectLst/>
                          <a:hlinkClick r:id="rId5"/>
                        </a:rPr>
                        <a:t>Israa@Patient.com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marR="71755" indent="11430" algn="ctr">
                        <a:spcBef>
                          <a:spcPts val="0"/>
                        </a:spcBef>
                        <a:spcAft>
                          <a:spcPts val="0"/>
                        </a:spcAft>
                      </a:pPr>
                      <a:r>
                        <a:rPr lang="en-US" sz="600" b="1" dirty="0" err="1">
                          <a:effectLst/>
                        </a:rPr>
                        <a:t>Essam</a:t>
                      </a:r>
                      <a:r>
                        <a:rPr lang="en-US" sz="600" b="1" spc="-95" dirty="0">
                          <a:effectLst/>
                        </a:rPr>
                        <a:t> </a:t>
                      </a:r>
                      <a:r>
                        <a:rPr lang="en-US" sz="600" b="1" dirty="0" err="1">
                          <a:effectLst/>
                        </a:rPr>
                        <a:t>Naeem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spcBef>
                          <a:spcPts val="0"/>
                        </a:spcBef>
                        <a:spcAft>
                          <a:spcPts val="0"/>
                        </a:spcAft>
                      </a:pPr>
                      <a:endParaRPr lang="en-US" sz="600" b="1" dirty="0" smtClean="0">
                        <a:effectLst/>
                      </a:endParaRPr>
                    </a:p>
                    <a:p>
                      <a:pPr marL="80645" marR="73025" algn="ctr">
                        <a:spcBef>
                          <a:spcPts val="0"/>
                        </a:spcBef>
                        <a:spcAft>
                          <a:spcPts val="0"/>
                        </a:spcAft>
                      </a:pPr>
                      <a:r>
                        <a:rPr lang="en-US" sz="600" b="1" dirty="0" smtClean="0">
                          <a:effectLst/>
                        </a:rPr>
                        <a:t>962969962910</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spcBef>
                          <a:spcPts val="0"/>
                        </a:spcBef>
                        <a:spcAft>
                          <a:spcPts val="0"/>
                        </a:spcAft>
                      </a:pPr>
                      <a:endParaRPr lang="en-US" sz="600" b="1" dirty="0" smtClean="0">
                        <a:effectLst/>
                      </a:endParaRPr>
                    </a:p>
                    <a:p>
                      <a:pPr marL="58420" marR="51435" algn="ctr">
                        <a:spcBef>
                          <a:spcPts val="0"/>
                        </a:spcBef>
                        <a:spcAft>
                          <a:spcPts val="0"/>
                        </a:spcAft>
                      </a:pPr>
                      <a:r>
                        <a:rPr lang="en-US" sz="600" b="1" dirty="0" smtClean="0">
                          <a:effectLst/>
                        </a:rPr>
                        <a:t>Single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spcBef>
                          <a:spcPts val="0"/>
                        </a:spcBef>
                        <a:spcAft>
                          <a:spcPts val="0"/>
                        </a:spcAft>
                      </a:pPr>
                      <a:endParaRPr lang="en-US" sz="600" b="1" dirty="0" smtClean="0">
                        <a:effectLst/>
                      </a:endParaRPr>
                    </a:p>
                    <a:p>
                      <a:pPr marL="58420" marR="51435" algn="ctr">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656">
                <a:tc>
                  <a:txBody>
                    <a:bodyPr/>
                    <a:lstStyle/>
                    <a:p>
                      <a:pPr marL="8890" marR="0" algn="ctr">
                        <a:lnSpc>
                          <a:spcPts val="525"/>
                        </a:lnSpc>
                        <a:spcBef>
                          <a:spcPts val="0"/>
                        </a:spcBef>
                        <a:spcAft>
                          <a:spcPts val="0"/>
                        </a:spcAft>
                      </a:pPr>
                      <a:endParaRPr lang="en-US" sz="600" b="1" dirty="0" smtClean="0">
                        <a:effectLst/>
                      </a:endParaRPr>
                    </a:p>
                    <a:p>
                      <a:pPr marL="8890" marR="0" algn="ctr">
                        <a:lnSpc>
                          <a:spcPts val="525"/>
                        </a:lnSpc>
                        <a:spcBef>
                          <a:spcPts val="0"/>
                        </a:spcBef>
                        <a:spcAft>
                          <a:spcPts val="0"/>
                        </a:spcAft>
                      </a:pPr>
                      <a:r>
                        <a:rPr lang="en-US" sz="600" b="1" dirty="0" smtClean="0">
                          <a:effectLst/>
                        </a:rPr>
                        <a:t>6</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78105" algn="ctr">
                        <a:lnSpc>
                          <a:spcPts val="525"/>
                        </a:lnSpc>
                        <a:spcBef>
                          <a:spcPts val="0"/>
                        </a:spcBef>
                        <a:spcAft>
                          <a:spcPts val="0"/>
                        </a:spcAft>
                      </a:pPr>
                      <a:endParaRPr lang="en-US" sz="600" b="1" dirty="0" smtClean="0">
                        <a:effectLst/>
                      </a:endParaRPr>
                    </a:p>
                    <a:p>
                      <a:pPr marL="0" marR="78105" algn="ctr">
                        <a:lnSpc>
                          <a:spcPts val="525"/>
                        </a:lnSpc>
                        <a:spcBef>
                          <a:spcPts val="0"/>
                        </a:spcBef>
                        <a:spcAft>
                          <a:spcPts val="0"/>
                        </a:spcAft>
                      </a:pPr>
                      <a:endParaRPr lang="en-US" sz="600" b="1" dirty="0" smtClean="0">
                        <a:effectLst/>
                      </a:endParaRPr>
                    </a:p>
                    <a:p>
                      <a:pPr marL="0" marR="78105" algn="ctr">
                        <a:lnSpc>
                          <a:spcPts val="525"/>
                        </a:lnSpc>
                        <a:spcBef>
                          <a:spcPts val="0"/>
                        </a:spcBef>
                        <a:spcAft>
                          <a:spcPts val="0"/>
                        </a:spcAft>
                      </a:pPr>
                      <a:r>
                        <a:rPr lang="en-US" sz="600" b="1" dirty="0" err="1" smtClean="0">
                          <a:effectLst/>
                        </a:rPr>
                        <a:t>Fatmeh</a:t>
                      </a:r>
                      <a:r>
                        <a:rPr lang="en-US" sz="600" b="1" spc="-10" dirty="0" smtClean="0">
                          <a:effectLst/>
                        </a:rPr>
                        <a:t> </a:t>
                      </a:r>
                      <a:r>
                        <a:rPr lang="en-US" sz="600" b="1" dirty="0">
                          <a:effectLst/>
                        </a:rPr>
                        <a:t>Ahmad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6685" marR="128905" indent="8890" algn="ctr">
                        <a:spcBef>
                          <a:spcPts val="0"/>
                        </a:spcBef>
                        <a:spcAft>
                          <a:spcPts val="0"/>
                        </a:spcAft>
                      </a:pPr>
                      <a:r>
                        <a:rPr lang="en-US" sz="600" b="1">
                          <a:effectLst/>
                        </a:rPr>
                        <a:t>Amjad</a:t>
                      </a:r>
                      <a:r>
                        <a:rPr lang="en-US" sz="600" b="1" spc="-95">
                          <a:effectLst/>
                        </a:rPr>
                        <a:t> </a:t>
                      </a:r>
                      <a:r>
                        <a:rPr lang="en-US" sz="600" b="1">
                          <a:effectLst/>
                        </a:rPr>
                        <a:t>Saleem</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010" marR="73025" algn="ctr">
                        <a:lnSpc>
                          <a:spcPts val="525"/>
                        </a:lnSpc>
                        <a:spcBef>
                          <a:spcPts val="0"/>
                        </a:spcBef>
                        <a:spcAft>
                          <a:spcPts val="0"/>
                        </a:spcAft>
                      </a:pPr>
                      <a:endParaRPr lang="en-US" sz="600" b="1" dirty="0" smtClean="0">
                        <a:effectLst/>
                      </a:endParaRPr>
                    </a:p>
                    <a:p>
                      <a:pPr marL="80010" marR="73025" algn="ctr">
                        <a:lnSpc>
                          <a:spcPts val="525"/>
                        </a:lnSpc>
                        <a:spcBef>
                          <a:spcPts val="0"/>
                        </a:spcBef>
                        <a:spcAft>
                          <a:spcPts val="0"/>
                        </a:spcAft>
                      </a:pPr>
                      <a:endParaRPr lang="en-US" sz="600" b="1" dirty="0" smtClean="0">
                        <a:effectLst/>
                      </a:endParaRPr>
                    </a:p>
                    <a:p>
                      <a:pPr marL="80010" marR="73025" algn="ctr">
                        <a:lnSpc>
                          <a:spcPts val="525"/>
                        </a:lnSpc>
                        <a:spcBef>
                          <a:spcPts val="0"/>
                        </a:spcBef>
                        <a:spcAft>
                          <a:spcPts val="0"/>
                        </a:spcAft>
                      </a:pPr>
                      <a:r>
                        <a:rPr lang="en-US" sz="600" b="1" dirty="0" smtClean="0">
                          <a:effectLst/>
                        </a:rPr>
                        <a:t>Receptionist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8740" marR="0" algn="ctr">
                        <a:lnSpc>
                          <a:spcPts val="525"/>
                        </a:lnSpc>
                        <a:spcBef>
                          <a:spcPts val="0"/>
                        </a:spcBef>
                        <a:spcAft>
                          <a:spcPts val="0"/>
                        </a:spcAft>
                      </a:pPr>
                      <a:endParaRPr lang="en-US" sz="600" b="1" dirty="0" smtClean="0">
                        <a:effectLst/>
                      </a:endParaRPr>
                    </a:p>
                    <a:p>
                      <a:pPr marL="78740" marR="0" algn="ctr">
                        <a:lnSpc>
                          <a:spcPts val="525"/>
                        </a:lnSpc>
                        <a:spcBef>
                          <a:spcPts val="0"/>
                        </a:spcBef>
                        <a:spcAft>
                          <a:spcPts val="0"/>
                        </a:spcAft>
                      </a:pPr>
                      <a:r>
                        <a:rPr lang="en-US" sz="600" b="1" dirty="0" smtClean="0">
                          <a:effectLst/>
                        </a:rPr>
                        <a:t>Amman</a:t>
                      </a:r>
                      <a:endParaRPr lang="en-US" sz="1400" b="1" dirty="0">
                        <a:effectLst/>
                      </a:endParaRPr>
                    </a:p>
                    <a:p>
                      <a:pPr marL="85725" marR="0" algn="ctr">
                        <a:spcBef>
                          <a:spcPts val="0"/>
                        </a:spcBef>
                        <a:spcAft>
                          <a:spcPts val="0"/>
                        </a:spcAft>
                      </a:pPr>
                      <a:r>
                        <a:rPr lang="en-US" sz="600" b="1" dirty="0">
                          <a:effectLst/>
                        </a:rPr>
                        <a:t>-</a:t>
                      </a:r>
                      <a:r>
                        <a:rPr lang="en-US" sz="600" b="1" dirty="0" err="1">
                          <a:effectLst/>
                        </a:rPr>
                        <a:t>Marka</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lnSpc>
                          <a:spcPts val="525"/>
                        </a:lnSpc>
                        <a:spcBef>
                          <a:spcPts val="0"/>
                        </a:spcBef>
                        <a:spcAft>
                          <a:spcPts val="0"/>
                        </a:spcAft>
                      </a:pPr>
                      <a:endParaRPr lang="en-US" sz="600" b="1" dirty="0" smtClean="0">
                        <a:effectLst/>
                      </a:endParaRPr>
                    </a:p>
                    <a:p>
                      <a:pPr marL="83820" marR="76835" algn="ctr">
                        <a:lnSpc>
                          <a:spcPts val="525"/>
                        </a:lnSpc>
                        <a:spcBef>
                          <a:spcPts val="0"/>
                        </a:spcBef>
                        <a:spcAft>
                          <a:spcPts val="0"/>
                        </a:spcAft>
                      </a:pPr>
                      <a:r>
                        <a:rPr lang="en-US" sz="600" b="1" dirty="0" smtClean="0">
                          <a:effectLst/>
                        </a:rPr>
                        <a:t>962666666666</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lnSpc>
                          <a:spcPts val="525"/>
                        </a:lnSpc>
                        <a:spcBef>
                          <a:spcPts val="0"/>
                        </a:spcBef>
                        <a:spcAft>
                          <a:spcPts val="0"/>
                        </a:spcAft>
                      </a:pPr>
                      <a:endParaRPr lang="en-US" sz="600" b="1" dirty="0" smtClean="0">
                        <a:effectLst/>
                      </a:endParaRPr>
                    </a:p>
                    <a:p>
                      <a:pPr marL="56515" marR="50800" algn="ctr">
                        <a:lnSpc>
                          <a:spcPts val="525"/>
                        </a:lnSpc>
                        <a:spcBef>
                          <a:spcPts val="0"/>
                        </a:spcBef>
                        <a:spcAft>
                          <a:spcPts val="0"/>
                        </a:spcAft>
                      </a:pPr>
                      <a:r>
                        <a:rPr lang="en-US" sz="600" b="1" dirty="0" smtClean="0">
                          <a:effectLst/>
                        </a:rPr>
                        <a:t>12/2/1977</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915" marR="76200" algn="ctr">
                        <a:lnSpc>
                          <a:spcPts val="525"/>
                        </a:lnSpc>
                        <a:spcBef>
                          <a:spcPts val="0"/>
                        </a:spcBef>
                        <a:spcAft>
                          <a:spcPts val="0"/>
                        </a:spcAft>
                      </a:pPr>
                      <a:endParaRPr lang="en-US" sz="600" b="1" dirty="0" smtClean="0">
                        <a:effectLst/>
                      </a:endParaRPr>
                    </a:p>
                    <a:p>
                      <a:pPr marL="81915" marR="76200" algn="ctr">
                        <a:lnSpc>
                          <a:spcPts val="525"/>
                        </a:lnSpc>
                        <a:spcBef>
                          <a:spcPts val="0"/>
                        </a:spcBef>
                        <a:spcAft>
                          <a:spcPts val="0"/>
                        </a:spcAft>
                      </a:pPr>
                      <a:r>
                        <a:rPr lang="en-US" sz="600" b="1" dirty="0" smtClean="0">
                          <a:effectLst/>
                        </a:rPr>
                        <a:t>45</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marR="0" algn="ctr">
                        <a:lnSpc>
                          <a:spcPts val="525"/>
                        </a:lnSpc>
                        <a:spcBef>
                          <a:spcPts val="0"/>
                        </a:spcBef>
                        <a:spcAft>
                          <a:spcPts val="0"/>
                        </a:spcAft>
                      </a:pPr>
                      <a:endParaRPr lang="en-US" sz="600" b="1" dirty="0" smtClean="0">
                        <a:effectLst/>
                      </a:endParaRPr>
                    </a:p>
                    <a:p>
                      <a:pPr marL="6350" marR="0" algn="ctr">
                        <a:lnSpc>
                          <a:spcPts val="525"/>
                        </a:lnSpc>
                        <a:spcBef>
                          <a:spcPts val="0"/>
                        </a:spcBef>
                        <a:spcAft>
                          <a:spcPts val="0"/>
                        </a:spcAft>
                      </a:pPr>
                      <a:r>
                        <a:rPr lang="en-US" sz="600" b="1" dirty="0" smtClean="0">
                          <a:effectLst/>
                        </a:rPr>
                        <a:t>F</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lnSpc>
                          <a:spcPts val="525"/>
                        </a:lnSpc>
                        <a:spcBef>
                          <a:spcPts val="0"/>
                        </a:spcBef>
                        <a:spcAft>
                          <a:spcPts val="0"/>
                        </a:spcAft>
                      </a:pPr>
                      <a:endParaRPr lang="en-US" sz="600" b="1" dirty="0" smtClean="0">
                        <a:effectLst/>
                      </a:endParaRPr>
                    </a:p>
                    <a:p>
                      <a:pPr marL="0" marR="67945" algn="ctr">
                        <a:lnSpc>
                          <a:spcPts val="525"/>
                        </a:lnSpc>
                        <a:spcBef>
                          <a:spcPts val="0"/>
                        </a:spcBef>
                        <a:spcAft>
                          <a:spcPts val="0"/>
                        </a:spcAft>
                      </a:pPr>
                      <a:r>
                        <a:rPr lang="en-US" sz="600" b="1" dirty="0" smtClean="0">
                          <a:effectLst/>
                        </a:rPr>
                        <a:t>111111111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8270" marR="0" algn="l">
                        <a:lnSpc>
                          <a:spcPts val="525"/>
                        </a:lnSpc>
                        <a:spcBef>
                          <a:spcPts val="0"/>
                        </a:spcBef>
                        <a:spcAft>
                          <a:spcPts val="0"/>
                        </a:spcAft>
                      </a:pPr>
                      <a:endParaRPr lang="en-US" sz="600" b="1" dirty="0" smtClean="0">
                        <a:effectLst/>
                      </a:endParaRPr>
                    </a:p>
                    <a:p>
                      <a:pPr marL="128270" marR="0" algn="l">
                        <a:lnSpc>
                          <a:spcPts val="525"/>
                        </a:lnSpc>
                        <a:spcBef>
                          <a:spcPts val="0"/>
                        </a:spcBef>
                        <a:spcAft>
                          <a:spcPts val="0"/>
                        </a:spcAft>
                      </a:pPr>
                      <a:r>
                        <a:rPr lang="en-US" sz="600" b="1" dirty="0" smtClean="0">
                          <a:effectLst/>
                        </a:rPr>
                        <a:t>B</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marR="54610" algn="ctr">
                        <a:lnSpc>
                          <a:spcPts val="525"/>
                        </a:lnSpc>
                        <a:spcBef>
                          <a:spcPts val="0"/>
                        </a:spcBef>
                        <a:spcAft>
                          <a:spcPts val="0"/>
                        </a:spcAft>
                      </a:pPr>
                      <a:endParaRPr lang="en-US" sz="600" b="1" u="none" strike="noStrike" dirty="0" smtClean="0">
                        <a:effectLst/>
                        <a:hlinkClick r:id="rId6"/>
                      </a:endParaRPr>
                    </a:p>
                    <a:p>
                      <a:pPr marL="61595" marR="54610" algn="ctr">
                        <a:lnSpc>
                          <a:spcPts val="525"/>
                        </a:lnSpc>
                        <a:spcBef>
                          <a:spcPts val="0"/>
                        </a:spcBef>
                        <a:spcAft>
                          <a:spcPts val="0"/>
                        </a:spcAft>
                      </a:pPr>
                      <a:r>
                        <a:rPr lang="en-US" sz="600" b="1" u="none" strike="noStrike" dirty="0" smtClean="0">
                          <a:effectLst/>
                          <a:hlinkClick r:id="rId6"/>
                        </a:rPr>
                        <a:t>Fatmeh@Patient.com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marR="71755" indent="29210" algn="ctr">
                        <a:spcBef>
                          <a:spcPts val="0"/>
                        </a:spcBef>
                        <a:spcAft>
                          <a:spcPts val="0"/>
                        </a:spcAft>
                      </a:pPr>
                      <a:r>
                        <a:rPr lang="en-US" sz="600" b="1" dirty="0" err="1">
                          <a:effectLst/>
                        </a:rPr>
                        <a:t>Faris</a:t>
                      </a:r>
                      <a:r>
                        <a:rPr lang="en-US" sz="600" b="1" spc="5" dirty="0">
                          <a:effectLst/>
                        </a:rPr>
                        <a:t> </a:t>
                      </a:r>
                      <a:r>
                        <a:rPr lang="en-US" sz="600" b="1" dirty="0">
                          <a:effectLst/>
                        </a:rPr>
                        <a:t>Ahmad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lnSpc>
                          <a:spcPts val="525"/>
                        </a:lnSpc>
                        <a:spcBef>
                          <a:spcPts val="0"/>
                        </a:spcBef>
                        <a:spcAft>
                          <a:spcPts val="0"/>
                        </a:spcAft>
                      </a:pPr>
                      <a:endParaRPr lang="en-US" sz="600" b="1" dirty="0" smtClean="0">
                        <a:effectLst/>
                      </a:endParaRPr>
                    </a:p>
                    <a:p>
                      <a:pPr marL="80645" marR="73025" algn="ctr">
                        <a:lnSpc>
                          <a:spcPts val="525"/>
                        </a:lnSpc>
                        <a:spcBef>
                          <a:spcPts val="0"/>
                        </a:spcBef>
                        <a:spcAft>
                          <a:spcPts val="0"/>
                        </a:spcAft>
                      </a:pPr>
                      <a:r>
                        <a:rPr lang="en-US" sz="600" b="1" dirty="0" smtClean="0">
                          <a:effectLst/>
                        </a:rPr>
                        <a:t>962969962912</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Married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656">
                <a:tc>
                  <a:txBody>
                    <a:bodyPr/>
                    <a:lstStyle/>
                    <a:p>
                      <a:pPr marL="8890" marR="0" algn="ctr">
                        <a:lnSpc>
                          <a:spcPts val="525"/>
                        </a:lnSpc>
                        <a:spcBef>
                          <a:spcPts val="0"/>
                        </a:spcBef>
                        <a:spcAft>
                          <a:spcPts val="0"/>
                        </a:spcAft>
                      </a:pPr>
                      <a:endParaRPr lang="en-US" sz="600" b="1" dirty="0" smtClean="0">
                        <a:effectLst/>
                      </a:endParaRPr>
                    </a:p>
                    <a:p>
                      <a:pPr marL="8890" marR="0" algn="ctr">
                        <a:lnSpc>
                          <a:spcPts val="525"/>
                        </a:lnSpc>
                        <a:spcBef>
                          <a:spcPts val="0"/>
                        </a:spcBef>
                        <a:spcAft>
                          <a:spcPts val="0"/>
                        </a:spcAft>
                      </a:pPr>
                      <a:r>
                        <a:rPr lang="en-US" sz="600" b="1" dirty="0" smtClean="0">
                          <a:effectLst/>
                        </a:rPr>
                        <a:t>7</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99695" algn="ctr">
                        <a:lnSpc>
                          <a:spcPts val="525"/>
                        </a:lnSpc>
                        <a:spcBef>
                          <a:spcPts val="0"/>
                        </a:spcBef>
                        <a:spcAft>
                          <a:spcPts val="0"/>
                        </a:spcAft>
                      </a:pPr>
                      <a:endParaRPr lang="en-US" sz="600" b="1" dirty="0" smtClean="0">
                        <a:effectLst/>
                      </a:endParaRPr>
                    </a:p>
                    <a:p>
                      <a:pPr marL="0" marR="99695" algn="ctr">
                        <a:lnSpc>
                          <a:spcPts val="525"/>
                        </a:lnSpc>
                        <a:spcBef>
                          <a:spcPts val="0"/>
                        </a:spcBef>
                        <a:spcAft>
                          <a:spcPts val="0"/>
                        </a:spcAft>
                      </a:pPr>
                      <a:r>
                        <a:rPr lang="en-US" sz="600" b="1" dirty="0" smtClean="0">
                          <a:effectLst/>
                        </a:rPr>
                        <a:t>Saleh</a:t>
                      </a:r>
                      <a:r>
                        <a:rPr lang="en-US" sz="600" b="1" spc="-15" dirty="0" smtClean="0">
                          <a:effectLst/>
                        </a:rPr>
                        <a:t> </a:t>
                      </a:r>
                      <a:r>
                        <a:rPr lang="en-US" sz="600" b="1" dirty="0" err="1">
                          <a:effectLst/>
                        </a:rPr>
                        <a:t>Alsyouf</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marR="72390" indent="55880" algn="ctr">
                        <a:spcBef>
                          <a:spcPts val="0"/>
                        </a:spcBef>
                        <a:spcAft>
                          <a:spcPts val="0"/>
                        </a:spcAft>
                      </a:pPr>
                      <a:r>
                        <a:rPr lang="en-US" sz="600" b="1">
                          <a:effectLst/>
                        </a:rPr>
                        <a:t>Ahmad</a:t>
                      </a:r>
                      <a:r>
                        <a:rPr lang="en-US" sz="600" b="1" spc="5">
                          <a:effectLst/>
                        </a:rPr>
                        <a:t> </a:t>
                      </a:r>
                      <a:r>
                        <a:rPr lang="en-US" sz="600" b="1">
                          <a:effectLst/>
                        </a:rPr>
                        <a:t>Mohammed</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010" marR="73025" algn="ctr">
                        <a:lnSpc>
                          <a:spcPts val="525"/>
                        </a:lnSpc>
                        <a:spcBef>
                          <a:spcPts val="0"/>
                        </a:spcBef>
                        <a:spcAft>
                          <a:spcPts val="0"/>
                        </a:spcAft>
                      </a:pPr>
                      <a:endParaRPr lang="en-US" sz="600" b="1" dirty="0" smtClean="0">
                        <a:effectLst/>
                      </a:endParaRPr>
                    </a:p>
                    <a:p>
                      <a:pPr marL="80010" marR="73025" algn="ctr">
                        <a:lnSpc>
                          <a:spcPts val="525"/>
                        </a:lnSpc>
                        <a:spcBef>
                          <a:spcPts val="0"/>
                        </a:spcBef>
                        <a:spcAft>
                          <a:spcPts val="0"/>
                        </a:spcAft>
                      </a:pPr>
                      <a:endParaRPr lang="en-US" sz="600" b="1" dirty="0" smtClean="0">
                        <a:effectLst/>
                      </a:endParaRPr>
                    </a:p>
                    <a:p>
                      <a:pPr marL="80010" marR="73025" algn="ctr">
                        <a:lnSpc>
                          <a:spcPts val="525"/>
                        </a:lnSpc>
                        <a:spcBef>
                          <a:spcPts val="0"/>
                        </a:spcBef>
                        <a:spcAft>
                          <a:spcPts val="0"/>
                        </a:spcAft>
                      </a:pPr>
                      <a:r>
                        <a:rPr lang="en-US" sz="600" b="1" dirty="0" smtClean="0">
                          <a:effectLst/>
                        </a:rPr>
                        <a:t>Receptionist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8740" marR="0" algn="ctr">
                        <a:lnSpc>
                          <a:spcPts val="525"/>
                        </a:lnSpc>
                        <a:spcBef>
                          <a:spcPts val="0"/>
                        </a:spcBef>
                        <a:spcAft>
                          <a:spcPts val="0"/>
                        </a:spcAft>
                      </a:pPr>
                      <a:endParaRPr lang="en-US" sz="600" b="1" dirty="0" smtClean="0">
                        <a:effectLst/>
                      </a:endParaRPr>
                    </a:p>
                    <a:p>
                      <a:pPr marL="78740" marR="0" algn="ctr">
                        <a:lnSpc>
                          <a:spcPts val="525"/>
                        </a:lnSpc>
                        <a:spcBef>
                          <a:spcPts val="0"/>
                        </a:spcBef>
                        <a:spcAft>
                          <a:spcPts val="0"/>
                        </a:spcAft>
                      </a:pPr>
                      <a:r>
                        <a:rPr lang="en-US" sz="600" b="1" dirty="0" smtClean="0">
                          <a:effectLst/>
                        </a:rPr>
                        <a:t>Amman</a:t>
                      </a:r>
                      <a:endParaRPr lang="en-US" sz="1400" b="1" dirty="0">
                        <a:effectLst/>
                      </a:endParaRPr>
                    </a:p>
                    <a:p>
                      <a:pPr marL="83820" marR="0" algn="ctr">
                        <a:spcBef>
                          <a:spcPts val="0"/>
                        </a:spcBef>
                        <a:spcAft>
                          <a:spcPts val="0"/>
                        </a:spcAft>
                      </a:pPr>
                      <a:r>
                        <a:rPr lang="en-US" sz="600" b="1" dirty="0">
                          <a:effectLst/>
                        </a:rPr>
                        <a:t>-</a:t>
                      </a:r>
                      <a:r>
                        <a:rPr lang="en-US" sz="600" b="1" dirty="0" err="1">
                          <a:effectLst/>
                        </a:rPr>
                        <a:t>Jubiha</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lnSpc>
                          <a:spcPts val="525"/>
                        </a:lnSpc>
                        <a:spcBef>
                          <a:spcPts val="0"/>
                        </a:spcBef>
                        <a:spcAft>
                          <a:spcPts val="0"/>
                        </a:spcAft>
                      </a:pPr>
                      <a:endParaRPr lang="en-US" sz="600" b="1" dirty="0" smtClean="0">
                        <a:effectLst/>
                      </a:endParaRPr>
                    </a:p>
                    <a:p>
                      <a:pPr marL="83820" marR="76835" algn="ctr">
                        <a:lnSpc>
                          <a:spcPts val="525"/>
                        </a:lnSpc>
                        <a:spcBef>
                          <a:spcPts val="0"/>
                        </a:spcBef>
                        <a:spcAft>
                          <a:spcPts val="0"/>
                        </a:spcAft>
                      </a:pPr>
                      <a:r>
                        <a:rPr lang="en-US" sz="600" b="1" dirty="0" smtClean="0">
                          <a:effectLst/>
                        </a:rPr>
                        <a:t>962777777777</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lnSpc>
                          <a:spcPts val="525"/>
                        </a:lnSpc>
                        <a:spcBef>
                          <a:spcPts val="0"/>
                        </a:spcBef>
                        <a:spcAft>
                          <a:spcPts val="0"/>
                        </a:spcAft>
                      </a:pPr>
                      <a:endParaRPr lang="en-US" sz="600" b="1" dirty="0" smtClean="0">
                        <a:effectLst/>
                      </a:endParaRPr>
                    </a:p>
                    <a:p>
                      <a:pPr marL="56515" marR="50800" algn="ctr">
                        <a:lnSpc>
                          <a:spcPts val="525"/>
                        </a:lnSpc>
                        <a:spcBef>
                          <a:spcPts val="0"/>
                        </a:spcBef>
                        <a:spcAft>
                          <a:spcPts val="0"/>
                        </a:spcAft>
                      </a:pPr>
                      <a:r>
                        <a:rPr lang="en-US" sz="600" b="1" dirty="0" smtClean="0">
                          <a:effectLst/>
                        </a:rPr>
                        <a:t>6/3/1967</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915" marR="76200" algn="ctr">
                        <a:lnSpc>
                          <a:spcPts val="525"/>
                        </a:lnSpc>
                        <a:spcBef>
                          <a:spcPts val="0"/>
                        </a:spcBef>
                        <a:spcAft>
                          <a:spcPts val="0"/>
                        </a:spcAft>
                      </a:pPr>
                      <a:endParaRPr lang="en-US" sz="600" b="1" dirty="0" smtClean="0">
                        <a:effectLst/>
                      </a:endParaRPr>
                    </a:p>
                    <a:p>
                      <a:pPr marL="81915" marR="76200" algn="ctr">
                        <a:lnSpc>
                          <a:spcPts val="525"/>
                        </a:lnSpc>
                        <a:spcBef>
                          <a:spcPts val="0"/>
                        </a:spcBef>
                        <a:spcAft>
                          <a:spcPts val="0"/>
                        </a:spcAft>
                      </a:pPr>
                      <a:r>
                        <a:rPr lang="en-US" sz="600" b="1" dirty="0" smtClean="0">
                          <a:effectLst/>
                        </a:rPr>
                        <a:t>55</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 marR="0" algn="ctr">
                        <a:lnSpc>
                          <a:spcPts val="525"/>
                        </a:lnSpc>
                        <a:spcBef>
                          <a:spcPts val="0"/>
                        </a:spcBef>
                        <a:spcAft>
                          <a:spcPts val="0"/>
                        </a:spcAft>
                      </a:pPr>
                      <a:endParaRPr lang="en-US" sz="600" b="1" dirty="0" smtClean="0">
                        <a:effectLst/>
                      </a:endParaRPr>
                    </a:p>
                    <a:p>
                      <a:pPr marL="6985" marR="0" algn="ctr">
                        <a:lnSpc>
                          <a:spcPts val="525"/>
                        </a:lnSpc>
                        <a:spcBef>
                          <a:spcPts val="0"/>
                        </a:spcBef>
                        <a:spcAft>
                          <a:spcPts val="0"/>
                        </a:spcAft>
                      </a:pPr>
                      <a:r>
                        <a:rPr lang="en-US" sz="600" b="1" dirty="0" smtClean="0">
                          <a:effectLst/>
                        </a:rPr>
                        <a:t>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lnSpc>
                          <a:spcPts val="525"/>
                        </a:lnSpc>
                        <a:spcBef>
                          <a:spcPts val="0"/>
                        </a:spcBef>
                        <a:spcAft>
                          <a:spcPts val="0"/>
                        </a:spcAft>
                      </a:pPr>
                      <a:endParaRPr lang="en-US" sz="600" b="1" dirty="0" smtClean="0">
                        <a:effectLst/>
                      </a:endParaRPr>
                    </a:p>
                    <a:p>
                      <a:pPr marL="0" marR="67945" algn="ctr">
                        <a:lnSpc>
                          <a:spcPts val="525"/>
                        </a:lnSpc>
                        <a:spcBef>
                          <a:spcPts val="0"/>
                        </a:spcBef>
                        <a:spcAft>
                          <a:spcPts val="0"/>
                        </a:spcAft>
                      </a:pPr>
                      <a:r>
                        <a:rPr lang="en-US" sz="600" b="1" dirty="0" smtClean="0">
                          <a:effectLst/>
                        </a:rPr>
                        <a:t>111111111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3825" marR="0" algn="l">
                        <a:lnSpc>
                          <a:spcPts val="525"/>
                        </a:lnSpc>
                        <a:spcBef>
                          <a:spcPts val="0"/>
                        </a:spcBef>
                        <a:spcAft>
                          <a:spcPts val="0"/>
                        </a:spcAft>
                      </a:pPr>
                      <a:endParaRPr lang="en-US" sz="600" b="1" dirty="0" smtClean="0">
                        <a:effectLst/>
                      </a:endParaRPr>
                    </a:p>
                    <a:p>
                      <a:pPr marL="123825" marR="0" algn="l">
                        <a:lnSpc>
                          <a:spcPts val="525"/>
                        </a:lnSpc>
                        <a:spcBef>
                          <a:spcPts val="0"/>
                        </a:spcBef>
                        <a:spcAft>
                          <a:spcPts val="0"/>
                        </a:spcAft>
                      </a:pPr>
                      <a:r>
                        <a:rPr lang="en-US" sz="600" b="1" dirty="0" smtClean="0">
                          <a:effectLst/>
                        </a:rPr>
                        <a:t>O</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marR="53975" algn="ctr">
                        <a:lnSpc>
                          <a:spcPts val="525"/>
                        </a:lnSpc>
                        <a:spcBef>
                          <a:spcPts val="0"/>
                        </a:spcBef>
                        <a:spcAft>
                          <a:spcPts val="0"/>
                        </a:spcAft>
                      </a:pPr>
                      <a:endParaRPr lang="en-US" sz="600" b="1" u="none" strike="noStrike" dirty="0" smtClean="0">
                        <a:effectLst/>
                        <a:hlinkClick r:id="rId7"/>
                      </a:endParaRPr>
                    </a:p>
                    <a:p>
                      <a:pPr marL="61595" marR="53975" algn="ctr">
                        <a:lnSpc>
                          <a:spcPts val="525"/>
                        </a:lnSpc>
                        <a:spcBef>
                          <a:spcPts val="0"/>
                        </a:spcBef>
                        <a:spcAft>
                          <a:spcPts val="0"/>
                        </a:spcAft>
                      </a:pPr>
                      <a:r>
                        <a:rPr lang="en-US" sz="600" b="1" u="none" strike="noStrike" dirty="0" smtClean="0">
                          <a:effectLst/>
                          <a:hlinkClick r:id="rId7"/>
                        </a:rPr>
                        <a:t>Saleh@Patient.com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8900" marR="69215" indent="5080" algn="ctr">
                        <a:spcBef>
                          <a:spcPts val="0"/>
                        </a:spcBef>
                        <a:spcAft>
                          <a:spcPts val="0"/>
                        </a:spcAft>
                      </a:pPr>
                      <a:r>
                        <a:rPr lang="en-US" sz="600" b="1" dirty="0">
                          <a:effectLst/>
                        </a:rPr>
                        <a:t>Hamza</a:t>
                      </a:r>
                      <a:r>
                        <a:rPr lang="en-US" sz="600" b="1" spc="-95" dirty="0">
                          <a:effectLst/>
                        </a:rPr>
                        <a:t> </a:t>
                      </a:r>
                      <a:r>
                        <a:rPr lang="en-US" sz="600" b="1" dirty="0" err="1">
                          <a:effectLst/>
                        </a:rPr>
                        <a:t>Alsyouf</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lnSpc>
                          <a:spcPts val="525"/>
                        </a:lnSpc>
                        <a:spcBef>
                          <a:spcPts val="0"/>
                        </a:spcBef>
                        <a:spcAft>
                          <a:spcPts val="0"/>
                        </a:spcAft>
                      </a:pPr>
                      <a:endParaRPr lang="en-US" sz="600" b="1" dirty="0" smtClean="0">
                        <a:effectLst/>
                      </a:endParaRPr>
                    </a:p>
                    <a:p>
                      <a:pPr marL="80645" marR="73025" algn="ctr">
                        <a:lnSpc>
                          <a:spcPts val="525"/>
                        </a:lnSpc>
                        <a:spcBef>
                          <a:spcPts val="0"/>
                        </a:spcBef>
                        <a:spcAft>
                          <a:spcPts val="0"/>
                        </a:spcAft>
                      </a:pPr>
                      <a:r>
                        <a:rPr lang="en-US" sz="600" b="1" dirty="0" smtClean="0">
                          <a:effectLst/>
                        </a:rPr>
                        <a:t>962969962914</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Married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516">
                <a:tc>
                  <a:txBody>
                    <a:bodyPr/>
                    <a:lstStyle/>
                    <a:p>
                      <a:pPr marL="8890" marR="0" algn="ctr">
                        <a:spcBef>
                          <a:spcPts val="0"/>
                        </a:spcBef>
                        <a:spcAft>
                          <a:spcPts val="0"/>
                        </a:spcAft>
                      </a:pPr>
                      <a:endParaRPr lang="en-US" sz="600" b="1" dirty="0" smtClean="0">
                        <a:effectLst/>
                      </a:endParaRPr>
                    </a:p>
                    <a:p>
                      <a:pPr marL="8890" marR="0" algn="ctr">
                        <a:spcBef>
                          <a:spcPts val="0"/>
                        </a:spcBef>
                        <a:spcAft>
                          <a:spcPts val="0"/>
                        </a:spcAft>
                      </a:pPr>
                      <a:r>
                        <a:rPr lang="en-US" sz="600" b="1" dirty="0" smtClean="0">
                          <a:effectLst/>
                        </a:rPr>
                        <a:t>8</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95250" algn="ctr">
                        <a:spcBef>
                          <a:spcPts val="0"/>
                        </a:spcBef>
                        <a:spcAft>
                          <a:spcPts val="0"/>
                        </a:spcAft>
                      </a:pPr>
                      <a:endParaRPr lang="en-US" sz="600" b="1" dirty="0" smtClean="0">
                        <a:effectLst/>
                      </a:endParaRPr>
                    </a:p>
                    <a:p>
                      <a:pPr marL="0" marR="95250" algn="ctr">
                        <a:spcBef>
                          <a:spcPts val="0"/>
                        </a:spcBef>
                        <a:spcAft>
                          <a:spcPts val="0"/>
                        </a:spcAft>
                      </a:pPr>
                      <a:r>
                        <a:rPr lang="en-US" sz="600" b="1" dirty="0" err="1" smtClean="0">
                          <a:effectLst/>
                        </a:rPr>
                        <a:t>Qusai</a:t>
                      </a:r>
                      <a:r>
                        <a:rPr lang="en-US" sz="600" b="1" spc="-10" dirty="0" smtClean="0">
                          <a:effectLst/>
                        </a:rPr>
                        <a:t> </a:t>
                      </a:r>
                      <a:r>
                        <a:rPr lang="en-US" sz="600" b="1" dirty="0" err="1">
                          <a:effectLst/>
                        </a:rPr>
                        <a:t>Aljamal</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marR="72390" indent="55880" algn="ctr">
                        <a:spcBef>
                          <a:spcPts val="0"/>
                        </a:spcBef>
                        <a:spcAft>
                          <a:spcPts val="0"/>
                        </a:spcAft>
                      </a:pPr>
                      <a:r>
                        <a:rPr lang="en-US" sz="600" b="1">
                          <a:effectLst/>
                        </a:rPr>
                        <a:t>Ahmad</a:t>
                      </a:r>
                      <a:r>
                        <a:rPr lang="en-US" sz="600" b="1" spc="5">
                          <a:effectLst/>
                        </a:rPr>
                        <a:t> </a:t>
                      </a:r>
                      <a:r>
                        <a:rPr lang="en-US" sz="600" b="1">
                          <a:effectLst/>
                        </a:rPr>
                        <a:t>Mohammed</a:t>
                      </a:r>
                      <a:endParaRPr lang="en-US" sz="1400" b="1">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010" marR="73025" algn="ctr">
                        <a:spcBef>
                          <a:spcPts val="0"/>
                        </a:spcBef>
                        <a:spcAft>
                          <a:spcPts val="0"/>
                        </a:spcAft>
                      </a:pPr>
                      <a:r>
                        <a:rPr lang="en-US" sz="600" b="1" dirty="0" smtClean="0">
                          <a:effectLst/>
                        </a:rPr>
                        <a:t>Receptionist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7150" marR="49530" algn="ctr">
                        <a:spcBef>
                          <a:spcPts val="0"/>
                        </a:spcBef>
                        <a:spcAft>
                          <a:spcPts val="0"/>
                        </a:spcAft>
                      </a:pPr>
                      <a:r>
                        <a:rPr lang="en-US" sz="600" b="1" dirty="0" smtClean="0">
                          <a:effectLst/>
                        </a:rPr>
                        <a:t>Amman</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spcBef>
                          <a:spcPts val="0"/>
                        </a:spcBef>
                        <a:spcAft>
                          <a:spcPts val="0"/>
                        </a:spcAft>
                      </a:pPr>
                      <a:endParaRPr lang="en-US" sz="600" b="1" dirty="0" smtClean="0">
                        <a:effectLst/>
                      </a:endParaRPr>
                    </a:p>
                    <a:p>
                      <a:pPr marL="83820" marR="76835" algn="ctr">
                        <a:spcBef>
                          <a:spcPts val="0"/>
                        </a:spcBef>
                        <a:spcAft>
                          <a:spcPts val="0"/>
                        </a:spcAft>
                      </a:pPr>
                      <a:r>
                        <a:rPr lang="en-US" sz="600" b="1" dirty="0" smtClean="0">
                          <a:effectLst/>
                        </a:rPr>
                        <a:t>96288888888</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spcBef>
                          <a:spcPts val="0"/>
                        </a:spcBef>
                        <a:spcAft>
                          <a:spcPts val="0"/>
                        </a:spcAft>
                      </a:pPr>
                      <a:endParaRPr lang="en-US" sz="600" b="1" dirty="0" smtClean="0">
                        <a:effectLst/>
                      </a:endParaRPr>
                    </a:p>
                    <a:p>
                      <a:pPr marL="56515" marR="50800" algn="ctr">
                        <a:spcBef>
                          <a:spcPts val="0"/>
                        </a:spcBef>
                        <a:spcAft>
                          <a:spcPts val="0"/>
                        </a:spcAft>
                      </a:pPr>
                      <a:r>
                        <a:rPr lang="en-US" sz="600" b="1" dirty="0" smtClean="0">
                          <a:effectLst/>
                        </a:rPr>
                        <a:t>12/5/2005</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915" marR="76200" algn="ctr">
                        <a:spcBef>
                          <a:spcPts val="0"/>
                        </a:spcBef>
                        <a:spcAft>
                          <a:spcPts val="0"/>
                        </a:spcAft>
                      </a:pPr>
                      <a:endParaRPr lang="en-US" sz="600" b="1" dirty="0" smtClean="0">
                        <a:effectLst/>
                      </a:endParaRPr>
                    </a:p>
                    <a:p>
                      <a:pPr marL="81915" marR="76200" algn="ctr">
                        <a:spcBef>
                          <a:spcPts val="0"/>
                        </a:spcBef>
                        <a:spcAft>
                          <a:spcPts val="0"/>
                        </a:spcAft>
                      </a:pPr>
                      <a:r>
                        <a:rPr lang="en-US" sz="600" b="1" dirty="0" smtClean="0">
                          <a:effectLst/>
                        </a:rPr>
                        <a:t>17</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 marR="0" algn="ctr">
                        <a:spcBef>
                          <a:spcPts val="0"/>
                        </a:spcBef>
                        <a:spcAft>
                          <a:spcPts val="0"/>
                        </a:spcAft>
                      </a:pPr>
                      <a:endParaRPr lang="en-US" sz="600" b="1" dirty="0" smtClean="0">
                        <a:effectLst/>
                      </a:endParaRPr>
                    </a:p>
                    <a:p>
                      <a:pPr marL="6985" marR="0" algn="ctr">
                        <a:spcBef>
                          <a:spcPts val="0"/>
                        </a:spcBef>
                        <a:spcAft>
                          <a:spcPts val="0"/>
                        </a:spcAft>
                      </a:pPr>
                      <a:r>
                        <a:rPr lang="en-US" sz="600" b="1" dirty="0" smtClean="0">
                          <a:effectLst/>
                        </a:rPr>
                        <a:t>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spcBef>
                          <a:spcPts val="0"/>
                        </a:spcBef>
                        <a:spcAft>
                          <a:spcPts val="0"/>
                        </a:spcAft>
                      </a:pPr>
                      <a:endParaRPr lang="en-US" sz="600" b="1" dirty="0" smtClean="0">
                        <a:effectLst/>
                      </a:endParaRPr>
                    </a:p>
                    <a:p>
                      <a:pPr marL="0" marR="67945" algn="ctr">
                        <a:spcBef>
                          <a:spcPts val="0"/>
                        </a:spcBef>
                        <a:spcAft>
                          <a:spcPts val="0"/>
                        </a:spcAft>
                      </a:pPr>
                      <a:r>
                        <a:rPr lang="en-US" sz="600" b="1" dirty="0" smtClean="0">
                          <a:effectLst/>
                        </a:rPr>
                        <a:t>111111111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marR="0" algn="l">
                        <a:spcBef>
                          <a:spcPts val="0"/>
                        </a:spcBef>
                        <a:spcAft>
                          <a:spcPts val="0"/>
                        </a:spcAft>
                      </a:pPr>
                      <a:endParaRPr lang="en-US" sz="600" b="1" dirty="0" smtClean="0">
                        <a:effectLst/>
                      </a:endParaRPr>
                    </a:p>
                    <a:p>
                      <a:pPr marL="94615" marR="0" algn="l">
                        <a:spcBef>
                          <a:spcPts val="0"/>
                        </a:spcBef>
                        <a:spcAft>
                          <a:spcPts val="0"/>
                        </a:spcAft>
                      </a:pPr>
                      <a:r>
                        <a:rPr lang="en-US" sz="600" b="1" dirty="0" smtClean="0">
                          <a:effectLst/>
                        </a:rPr>
                        <a:t>AB</a:t>
                      </a:r>
                      <a:r>
                        <a:rPr lang="en-US" sz="600" b="1" dirty="0">
                          <a:effectLst/>
                        </a:rPr>
                        <a: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marR="53975" algn="ctr">
                        <a:spcBef>
                          <a:spcPts val="0"/>
                        </a:spcBef>
                        <a:spcAft>
                          <a:spcPts val="0"/>
                        </a:spcAft>
                      </a:pPr>
                      <a:endParaRPr lang="en-US" sz="600" b="1" u="none" strike="noStrike" dirty="0" smtClean="0">
                        <a:effectLst/>
                        <a:hlinkClick r:id="rId8"/>
                      </a:endParaRPr>
                    </a:p>
                    <a:p>
                      <a:pPr marL="61595" marR="53975" algn="ctr">
                        <a:spcBef>
                          <a:spcPts val="0"/>
                        </a:spcBef>
                        <a:spcAft>
                          <a:spcPts val="0"/>
                        </a:spcAft>
                      </a:pPr>
                      <a:r>
                        <a:rPr lang="en-US" sz="600" b="1" u="none" strike="noStrike" dirty="0" smtClean="0">
                          <a:effectLst/>
                          <a:hlinkClick r:id="rId8"/>
                        </a:rPr>
                        <a:t>Qusai@Patient.com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8900" marR="69215" indent="20320" algn="ctr">
                        <a:spcBef>
                          <a:spcPts val="0"/>
                        </a:spcBef>
                        <a:spcAft>
                          <a:spcPts val="0"/>
                        </a:spcAft>
                      </a:pPr>
                      <a:r>
                        <a:rPr lang="en-US" sz="600" b="1" dirty="0" err="1">
                          <a:effectLst/>
                        </a:rPr>
                        <a:t>Usaid</a:t>
                      </a:r>
                      <a:r>
                        <a:rPr lang="en-US" sz="600" b="1" spc="5" dirty="0">
                          <a:effectLst/>
                        </a:rPr>
                        <a:t> </a:t>
                      </a:r>
                      <a:r>
                        <a:rPr lang="en-US" sz="600" b="1" dirty="0" err="1">
                          <a:effectLst/>
                        </a:rPr>
                        <a:t>Aljamal</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spcBef>
                          <a:spcPts val="0"/>
                        </a:spcBef>
                        <a:spcAft>
                          <a:spcPts val="0"/>
                        </a:spcAft>
                      </a:pPr>
                      <a:endParaRPr lang="en-US" sz="600" b="1" dirty="0" smtClean="0">
                        <a:effectLst/>
                      </a:endParaRPr>
                    </a:p>
                    <a:p>
                      <a:pPr marL="80645" marR="73025" algn="ctr">
                        <a:spcBef>
                          <a:spcPts val="0"/>
                        </a:spcBef>
                        <a:spcAft>
                          <a:spcPts val="0"/>
                        </a:spcAft>
                      </a:pPr>
                      <a:r>
                        <a:rPr lang="en-US" sz="600" b="1" dirty="0" smtClean="0">
                          <a:effectLst/>
                        </a:rPr>
                        <a:t>962969962916</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spcBef>
                          <a:spcPts val="0"/>
                        </a:spcBef>
                        <a:spcAft>
                          <a:spcPts val="0"/>
                        </a:spcAft>
                      </a:pPr>
                      <a:endParaRPr lang="en-US" sz="600" b="1" dirty="0" smtClean="0">
                        <a:effectLst/>
                      </a:endParaRPr>
                    </a:p>
                    <a:p>
                      <a:pPr marL="58420" marR="51435" algn="ctr">
                        <a:spcBef>
                          <a:spcPts val="0"/>
                        </a:spcBef>
                        <a:spcAft>
                          <a:spcPts val="0"/>
                        </a:spcAft>
                      </a:pPr>
                      <a:r>
                        <a:rPr lang="en-US" sz="600" b="1" dirty="0" smtClean="0">
                          <a:effectLst/>
                        </a:rPr>
                        <a:t>Single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spcBef>
                          <a:spcPts val="0"/>
                        </a:spcBef>
                        <a:spcAft>
                          <a:spcPts val="0"/>
                        </a:spcAft>
                      </a:pPr>
                      <a:endParaRPr lang="en-US" sz="600" b="1" dirty="0" smtClean="0">
                        <a:effectLst/>
                      </a:endParaRPr>
                    </a:p>
                    <a:p>
                      <a:pPr marL="58420" marR="51435" algn="ctr">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387">
                <a:tc>
                  <a:txBody>
                    <a:bodyPr/>
                    <a:lstStyle/>
                    <a:p>
                      <a:pPr marL="8890" marR="0" algn="ctr">
                        <a:lnSpc>
                          <a:spcPts val="525"/>
                        </a:lnSpc>
                        <a:spcBef>
                          <a:spcPts val="0"/>
                        </a:spcBef>
                        <a:spcAft>
                          <a:spcPts val="0"/>
                        </a:spcAft>
                      </a:pPr>
                      <a:endParaRPr lang="en-US" sz="600" b="1" dirty="0" smtClean="0">
                        <a:effectLst/>
                      </a:endParaRPr>
                    </a:p>
                    <a:p>
                      <a:pPr marL="8890" marR="0" algn="ctr">
                        <a:lnSpc>
                          <a:spcPts val="525"/>
                        </a:lnSpc>
                        <a:spcBef>
                          <a:spcPts val="0"/>
                        </a:spcBef>
                        <a:spcAft>
                          <a:spcPts val="0"/>
                        </a:spcAft>
                      </a:pPr>
                      <a:r>
                        <a:rPr lang="en-US" sz="600" b="1" dirty="0" smtClean="0">
                          <a:effectLst/>
                        </a:rPr>
                        <a:t>9</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20650" algn="ctr">
                        <a:lnSpc>
                          <a:spcPts val="525"/>
                        </a:lnSpc>
                        <a:spcBef>
                          <a:spcPts val="0"/>
                        </a:spcBef>
                        <a:spcAft>
                          <a:spcPts val="0"/>
                        </a:spcAft>
                      </a:pPr>
                      <a:endParaRPr lang="en-US" sz="600" b="1" dirty="0" smtClean="0">
                        <a:effectLst/>
                      </a:endParaRPr>
                    </a:p>
                    <a:p>
                      <a:pPr marL="0" marR="120650" algn="ctr">
                        <a:lnSpc>
                          <a:spcPts val="525"/>
                        </a:lnSpc>
                        <a:spcBef>
                          <a:spcPts val="0"/>
                        </a:spcBef>
                        <a:spcAft>
                          <a:spcPts val="0"/>
                        </a:spcAft>
                      </a:pPr>
                      <a:r>
                        <a:rPr lang="en-US" sz="600" b="1" dirty="0" err="1" smtClean="0">
                          <a:effectLst/>
                        </a:rPr>
                        <a:t>Jaber</a:t>
                      </a:r>
                      <a:r>
                        <a:rPr lang="en-US" sz="600" b="1" spc="-10" dirty="0" smtClean="0">
                          <a:effectLst/>
                        </a:rPr>
                        <a:t> </a:t>
                      </a:r>
                      <a:r>
                        <a:rPr lang="en-US" sz="600" b="1" dirty="0" err="1">
                          <a:effectLst/>
                        </a:rPr>
                        <a:t>Odeh</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6685" marR="128905" indent="8890" algn="ctr">
                        <a:spcBef>
                          <a:spcPts val="0"/>
                        </a:spcBef>
                        <a:spcAft>
                          <a:spcPts val="0"/>
                        </a:spcAft>
                      </a:pPr>
                      <a:r>
                        <a:rPr lang="en-US" sz="600" b="1" dirty="0" err="1">
                          <a:effectLst/>
                        </a:rPr>
                        <a:t>Amjad</a:t>
                      </a:r>
                      <a:r>
                        <a:rPr lang="en-US" sz="600" b="1" spc="-95" dirty="0">
                          <a:effectLst/>
                        </a:rPr>
                        <a:t> </a:t>
                      </a:r>
                      <a:r>
                        <a:rPr lang="en-US" sz="600" b="1" dirty="0" err="1">
                          <a:effectLst/>
                        </a:rPr>
                        <a:t>Saleem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010" marR="73025" algn="ctr">
                        <a:lnSpc>
                          <a:spcPts val="525"/>
                        </a:lnSpc>
                        <a:spcBef>
                          <a:spcPts val="0"/>
                        </a:spcBef>
                        <a:spcAft>
                          <a:spcPts val="0"/>
                        </a:spcAft>
                      </a:pPr>
                      <a:endParaRPr lang="en-US" sz="600" b="1" dirty="0" smtClean="0">
                        <a:effectLst/>
                      </a:endParaRPr>
                    </a:p>
                    <a:p>
                      <a:pPr marL="80010" marR="73025" algn="ctr">
                        <a:lnSpc>
                          <a:spcPts val="525"/>
                        </a:lnSpc>
                        <a:spcBef>
                          <a:spcPts val="0"/>
                        </a:spcBef>
                        <a:spcAft>
                          <a:spcPts val="0"/>
                        </a:spcAft>
                      </a:pPr>
                      <a:r>
                        <a:rPr lang="en-US" sz="600" b="1" dirty="0" smtClean="0">
                          <a:effectLst/>
                        </a:rPr>
                        <a:t>Receptionist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lnSpc>
                          <a:spcPts val="525"/>
                        </a:lnSpc>
                        <a:spcBef>
                          <a:spcPts val="0"/>
                        </a:spcBef>
                        <a:spcAft>
                          <a:spcPts val="0"/>
                        </a:spcAft>
                      </a:pPr>
                      <a:endParaRPr lang="en-US" sz="600" b="1" dirty="0" smtClean="0">
                        <a:effectLst/>
                      </a:endParaRPr>
                    </a:p>
                    <a:p>
                      <a:pPr marL="56515" marR="50800" algn="ctr">
                        <a:lnSpc>
                          <a:spcPts val="525"/>
                        </a:lnSpc>
                        <a:spcBef>
                          <a:spcPts val="0"/>
                        </a:spcBef>
                        <a:spcAft>
                          <a:spcPts val="0"/>
                        </a:spcAft>
                      </a:pPr>
                      <a:r>
                        <a:rPr lang="en-US" sz="600" b="1" dirty="0" smtClean="0">
                          <a:effectLst/>
                        </a:rPr>
                        <a:t>Irbid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lnSpc>
                          <a:spcPts val="525"/>
                        </a:lnSpc>
                        <a:spcBef>
                          <a:spcPts val="0"/>
                        </a:spcBef>
                        <a:spcAft>
                          <a:spcPts val="0"/>
                        </a:spcAft>
                      </a:pPr>
                      <a:endParaRPr lang="en-US" sz="600" b="1" dirty="0" smtClean="0">
                        <a:effectLst/>
                      </a:endParaRPr>
                    </a:p>
                    <a:p>
                      <a:pPr marL="83820" marR="76835" algn="ctr">
                        <a:lnSpc>
                          <a:spcPts val="525"/>
                        </a:lnSpc>
                        <a:spcBef>
                          <a:spcPts val="0"/>
                        </a:spcBef>
                        <a:spcAft>
                          <a:spcPts val="0"/>
                        </a:spcAft>
                      </a:pPr>
                      <a:r>
                        <a:rPr lang="en-US" sz="600" b="1" dirty="0" smtClean="0">
                          <a:effectLst/>
                        </a:rPr>
                        <a:t>962999999999</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lnSpc>
                          <a:spcPts val="525"/>
                        </a:lnSpc>
                        <a:spcBef>
                          <a:spcPts val="0"/>
                        </a:spcBef>
                        <a:spcAft>
                          <a:spcPts val="0"/>
                        </a:spcAft>
                      </a:pPr>
                      <a:endParaRPr lang="en-US" sz="600" b="1" dirty="0" smtClean="0">
                        <a:effectLst/>
                      </a:endParaRPr>
                    </a:p>
                    <a:p>
                      <a:pPr marL="56515" marR="50800" algn="ctr">
                        <a:lnSpc>
                          <a:spcPts val="525"/>
                        </a:lnSpc>
                        <a:spcBef>
                          <a:spcPts val="0"/>
                        </a:spcBef>
                        <a:spcAft>
                          <a:spcPts val="0"/>
                        </a:spcAft>
                      </a:pPr>
                      <a:r>
                        <a:rPr lang="en-US" sz="600" b="1" dirty="0" smtClean="0">
                          <a:effectLst/>
                        </a:rPr>
                        <a:t>4/13/2012</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915" marR="76200" algn="ctr">
                        <a:lnSpc>
                          <a:spcPts val="525"/>
                        </a:lnSpc>
                        <a:spcBef>
                          <a:spcPts val="0"/>
                        </a:spcBef>
                        <a:spcAft>
                          <a:spcPts val="0"/>
                        </a:spcAft>
                      </a:pPr>
                      <a:endParaRPr lang="en-US" sz="600" b="1" dirty="0" smtClean="0">
                        <a:effectLst/>
                      </a:endParaRPr>
                    </a:p>
                    <a:p>
                      <a:pPr marL="81915" marR="76200" algn="ctr">
                        <a:lnSpc>
                          <a:spcPts val="525"/>
                        </a:lnSpc>
                        <a:spcBef>
                          <a:spcPts val="0"/>
                        </a:spcBef>
                        <a:spcAft>
                          <a:spcPts val="0"/>
                        </a:spcAft>
                      </a:pPr>
                      <a:r>
                        <a:rPr lang="en-US" sz="600" b="1" dirty="0" smtClean="0">
                          <a:effectLst/>
                        </a:rPr>
                        <a:t>10</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985" marR="0" algn="ctr">
                        <a:lnSpc>
                          <a:spcPts val="525"/>
                        </a:lnSpc>
                        <a:spcBef>
                          <a:spcPts val="0"/>
                        </a:spcBef>
                        <a:spcAft>
                          <a:spcPts val="0"/>
                        </a:spcAft>
                      </a:pPr>
                      <a:endParaRPr lang="en-US" sz="600" b="1" dirty="0" smtClean="0">
                        <a:effectLst/>
                      </a:endParaRPr>
                    </a:p>
                    <a:p>
                      <a:pPr marL="6985" marR="0" algn="ctr">
                        <a:lnSpc>
                          <a:spcPts val="525"/>
                        </a:lnSpc>
                        <a:spcBef>
                          <a:spcPts val="0"/>
                        </a:spcBef>
                        <a:spcAft>
                          <a:spcPts val="0"/>
                        </a:spcAft>
                      </a:pPr>
                      <a:r>
                        <a:rPr lang="en-US" sz="600" b="1" dirty="0" smtClean="0">
                          <a:effectLst/>
                        </a:rPr>
                        <a:t>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lnSpc>
                          <a:spcPts val="525"/>
                        </a:lnSpc>
                        <a:spcBef>
                          <a:spcPts val="0"/>
                        </a:spcBef>
                        <a:spcAft>
                          <a:spcPts val="0"/>
                        </a:spcAft>
                      </a:pPr>
                      <a:endParaRPr lang="en-US" sz="600" b="1" dirty="0" smtClean="0">
                        <a:effectLst/>
                      </a:endParaRPr>
                    </a:p>
                    <a:p>
                      <a:pPr marL="0" marR="67945" algn="ctr">
                        <a:lnSpc>
                          <a:spcPts val="525"/>
                        </a:lnSpc>
                        <a:spcBef>
                          <a:spcPts val="0"/>
                        </a:spcBef>
                        <a:spcAft>
                          <a:spcPts val="0"/>
                        </a:spcAft>
                      </a:pPr>
                      <a:r>
                        <a:rPr lang="en-US" sz="600" b="1" dirty="0" smtClean="0">
                          <a:effectLst/>
                        </a:rPr>
                        <a:t>111111111</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marR="0" algn="l">
                        <a:lnSpc>
                          <a:spcPts val="525"/>
                        </a:lnSpc>
                        <a:spcBef>
                          <a:spcPts val="0"/>
                        </a:spcBef>
                        <a:spcAft>
                          <a:spcPts val="0"/>
                        </a:spcAft>
                      </a:pPr>
                      <a:endParaRPr lang="en-US" sz="600" b="1" dirty="0" smtClean="0">
                        <a:effectLst/>
                      </a:endParaRPr>
                    </a:p>
                    <a:p>
                      <a:pPr marL="94615" marR="0" algn="l">
                        <a:lnSpc>
                          <a:spcPts val="525"/>
                        </a:lnSpc>
                        <a:spcBef>
                          <a:spcPts val="0"/>
                        </a:spcBef>
                        <a:spcAft>
                          <a:spcPts val="0"/>
                        </a:spcAft>
                      </a:pPr>
                      <a:r>
                        <a:rPr lang="en-US" sz="600" b="1" dirty="0" smtClean="0">
                          <a:effectLst/>
                        </a:rPr>
                        <a:t>AB</a:t>
                      </a:r>
                      <a:r>
                        <a:rPr lang="en-US" sz="600" b="1" dirty="0">
                          <a:effectLst/>
                        </a:rPr>
                        <a: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marR="53975" algn="ctr">
                        <a:lnSpc>
                          <a:spcPts val="525"/>
                        </a:lnSpc>
                        <a:spcBef>
                          <a:spcPts val="0"/>
                        </a:spcBef>
                        <a:spcAft>
                          <a:spcPts val="0"/>
                        </a:spcAft>
                      </a:pPr>
                      <a:endParaRPr lang="en-US" sz="600" b="1" u="none" strike="noStrike" dirty="0" smtClean="0">
                        <a:effectLst/>
                        <a:hlinkClick r:id="rId9"/>
                      </a:endParaRPr>
                    </a:p>
                    <a:p>
                      <a:pPr marL="61595" marR="53975" algn="ctr">
                        <a:lnSpc>
                          <a:spcPts val="525"/>
                        </a:lnSpc>
                        <a:spcBef>
                          <a:spcPts val="0"/>
                        </a:spcBef>
                        <a:spcAft>
                          <a:spcPts val="0"/>
                        </a:spcAft>
                      </a:pPr>
                      <a:r>
                        <a:rPr lang="en-US" sz="600" b="1" u="none" strike="noStrike" dirty="0" smtClean="0">
                          <a:effectLst/>
                          <a:hlinkClick r:id="rId9"/>
                        </a:rPr>
                        <a:t>Jaber@Patient.com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9855" marR="90170" indent="-1270" algn="ctr">
                        <a:spcBef>
                          <a:spcPts val="0"/>
                        </a:spcBef>
                        <a:spcAft>
                          <a:spcPts val="0"/>
                        </a:spcAft>
                      </a:pPr>
                      <a:r>
                        <a:rPr lang="en-US" sz="600" b="1" dirty="0" err="1">
                          <a:effectLst/>
                        </a:rPr>
                        <a:t>Shadi</a:t>
                      </a:r>
                      <a:r>
                        <a:rPr lang="en-US" sz="600" b="1" spc="-95" dirty="0">
                          <a:effectLst/>
                        </a:rPr>
                        <a:t> </a:t>
                      </a:r>
                      <a:r>
                        <a:rPr lang="en-US" sz="600" b="1" dirty="0" err="1">
                          <a:effectLst/>
                        </a:rPr>
                        <a:t>Odeh</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lnSpc>
                          <a:spcPts val="525"/>
                        </a:lnSpc>
                        <a:spcBef>
                          <a:spcPts val="0"/>
                        </a:spcBef>
                        <a:spcAft>
                          <a:spcPts val="0"/>
                        </a:spcAft>
                      </a:pPr>
                      <a:endParaRPr lang="en-US" sz="600" b="1" dirty="0" smtClean="0">
                        <a:effectLst/>
                      </a:endParaRPr>
                    </a:p>
                    <a:p>
                      <a:pPr marL="80645" marR="73025" algn="ctr">
                        <a:lnSpc>
                          <a:spcPts val="525"/>
                        </a:lnSpc>
                        <a:spcBef>
                          <a:spcPts val="0"/>
                        </a:spcBef>
                        <a:spcAft>
                          <a:spcPts val="0"/>
                        </a:spcAft>
                      </a:pPr>
                      <a:r>
                        <a:rPr lang="en-US" sz="600" b="1" dirty="0" smtClean="0">
                          <a:effectLst/>
                        </a:rPr>
                        <a:t>962969962918</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Single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636">
                <a:tc>
                  <a:txBody>
                    <a:bodyPr/>
                    <a:lstStyle/>
                    <a:p>
                      <a:pPr marL="81915" marR="71755" algn="ctr">
                        <a:lnSpc>
                          <a:spcPts val="525"/>
                        </a:lnSpc>
                        <a:spcBef>
                          <a:spcPts val="0"/>
                        </a:spcBef>
                        <a:spcAft>
                          <a:spcPts val="0"/>
                        </a:spcAft>
                      </a:pPr>
                      <a:endParaRPr lang="en-US" sz="600" b="1" dirty="0" smtClean="0">
                        <a:effectLst/>
                      </a:endParaRPr>
                    </a:p>
                    <a:p>
                      <a:pPr marL="81915" marR="71755" algn="ctr">
                        <a:lnSpc>
                          <a:spcPts val="525"/>
                        </a:lnSpc>
                        <a:spcBef>
                          <a:spcPts val="0"/>
                        </a:spcBef>
                        <a:spcAft>
                          <a:spcPts val="0"/>
                        </a:spcAft>
                      </a:pPr>
                      <a:r>
                        <a:rPr lang="en-US" sz="600" b="1" dirty="0" smtClean="0">
                          <a:effectLst/>
                        </a:rPr>
                        <a:t>10</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04140" algn="ctr">
                        <a:lnSpc>
                          <a:spcPts val="525"/>
                        </a:lnSpc>
                        <a:spcBef>
                          <a:spcPts val="0"/>
                        </a:spcBef>
                        <a:spcAft>
                          <a:spcPts val="0"/>
                        </a:spcAft>
                      </a:pPr>
                      <a:endParaRPr lang="en-US" sz="600" b="1" dirty="0" smtClean="0">
                        <a:effectLst/>
                      </a:endParaRPr>
                    </a:p>
                    <a:p>
                      <a:pPr marL="0" marR="104140" algn="ctr">
                        <a:lnSpc>
                          <a:spcPts val="525"/>
                        </a:lnSpc>
                        <a:spcBef>
                          <a:spcPts val="0"/>
                        </a:spcBef>
                        <a:spcAft>
                          <a:spcPts val="0"/>
                        </a:spcAft>
                      </a:pPr>
                      <a:r>
                        <a:rPr lang="en-US" sz="600" b="1" dirty="0" err="1" smtClean="0">
                          <a:effectLst/>
                        </a:rPr>
                        <a:t>Samah</a:t>
                      </a:r>
                      <a:r>
                        <a:rPr lang="en-US" sz="600" b="1" spc="-20" dirty="0" smtClean="0">
                          <a:effectLst/>
                        </a:rPr>
                        <a:t> </a:t>
                      </a:r>
                      <a:r>
                        <a:rPr lang="en-US" sz="600" b="1" dirty="0">
                          <a:effectLst/>
                        </a:rPr>
                        <a:t>Alissa</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marR="72390" indent="55880" algn="ctr">
                        <a:spcBef>
                          <a:spcPts val="0"/>
                        </a:spcBef>
                        <a:spcAft>
                          <a:spcPts val="0"/>
                        </a:spcAft>
                      </a:pPr>
                      <a:r>
                        <a:rPr lang="en-US" sz="600" b="1" dirty="0">
                          <a:effectLst/>
                        </a:rPr>
                        <a:t>Ahmad</a:t>
                      </a:r>
                      <a:r>
                        <a:rPr lang="en-US" sz="600" b="1" spc="5" dirty="0">
                          <a:effectLst/>
                        </a:rPr>
                        <a:t> </a:t>
                      </a:r>
                      <a:r>
                        <a:rPr lang="en-US" sz="600" b="1" dirty="0">
                          <a:effectLst/>
                        </a:rPr>
                        <a:t>Mohammed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010" marR="73025" algn="ctr">
                        <a:lnSpc>
                          <a:spcPts val="525"/>
                        </a:lnSpc>
                        <a:spcBef>
                          <a:spcPts val="0"/>
                        </a:spcBef>
                        <a:spcAft>
                          <a:spcPts val="0"/>
                        </a:spcAft>
                      </a:pPr>
                      <a:endParaRPr lang="en-US" sz="600" b="1" dirty="0" smtClean="0">
                        <a:effectLst/>
                      </a:endParaRPr>
                    </a:p>
                    <a:p>
                      <a:pPr marL="80010" marR="73025" algn="ctr">
                        <a:lnSpc>
                          <a:spcPts val="525"/>
                        </a:lnSpc>
                        <a:spcBef>
                          <a:spcPts val="0"/>
                        </a:spcBef>
                        <a:spcAft>
                          <a:spcPts val="0"/>
                        </a:spcAft>
                      </a:pPr>
                      <a:r>
                        <a:rPr lang="en-US" sz="600" b="1" dirty="0" smtClean="0">
                          <a:effectLst/>
                        </a:rPr>
                        <a:t>Receptionist</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8740" marR="0" algn="ctr">
                        <a:lnSpc>
                          <a:spcPts val="525"/>
                        </a:lnSpc>
                        <a:spcBef>
                          <a:spcPts val="0"/>
                        </a:spcBef>
                        <a:spcAft>
                          <a:spcPts val="0"/>
                        </a:spcAft>
                      </a:pPr>
                      <a:r>
                        <a:rPr lang="en-US" sz="600" b="1" dirty="0" smtClean="0">
                          <a:effectLst/>
                        </a:rPr>
                        <a:t>Amman</a:t>
                      </a:r>
                      <a:endParaRPr lang="en-US" sz="1400" b="1" dirty="0">
                        <a:effectLst/>
                      </a:endParaRPr>
                    </a:p>
                    <a:p>
                      <a:pPr marL="83820" marR="0" algn="ctr">
                        <a:spcBef>
                          <a:spcPts val="0"/>
                        </a:spcBef>
                        <a:spcAft>
                          <a:spcPts val="0"/>
                        </a:spcAft>
                      </a:pPr>
                      <a:r>
                        <a:rPr lang="en-US" sz="600" b="1" dirty="0" smtClean="0">
                          <a:effectLst/>
                        </a:rPr>
                        <a:t>-</a:t>
                      </a:r>
                      <a:r>
                        <a:rPr lang="en-US" sz="600" b="1" dirty="0" err="1" smtClean="0">
                          <a:effectLst/>
                        </a:rPr>
                        <a:t>Jubiha</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3820" marR="76835" algn="ctr">
                        <a:lnSpc>
                          <a:spcPts val="525"/>
                        </a:lnSpc>
                        <a:spcBef>
                          <a:spcPts val="0"/>
                        </a:spcBef>
                        <a:spcAft>
                          <a:spcPts val="0"/>
                        </a:spcAft>
                      </a:pPr>
                      <a:endParaRPr lang="en-US" sz="600" b="1" dirty="0" smtClean="0">
                        <a:effectLst/>
                      </a:endParaRPr>
                    </a:p>
                    <a:p>
                      <a:pPr marL="83820" marR="76835" algn="ctr">
                        <a:lnSpc>
                          <a:spcPts val="525"/>
                        </a:lnSpc>
                        <a:spcBef>
                          <a:spcPts val="0"/>
                        </a:spcBef>
                        <a:spcAft>
                          <a:spcPts val="0"/>
                        </a:spcAft>
                      </a:pPr>
                      <a:r>
                        <a:rPr lang="en-US" sz="600" b="1" dirty="0" smtClean="0">
                          <a:effectLst/>
                        </a:rPr>
                        <a:t>962111111112</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marR="50800" algn="ctr">
                        <a:lnSpc>
                          <a:spcPts val="525"/>
                        </a:lnSpc>
                        <a:spcBef>
                          <a:spcPts val="0"/>
                        </a:spcBef>
                        <a:spcAft>
                          <a:spcPts val="0"/>
                        </a:spcAft>
                      </a:pPr>
                      <a:endParaRPr lang="en-US" sz="600" b="1" dirty="0" smtClean="0">
                        <a:effectLst/>
                      </a:endParaRPr>
                    </a:p>
                    <a:p>
                      <a:pPr marL="56515" marR="50800" algn="ctr">
                        <a:lnSpc>
                          <a:spcPts val="525"/>
                        </a:lnSpc>
                        <a:spcBef>
                          <a:spcPts val="0"/>
                        </a:spcBef>
                        <a:spcAft>
                          <a:spcPts val="0"/>
                        </a:spcAft>
                      </a:pPr>
                      <a:r>
                        <a:rPr lang="en-US" sz="600" b="1" dirty="0" smtClean="0">
                          <a:effectLst/>
                        </a:rPr>
                        <a:t>8/15/1947</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1915" marR="76200" algn="ctr">
                        <a:lnSpc>
                          <a:spcPts val="525"/>
                        </a:lnSpc>
                        <a:spcBef>
                          <a:spcPts val="0"/>
                        </a:spcBef>
                        <a:spcAft>
                          <a:spcPts val="0"/>
                        </a:spcAft>
                      </a:pPr>
                      <a:endParaRPr lang="en-US" sz="600" b="1" dirty="0" smtClean="0">
                        <a:effectLst/>
                      </a:endParaRPr>
                    </a:p>
                    <a:p>
                      <a:pPr marL="81915" marR="76200" algn="ctr">
                        <a:lnSpc>
                          <a:spcPts val="525"/>
                        </a:lnSpc>
                        <a:spcBef>
                          <a:spcPts val="0"/>
                        </a:spcBef>
                        <a:spcAft>
                          <a:spcPts val="0"/>
                        </a:spcAft>
                      </a:pPr>
                      <a:r>
                        <a:rPr lang="en-US" sz="600" b="1" dirty="0" smtClean="0">
                          <a:effectLst/>
                        </a:rPr>
                        <a:t>75</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0" marR="0" algn="ctr">
                        <a:lnSpc>
                          <a:spcPts val="525"/>
                        </a:lnSpc>
                        <a:spcBef>
                          <a:spcPts val="0"/>
                        </a:spcBef>
                        <a:spcAft>
                          <a:spcPts val="0"/>
                        </a:spcAft>
                      </a:pPr>
                      <a:endParaRPr lang="en-US" sz="600" b="1" dirty="0" smtClean="0">
                        <a:effectLst/>
                      </a:endParaRPr>
                    </a:p>
                    <a:p>
                      <a:pPr marL="6350" marR="0" algn="ctr">
                        <a:lnSpc>
                          <a:spcPts val="525"/>
                        </a:lnSpc>
                        <a:spcBef>
                          <a:spcPts val="0"/>
                        </a:spcBef>
                        <a:spcAft>
                          <a:spcPts val="0"/>
                        </a:spcAft>
                      </a:pPr>
                      <a:r>
                        <a:rPr lang="en-US" sz="600" b="1" dirty="0" smtClean="0">
                          <a:effectLst/>
                        </a:rPr>
                        <a:t>F</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67945" algn="ctr">
                        <a:lnSpc>
                          <a:spcPts val="525"/>
                        </a:lnSpc>
                        <a:spcBef>
                          <a:spcPts val="0"/>
                        </a:spcBef>
                        <a:spcAft>
                          <a:spcPts val="0"/>
                        </a:spcAft>
                      </a:pPr>
                      <a:endParaRPr lang="en-US" sz="600" b="1" dirty="0" smtClean="0">
                        <a:effectLst/>
                      </a:endParaRPr>
                    </a:p>
                    <a:p>
                      <a:pPr marL="0" marR="67945" algn="ctr">
                        <a:lnSpc>
                          <a:spcPts val="525"/>
                        </a:lnSpc>
                        <a:spcBef>
                          <a:spcPts val="0"/>
                        </a:spcBef>
                        <a:spcAft>
                          <a:spcPts val="0"/>
                        </a:spcAft>
                      </a:pPr>
                      <a:r>
                        <a:rPr lang="en-US" sz="600" b="1" dirty="0" smtClean="0">
                          <a:effectLst/>
                        </a:rPr>
                        <a:t>111111112</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7000" marR="0" algn="l">
                        <a:lnSpc>
                          <a:spcPts val="525"/>
                        </a:lnSpc>
                        <a:spcBef>
                          <a:spcPts val="0"/>
                        </a:spcBef>
                        <a:spcAft>
                          <a:spcPts val="0"/>
                        </a:spcAft>
                      </a:pPr>
                      <a:endParaRPr lang="en-US" sz="600" b="1" dirty="0" smtClean="0">
                        <a:effectLst/>
                      </a:endParaRPr>
                    </a:p>
                    <a:p>
                      <a:pPr marL="127000" marR="0" algn="l">
                        <a:lnSpc>
                          <a:spcPts val="525"/>
                        </a:lnSpc>
                        <a:spcBef>
                          <a:spcPts val="0"/>
                        </a:spcBef>
                        <a:spcAft>
                          <a:spcPts val="0"/>
                        </a:spcAft>
                      </a:pPr>
                      <a:r>
                        <a:rPr lang="en-US" sz="600" b="1" dirty="0" smtClean="0">
                          <a:effectLst/>
                        </a:rPr>
                        <a:t>A</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1595" marR="53975" algn="ctr">
                        <a:lnSpc>
                          <a:spcPts val="525"/>
                        </a:lnSpc>
                        <a:spcBef>
                          <a:spcPts val="0"/>
                        </a:spcBef>
                        <a:spcAft>
                          <a:spcPts val="0"/>
                        </a:spcAft>
                      </a:pPr>
                      <a:endParaRPr lang="en-US" sz="600" b="1" u="none" strike="noStrike" dirty="0" smtClean="0">
                        <a:effectLst/>
                        <a:hlinkClick r:id="rId10"/>
                      </a:endParaRPr>
                    </a:p>
                    <a:p>
                      <a:pPr marL="61595" marR="53975" algn="ctr">
                        <a:lnSpc>
                          <a:spcPts val="525"/>
                        </a:lnSpc>
                        <a:spcBef>
                          <a:spcPts val="0"/>
                        </a:spcBef>
                        <a:spcAft>
                          <a:spcPts val="0"/>
                        </a:spcAft>
                      </a:pPr>
                      <a:r>
                        <a:rPr lang="en-US" sz="600" b="1" u="none" strike="noStrike" dirty="0" smtClean="0">
                          <a:effectLst/>
                          <a:hlinkClick r:id="rId10"/>
                        </a:rPr>
                        <a:t>Samah@Patient.co</a:t>
                      </a:r>
                    </a:p>
                    <a:p>
                      <a:pPr marL="61595" marR="53975" algn="ctr">
                        <a:lnSpc>
                          <a:spcPts val="525"/>
                        </a:lnSpc>
                        <a:spcBef>
                          <a:spcPts val="0"/>
                        </a:spcBef>
                        <a:spcAft>
                          <a:spcPts val="0"/>
                        </a:spcAft>
                      </a:pPr>
                      <a:r>
                        <a:rPr lang="en-US" sz="600" b="1" u="none" strike="noStrike" dirty="0" smtClean="0">
                          <a:effectLst/>
                          <a:hlinkClick r:id="rId10"/>
                        </a:rPr>
                        <a:t>m</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8585" marR="88900" indent="7620" algn="ctr">
                        <a:spcBef>
                          <a:spcPts val="0"/>
                        </a:spcBef>
                        <a:spcAft>
                          <a:spcPts val="0"/>
                        </a:spcAft>
                      </a:pPr>
                      <a:r>
                        <a:rPr lang="en-US" sz="600" b="1" dirty="0" err="1">
                          <a:effectLst/>
                        </a:rPr>
                        <a:t>Tuqa</a:t>
                      </a:r>
                      <a:r>
                        <a:rPr lang="en-US" sz="600" b="1" spc="-95" dirty="0">
                          <a:effectLst/>
                        </a:rPr>
                        <a:t> </a:t>
                      </a:r>
                      <a:r>
                        <a:rPr lang="en-US" sz="600" b="1" dirty="0">
                          <a:effectLst/>
                        </a:rPr>
                        <a:t>Alissa</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0645" marR="73025" algn="ctr">
                        <a:lnSpc>
                          <a:spcPts val="525"/>
                        </a:lnSpc>
                        <a:spcBef>
                          <a:spcPts val="0"/>
                        </a:spcBef>
                        <a:spcAft>
                          <a:spcPts val="0"/>
                        </a:spcAft>
                      </a:pPr>
                      <a:endParaRPr lang="en-US" sz="600" b="1" dirty="0" smtClean="0">
                        <a:effectLst/>
                      </a:endParaRPr>
                    </a:p>
                    <a:p>
                      <a:pPr marL="80645" marR="73025" algn="ctr">
                        <a:lnSpc>
                          <a:spcPts val="525"/>
                        </a:lnSpc>
                        <a:spcBef>
                          <a:spcPts val="0"/>
                        </a:spcBef>
                        <a:spcAft>
                          <a:spcPts val="0"/>
                        </a:spcAft>
                      </a:pPr>
                      <a:r>
                        <a:rPr lang="en-US" sz="600" b="1" dirty="0" smtClean="0">
                          <a:effectLst/>
                        </a:rPr>
                        <a:t>962969962920</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Married</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420" marR="51435" algn="ctr">
                        <a:lnSpc>
                          <a:spcPts val="525"/>
                        </a:lnSpc>
                        <a:spcBef>
                          <a:spcPts val="0"/>
                        </a:spcBef>
                        <a:spcAft>
                          <a:spcPts val="0"/>
                        </a:spcAft>
                      </a:pPr>
                      <a:endParaRPr lang="en-US" sz="600" b="1" dirty="0" smtClean="0">
                        <a:effectLst/>
                      </a:endParaRPr>
                    </a:p>
                    <a:p>
                      <a:pPr marL="58420" marR="51435" algn="ctr">
                        <a:lnSpc>
                          <a:spcPts val="525"/>
                        </a:lnSpc>
                        <a:spcBef>
                          <a:spcPts val="0"/>
                        </a:spcBef>
                        <a:spcAft>
                          <a:spcPts val="0"/>
                        </a:spcAft>
                      </a:pPr>
                      <a:r>
                        <a:rPr lang="en-US" sz="600" b="1" dirty="0" smtClean="0">
                          <a:effectLst/>
                        </a:rPr>
                        <a:t>True</a:t>
                      </a:r>
                      <a:endParaRPr lang="en-US" sz="1400" b="1" dirty="0">
                        <a:solidFill>
                          <a:schemeClr val="bg1">
                            <a:lumMod val="75000"/>
                          </a:schemeClr>
                        </a:solidFill>
                        <a:effectLst/>
                        <a:latin typeface="Segoe UI" panose="020B0502040204020203" pitchFamily="34" charset="0"/>
                        <a:ea typeface="Segoe UI" panose="020B0502040204020203"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14</a:t>
            </a:r>
            <a:endParaRPr lang="en-US" dirty="0">
              <a:solidFill>
                <a:schemeClr val="tx1"/>
              </a:solidFill>
            </a:endParaRPr>
          </a:p>
        </p:txBody>
      </p:sp>
      <p:sp>
        <p:nvSpPr>
          <p:cNvPr id="3" name="TextBox 2"/>
          <p:cNvSpPr txBox="1"/>
          <p:nvPr/>
        </p:nvSpPr>
        <p:spPr>
          <a:xfrm>
            <a:off x="3283287" y="4664468"/>
            <a:ext cx="2818400" cy="307777"/>
          </a:xfrm>
          <a:prstGeom prst="rect">
            <a:avLst/>
          </a:prstGeom>
          <a:noFill/>
        </p:spPr>
        <p:txBody>
          <a:bodyPr wrap="none" rtlCol="0">
            <a:spAutoFit/>
          </a:bodyPr>
          <a:lstStyle/>
          <a:p>
            <a:r>
              <a:rPr lang="en-US" b="1" dirty="0">
                <a:solidFill>
                  <a:schemeClr val="tx1"/>
                </a:solidFill>
                <a:latin typeface="Times New Roman" panose="02020603050405020304" pitchFamily="18" charset="0"/>
                <a:cs typeface="Times New Roman" panose="02020603050405020304" pitchFamily="18" charset="0"/>
              </a:rPr>
              <a:t>Get all patient information </a:t>
            </a:r>
            <a:r>
              <a:rPr lang="en-US" b="1" dirty="0" smtClean="0">
                <a:solidFill>
                  <a:schemeClr val="tx1"/>
                </a:solidFill>
                <a:latin typeface="Times New Roman" panose="02020603050405020304" pitchFamily="18" charset="0"/>
                <a:cs typeface="Times New Roman" panose="02020603050405020304" pitchFamily="18" charset="0"/>
              </a:rPr>
              <a:t>report.</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266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50317567"/>
              </p:ext>
            </p:extLst>
          </p:nvPr>
        </p:nvGraphicFramePr>
        <p:xfrm>
          <a:off x="340466" y="948244"/>
          <a:ext cx="8540887" cy="3613997"/>
        </p:xfrm>
        <a:graphic>
          <a:graphicData uri="http://schemas.openxmlformats.org/drawingml/2006/table">
            <a:tbl>
              <a:tblPr firstRow="1">
                <a:tableStyleId>{1FECB4D8-DB02-4DC6-A0A2-4F2EBAE1DC90}</a:tableStyleId>
              </a:tblPr>
              <a:tblGrid>
                <a:gridCol w="525997"/>
                <a:gridCol w="525997"/>
                <a:gridCol w="621166"/>
                <a:gridCol w="496110"/>
                <a:gridCol w="339957"/>
                <a:gridCol w="663411"/>
                <a:gridCol w="821991"/>
                <a:gridCol w="821991"/>
                <a:gridCol w="645805"/>
                <a:gridCol w="468978"/>
                <a:gridCol w="468978"/>
                <a:gridCol w="742546"/>
                <a:gridCol w="742546"/>
                <a:gridCol w="655414"/>
              </a:tblGrid>
              <a:tr h="455507">
                <a:tc>
                  <a:txBody>
                    <a:bodyPr/>
                    <a:lstStyle/>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Patient Name</a:t>
                      </a:r>
                      <a:endParaRPr lang="en-US" sz="110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User Name</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Doctor Name</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Patient</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Id</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Age</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Created By</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Visit Id</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Clinic </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Booked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Day</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Visit Type </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Visit Rate </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Status </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 </a:t>
                      </a:r>
                      <a:endParaRPr lang="en-US" sz="110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a:effectLst/>
                          <a:latin typeface="Times New Roman" panose="02020603050405020304" pitchFamily="18" charset="0"/>
                          <a:cs typeface="Times New Roman" panose="02020603050405020304" pitchFamily="18" charset="0"/>
                        </a:rPr>
                        <a:t>Diagnosis</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 </a:t>
                      </a:r>
                      <a:endParaRPr lang="en-US" sz="110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Treatment</a:t>
                      </a:r>
                      <a:endParaRPr lang="en-US" sz="110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b="1" dirty="0">
                          <a:effectLst/>
                          <a:latin typeface="Times New Roman" panose="02020603050405020304" pitchFamily="18" charset="0"/>
                          <a:cs typeface="Times New Roman" panose="02020603050405020304" pitchFamily="18" charset="0"/>
                        </a:rPr>
                        <a:t>Place </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3260">
                <a:tc rowSpan="5">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Sarah </a:t>
                      </a:r>
                      <a:r>
                        <a:rPr lang="en-US" sz="800" b="1" dirty="0" err="1">
                          <a:effectLst/>
                          <a:latin typeface="Times New Roman" panose="02020603050405020304" pitchFamily="18" charset="0"/>
                          <a:cs typeface="Times New Roman" panose="02020603050405020304" pitchFamily="18" charset="0"/>
                        </a:rPr>
                        <a:t>Malkawi</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err="1">
                          <a:effectLst/>
                          <a:latin typeface="Times New Roman" panose="02020603050405020304" pitchFamily="18" charset="0"/>
                          <a:cs typeface="Times New Roman" panose="02020603050405020304" pitchFamily="18" charset="0"/>
                        </a:rPr>
                        <a:t>Amjad</a:t>
                      </a:r>
                      <a:r>
                        <a:rPr lang="en-US" sz="800" b="1" dirty="0">
                          <a:effectLst/>
                          <a:latin typeface="Times New Roman" panose="02020603050405020304" pitchFamily="18" charset="0"/>
                          <a:cs typeface="Times New Roman" panose="02020603050405020304" pitchFamily="18" charset="0"/>
                        </a:rPr>
                        <a:t> </a:t>
                      </a:r>
                      <a:r>
                        <a:rPr lang="en-US" sz="800" b="1" dirty="0" err="1">
                          <a:effectLst/>
                          <a:latin typeface="Times New Roman" panose="02020603050405020304" pitchFamily="18" charset="0"/>
                          <a:cs typeface="Times New Roman" panose="02020603050405020304" pitchFamily="18" charset="0"/>
                        </a:rPr>
                        <a:t>Saleem</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err="1">
                          <a:effectLst/>
                          <a:latin typeface="Times New Roman" panose="02020603050405020304" pitchFamily="18" charset="0"/>
                          <a:cs typeface="Times New Roman" panose="02020603050405020304" pitchFamily="18" charset="0"/>
                        </a:rPr>
                        <a:t>Shadi</a:t>
                      </a:r>
                      <a:r>
                        <a:rPr lang="en-US" sz="800" b="1" dirty="0">
                          <a:effectLst/>
                          <a:latin typeface="Times New Roman" panose="02020603050405020304" pitchFamily="18" charset="0"/>
                          <a:cs typeface="Times New Roman" panose="02020603050405020304" pitchFamily="18" charset="0"/>
                        </a:rPr>
                        <a:t> </a:t>
                      </a:r>
                      <a:r>
                        <a:rPr lang="en-US" sz="800" b="1" dirty="0" err="1">
                          <a:effectLst/>
                          <a:latin typeface="Times New Roman" panose="02020603050405020304" pitchFamily="18" charset="0"/>
                          <a:cs typeface="Times New Roman" panose="02020603050405020304" pitchFamily="18" charset="0"/>
                        </a:rPr>
                        <a:t>Alzgoul</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1</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28</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Receptionist</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18</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Emergency</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800" b="1">
                          <a:effectLst/>
                          <a:latin typeface="Times New Roman" panose="02020603050405020304" pitchFamily="18" charset="0"/>
                          <a:cs typeface="Times New Roman" panose="02020603050405020304" pitchFamily="18" charset="0"/>
                        </a:rPr>
                        <a:t>         </a:t>
                      </a:r>
                      <a:endParaRPr lang="en-US" sz="1050" b="1">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800" b="1">
                          <a:effectLst/>
                          <a:latin typeface="Times New Roman" panose="02020603050405020304" pitchFamily="18" charset="0"/>
                          <a:cs typeface="Times New Roman" panose="02020603050405020304" pitchFamily="18" charset="0"/>
                        </a:rPr>
                        <a:t>         -</a:t>
                      </a:r>
                      <a:endParaRPr lang="en-US"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IN</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Good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 </a:t>
                      </a:r>
                      <a:endParaRPr lang="en-US" sz="105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a:t>
                      </a:r>
                      <a:endParaRPr lang="en-US"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 </a:t>
                      </a:r>
                      <a:endParaRPr lang="en-US" sz="105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Check blood pressure and diabetes</a:t>
                      </a:r>
                      <a:endParaRPr lang="en-US"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800" b="1" dirty="0">
                          <a:effectLst/>
                          <a:latin typeface="Times New Roman" panose="02020603050405020304" pitchFamily="18" charset="0"/>
                          <a:cs typeface="Times New Roman" panose="02020603050405020304" pitchFamily="18" charset="0"/>
                        </a:rPr>
                        <a:t>Emergency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5507">
                <a:tc vMerge="1">
                  <a:txBody>
                    <a:bodyPr/>
                    <a:lstStyle/>
                    <a:p>
                      <a:endParaRPr lang="en-US"/>
                    </a:p>
                  </a:txBody>
                  <a:tcPr/>
                </a:tc>
                <a:tc rowSpan="4">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Sarah </a:t>
                      </a:r>
                      <a:r>
                        <a:rPr lang="en-US" sz="800" b="1" dirty="0" err="1">
                          <a:effectLst/>
                          <a:latin typeface="Times New Roman" panose="02020603050405020304" pitchFamily="18" charset="0"/>
                          <a:cs typeface="Times New Roman" panose="02020603050405020304" pitchFamily="18" charset="0"/>
                        </a:rPr>
                        <a:t>Malkawi</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err="1">
                          <a:effectLst/>
                          <a:latin typeface="Times New Roman" panose="02020603050405020304" pitchFamily="18" charset="0"/>
                          <a:cs typeface="Times New Roman" panose="02020603050405020304" pitchFamily="18" charset="0"/>
                        </a:rPr>
                        <a:t>Manal</a:t>
                      </a:r>
                      <a:r>
                        <a:rPr lang="en-US" sz="800" b="1" dirty="0">
                          <a:effectLst/>
                          <a:latin typeface="Times New Roman" panose="02020603050405020304" pitchFamily="18" charset="0"/>
                          <a:cs typeface="Times New Roman" panose="02020603050405020304" pitchFamily="18" charset="0"/>
                        </a:rPr>
                        <a:t> Khaled</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rowSpan="4">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l">
                        <a:spcBef>
                          <a:spcPts val="0"/>
                        </a:spcBef>
                        <a:spcAft>
                          <a:spcPts val="0"/>
                        </a:spcAft>
                        <a:tabLst>
                          <a:tab pos="514350" algn="l"/>
                        </a:tabLs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800" b="1" dirty="0">
                          <a:effectLst/>
                          <a:latin typeface="Times New Roman" panose="02020603050405020304" pitchFamily="18" charset="0"/>
                          <a:cs typeface="Times New Roman" panose="02020603050405020304" pitchFamily="18" charset="0"/>
                        </a:rPr>
                        <a:t>   Patient</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1</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Dentistry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Saturday</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OUT</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Good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Booked</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 </a:t>
                      </a:r>
                      <a:endParaRPr lang="en-US" sz="105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Gingivitis</a:t>
                      </a:r>
                      <a:endParaRPr lang="en-US"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dirty="0" smtClean="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Clinic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5507">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err="1">
                          <a:effectLst/>
                          <a:latin typeface="Times New Roman" panose="02020603050405020304" pitchFamily="18" charset="0"/>
                          <a:cs typeface="Times New Roman" panose="02020603050405020304" pitchFamily="18" charset="0"/>
                        </a:rPr>
                        <a:t>Musaab</a:t>
                      </a:r>
                      <a:r>
                        <a:rPr lang="en-US" sz="800" b="1" dirty="0">
                          <a:effectLst/>
                          <a:latin typeface="Times New Roman" panose="02020603050405020304" pitchFamily="18" charset="0"/>
                          <a:cs typeface="Times New Roman" panose="02020603050405020304" pitchFamily="18" charset="0"/>
                        </a:rPr>
                        <a:t> </a:t>
                      </a:r>
                      <a:r>
                        <a:rPr lang="en-US" sz="800" b="1" dirty="0" err="1">
                          <a:effectLst/>
                          <a:latin typeface="Times New Roman" panose="02020603050405020304" pitchFamily="18" charset="0"/>
                          <a:cs typeface="Times New Roman" panose="02020603050405020304" pitchFamily="18" charset="0"/>
                        </a:rPr>
                        <a:t>Naji</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16</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Dermatology</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Thursday</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Very Good</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 </a:t>
                      </a:r>
                      <a:endParaRPr lang="en-US" sz="105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Iritic</a:t>
                      </a:r>
                      <a:endParaRPr lang="en-US"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7137">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Sultan </a:t>
                      </a:r>
                      <a:r>
                        <a:rPr lang="en-US" sz="800" b="1" dirty="0" err="1">
                          <a:effectLst/>
                          <a:latin typeface="Times New Roman" panose="02020603050405020304" pitchFamily="18" charset="0"/>
                          <a:cs typeface="Times New Roman" panose="02020603050405020304" pitchFamily="18" charset="0"/>
                        </a:rPr>
                        <a:t>Alsyouf</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 </a:t>
                      </a:r>
                      <a:endParaRPr lang="en-US" sz="105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17</a:t>
                      </a:r>
                      <a:endParaRPr lang="en-US"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 </a:t>
                      </a:r>
                      <a:endParaRPr lang="en-US" sz="1050" b="1">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a:effectLst/>
                          <a:latin typeface="Times New Roman" panose="02020603050405020304" pitchFamily="18" charset="0"/>
                          <a:cs typeface="Times New Roman" panose="02020603050405020304" pitchFamily="18" charset="0"/>
                        </a:rPr>
                        <a:t>Obstetrics and Gynecology</a:t>
                      </a:r>
                      <a:endParaRPr lang="en-US" sz="105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Wednesday</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Helpful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Sudden, severe abdominal or pelvic pain</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38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err="1">
                          <a:effectLst/>
                          <a:latin typeface="Times New Roman" panose="02020603050405020304" pitchFamily="18" charset="0"/>
                          <a:cs typeface="Times New Roman" panose="02020603050405020304" pitchFamily="18" charset="0"/>
                        </a:rPr>
                        <a:t>Usaid</a:t>
                      </a:r>
                      <a:r>
                        <a:rPr lang="en-US" sz="800" b="1" dirty="0">
                          <a:effectLst/>
                          <a:latin typeface="Times New Roman" panose="02020603050405020304" pitchFamily="18" charset="0"/>
                          <a:cs typeface="Times New Roman" panose="02020603050405020304" pitchFamily="18" charset="0"/>
                        </a:rPr>
                        <a:t> Jamal</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11</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Otolaryngology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Monday</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Very Good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Inflammation of the middle ear</a:t>
                      </a:r>
                      <a:endParaRPr lang="en-US" sz="1050" b="1" dirty="0">
                        <a:effectLst/>
                        <a:latin typeface="Times New Roman" panose="02020603050405020304" pitchFamily="18" charset="0"/>
                        <a:cs typeface="Times New Roman" panose="02020603050405020304" pitchFamily="18" charset="0"/>
                      </a:endParaRPr>
                    </a:p>
                    <a:p>
                      <a:pPr marL="0" marR="0" algn="ctr">
                        <a:spcBef>
                          <a:spcPts val="0"/>
                        </a:spcBef>
                        <a:spcAft>
                          <a:spcPts val="0"/>
                        </a:spcAft>
                      </a:pPr>
                      <a:r>
                        <a:rPr lang="en-US" sz="800" b="1" dirty="0">
                          <a:effectLst/>
                          <a:latin typeface="Times New Roman" panose="02020603050405020304" pitchFamily="18" charset="0"/>
                          <a:cs typeface="Times New Roman" panose="02020603050405020304" pitchFamily="18" charset="0"/>
                        </a:rPr>
                        <a:t> </a:t>
                      </a: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algn="ctr">
                        <a:spcBef>
                          <a:spcPts val="0"/>
                        </a:spcBef>
                        <a:spcAft>
                          <a:spcPts val="0"/>
                        </a:spcAft>
                      </a:pPr>
                      <a:endPar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056" marR="640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itle 1"/>
          <p:cNvSpPr>
            <a:spLocks noGrp="1"/>
          </p:cNvSpPr>
          <p:nvPr>
            <p:ph type="title"/>
          </p:nvPr>
        </p:nvSpPr>
        <p:spPr>
          <a:xfrm>
            <a:off x="692142" y="102743"/>
            <a:ext cx="7704000" cy="572700"/>
          </a:xfrm>
        </p:spPr>
        <p:txBody>
          <a:bodyPr/>
          <a:lstStyle/>
          <a:p>
            <a:r>
              <a:rPr lang="en-US" sz="2800" dirty="0" smtClean="0">
                <a:latin typeface="Times New Roman" panose="02020603050405020304" pitchFamily="18" charset="0"/>
                <a:cs typeface="Times New Roman" panose="02020603050405020304" pitchFamily="18" charset="0"/>
              </a:rPr>
              <a:t>Report (2.a)</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2895293" y="4612254"/>
            <a:ext cx="3297698" cy="369332"/>
          </a:xfrm>
          <a:prstGeom prst="rect">
            <a:avLst/>
          </a:prstGeom>
        </p:spPr>
        <p:txBody>
          <a:bodyPr wrap="none">
            <a:spAutoFit/>
          </a:bodyPr>
          <a:lstStyle/>
          <a:p>
            <a:r>
              <a:rPr lang="en-US" sz="1800" b="1" dirty="0">
                <a:solidFill>
                  <a:schemeClr val="tx1"/>
                </a:solidFill>
                <a:latin typeface="Times New Roman" panose="02020603050405020304" pitchFamily="18" charset="0"/>
                <a:cs typeface="Times New Roman" panose="02020603050405020304" pitchFamily="18" charset="0"/>
              </a:rPr>
              <a:t>Patient with Id = 1 visit </a:t>
            </a:r>
            <a:r>
              <a:rPr lang="en-US" sz="1800" b="1" dirty="0" smtClean="0">
                <a:solidFill>
                  <a:schemeClr val="tx1"/>
                </a:solidFill>
                <a:latin typeface="Times New Roman" panose="02020603050405020304" pitchFamily="18" charset="0"/>
                <a:cs typeface="Times New Roman" panose="02020603050405020304" pitchFamily="18" charset="0"/>
              </a:rPr>
              <a:t>history.</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15</a:t>
            </a:r>
            <a:endParaRPr lang="en-US" dirty="0">
              <a:solidFill>
                <a:schemeClr val="tx1"/>
              </a:solidFill>
            </a:endParaRPr>
          </a:p>
        </p:txBody>
      </p:sp>
    </p:spTree>
    <p:extLst>
      <p:ext uri="{BB962C8B-B14F-4D97-AF65-F5344CB8AC3E}">
        <p14:creationId xmlns:p14="http://schemas.microsoft.com/office/powerpoint/2010/main" val="22602835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64136" y="216425"/>
            <a:ext cx="7704000" cy="572700"/>
          </a:xfrm>
        </p:spPr>
        <p:txBody>
          <a:bodyPr/>
          <a:lstStyle/>
          <a:p>
            <a:r>
              <a:rPr lang="en-US" sz="2800" dirty="0" smtClean="0">
                <a:latin typeface="Times New Roman" panose="02020603050405020304" pitchFamily="18" charset="0"/>
                <a:cs typeface="Times New Roman" panose="02020603050405020304" pitchFamily="18" charset="0"/>
              </a:rPr>
              <a:t>Report (2.B)</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16</a:t>
            </a: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34606728"/>
              </p:ext>
            </p:extLst>
          </p:nvPr>
        </p:nvGraphicFramePr>
        <p:xfrm>
          <a:off x="437745" y="1150362"/>
          <a:ext cx="8317149" cy="3302052"/>
        </p:xfrm>
        <a:graphic>
          <a:graphicData uri="http://schemas.openxmlformats.org/drawingml/2006/table">
            <a:tbl>
              <a:tblPr firstRow="1">
                <a:tableStyleId>{B301B821-A1FF-4177-AEE7-76D212191A09}</a:tableStyleId>
              </a:tblPr>
              <a:tblGrid>
                <a:gridCol w="493063"/>
                <a:gridCol w="480213"/>
                <a:gridCol w="480213"/>
                <a:gridCol w="493063"/>
                <a:gridCol w="337502"/>
                <a:gridCol w="557318"/>
                <a:gridCol w="815684"/>
                <a:gridCol w="759548"/>
                <a:gridCol w="512002"/>
                <a:gridCol w="393638"/>
                <a:gridCol w="892790"/>
                <a:gridCol w="449777"/>
                <a:gridCol w="892790"/>
                <a:gridCol w="759548"/>
              </a:tblGrid>
              <a:tr h="465508">
                <a:tc>
                  <a:txBody>
                    <a:bodyPr/>
                    <a:lstStyle/>
                    <a:p>
                      <a:pPr marL="0" marR="0" algn="ctr">
                        <a:spcBef>
                          <a:spcPts val="0"/>
                        </a:spcBef>
                        <a:spcAft>
                          <a:spcPts val="0"/>
                        </a:spcAft>
                      </a:pPr>
                      <a:r>
                        <a:rPr lang="en-US" sz="800" b="1" dirty="0">
                          <a:effectLst/>
                          <a:cs typeface="+mj-cs"/>
                        </a:rPr>
                        <a:t> </a:t>
                      </a:r>
                      <a:endParaRPr lang="en-US" sz="1050" b="1" dirty="0">
                        <a:effectLst/>
                        <a:cs typeface="+mj-cs"/>
                      </a:endParaRPr>
                    </a:p>
                    <a:p>
                      <a:pPr marL="0" marR="0" algn="ctr">
                        <a:spcBef>
                          <a:spcPts val="0"/>
                        </a:spcBef>
                        <a:spcAft>
                          <a:spcPts val="0"/>
                        </a:spcAft>
                      </a:pPr>
                      <a:r>
                        <a:rPr lang="en-US" sz="800" b="1" dirty="0">
                          <a:effectLst/>
                          <a:cs typeface="+mj-cs"/>
                        </a:rPr>
                        <a:t>Patient Name</a:t>
                      </a:r>
                      <a:endParaRPr lang="en-US" sz="1050" b="1" dirty="0">
                        <a:effectLst/>
                        <a:cs typeface="+mj-cs"/>
                      </a:endParaRPr>
                    </a:p>
                    <a:p>
                      <a:pPr marL="0" marR="0" algn="ctr">
                        <a:spcBef>
                          <a:spcPts val="0"/>
                        </a:spcBef>
                        <a:spcAft>
                          <a:spcPts val="0"/>
                        </a:spcAft>
                      </a:pPr>
                      <a:r>
                        <a:rPr lang="en-US" sz="800" b="1" dirty="0">
                          <a:effectLst/>
                          <a:cs typeface="+mj-cs"/>
                        </a:rPr>
                        <a:t> </a:t>
                      </a:r>
                      <a:endParaRPr lang="en-US" sz="105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User Name</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Doctor Name</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Patient</a:t>
                      </a:r>
                      <a:endParaRPr lang="en-US" sz="1050" b="1">
                        <a:effectLst/>
                        <a:cs typeface="+mj-cs"/>
                      </a:endParaRPr>
                    </a:p>
                    <a:p>
                      <a:pPr marL="0" marR="0" algn="ctr">
                        <a:spcBef>
                          <a:spcPts val="0"/>
                        </a:spcBef>
                        <a:spcAft>
                          <a:spcPts val="0"/>
                        </a:spcAft>
                      </a:pPr>
                      <a:r>
                        <a:rPr lang="en-US" sz="800" b="1">
                          <a:effectLst/>
                          <a:cs typeface="+mj-cs"/>
                        </a:rPr>
                        <a:t>Id</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Age</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Visit Id</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Created By</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Clinic </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Booked </a:t>
                      </a:r>
                      <a:endParaRPr lang="en-US" sz="1050" b="1">
                        <a:effectLst/>
                        <a:cs typeface="+mj-cs"/>
                      </a:endParaRPr>
                    </a:p>
                    <a:p>
                      <a:pPr marL="0" marR="0" algn="ctr">
                        <a:spcBef>
                          <a:spcPts val="0"/>
                        </a:spcBef>
                        <a:spcAft>
                          <a:spcPts val="0"/>
                        </a:spcAft>
                      </a:pPr>
                      <a:r>
                        <a:rPr lang="en-US" sz="800" b="1">
                          <a:effectLst/>
                          <a:cs typeface="+mj-cs"/>
                        </a:rPr>
                        <a:t>Day</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Visit Type </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Visit Rate </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Status </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50" b="1">
                        <a:effectLst/>
                        <a:cs typeface="+mj-cs"/>
                      </a:endParaRPr>
                    </a:p>
                    <a:p>
                      <a:pPr marL="0" marR="0" algn="ctr">
                        <a:spcBef>
                          <a:spcPts val="0"/>
                        </a:spcBef>
                        <a:spcAft>
                          <a:spcPts val="0"/>
                        </a:spcAft>
                      </a:pPr>
                      <a:r>
                        <a:rPr lang="en-US" sz="800" b="1">
                          <a:effectLst/>
                          <a:cs typeface="+mj-cs"/>
                        </a:rPr>
                        <a:t>Diagnosis</a:t>
                      </a:r>
                      <a:endParaRPr lang="en-US" sz="105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dirty="0">
                          <a:effectLst/>
                          <a:cs typeface="+mj-cs"/>
                        </a:rPr>
                        <a:t> </a:t>
                      </a:r>
                      <a:endParaRPr lang="en-US" sz="1050" b="1" dirty="0">
                        <a:effectLst/>
                        <a:cs typeface="+mj-cs"/>
                      </a:endParaRPr>
                    </a:p>
                    <a:p>
                      <a:pPr marL="0" marR="0" algn="ctr">
                        <a:spcBef>
                          <a:spcPts val="0"/>
                        </a:spcBef>
                        <a:spcAft>
                          <a:spcPts val="0"/>
                        </a:spcAft>
                      </a:pPr>
                      <a:r>
                        <a:rPr lang="en-US" sz="800" b="1" dirty="0">
                          <a:effectLst/>
                          <a:cs typeface="+mj-cs"/>
                        </a:rPr>
                        <a:t>Treatment</a:t>
                      </a:r>
                      <a:endParaRPr lang="en-US" sz="1050" b="1" dirty="0">
                        <a:effectLst/>
                        <a:cs typeface="+mj-cs"/>
                      </a:endParaRPr>
                    </a:p>
                    <a:p>
                      <a:pPr marL="0" marR="0" algn="ctr">
                        <a:spcBef>
                          <a:spcPts val="0"/>
                        </a:spcBef>
                        <a:spcAft>
                          <a:spcPts val="0"/>
                        </a:spcAft>
                      </a:pPr>
                      <a:r>
                        <a:rPr lang="en-US" sz="800" b="1" dirty="0">
                          <a:effectLst/>
                          <a:cs typeface="+mj-cs"/>
                        </a:rPr>
                        <a:t>Place </a:t>
                      </a:r>
                      <a:endParaRPr lang="en-US" sz="105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3796">
                <a:tc rowSpan="5">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ar-SA" sz="700" b="1" dirty="0">
                          <a:effectLst/>
                          <a:cs typeface="+mj-cs"/>
                        </a:rPr>
                        <a:t>سماح</a:t>
                      </a:r>
                      <a:endParaRPr lang="en-US" sz="1000" b="1" dirty="0">
                        <a:effectLst/>
                        <a:cs typeface="+mj-cs"/>
                      </a:endParaRPr>
                    </a:p>
                    <a:p>
                      <a:pPr marL="0" marR="0" algn="ctr">
                        <a:spcBef>
                          <a:spcPts val="0"/>
                        </a:spcBef>
                        <a:spcAft>
                          <a:spcPts val="0"/>
                        </a:spcAft>
                      </a:pPr>
                      <a:r>
                        <a:rPr lang="ar-SA" sz="700" b="1" dirty="0">
                          <a:effectLst/>
                          <a:cs typeface="+mj-cs"/>
                        </a:rPr>
                        <a:t>العيسى</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ar-SA" sz="700" b="1">
                          <a:effectLst/>
                          <a:cs typeface="+mj-cs"/>
                        </a:rPr>
                        <a:t>أحمد </a:t>
                      </a:r>
                      <a:endParaRPr lang="en-US" sz="1000" b="1">
                        <a:effectLst/>
                        <a:cs typeface="+mj-cs"/>
                      </a:endParaRPr>
                    </a:p>
                    <a:p>
                      <a:pPr marL="0" marR="0" algn="ctr">
                        <a:spcBef>
                          <a:spcPts val="0"/>
                        </a:spcBef>
                        <a:spcAft>
                          <a:spcPts val="0"/>
                        </a:spcAft>
                      </a:pPr>
                      <a:r>
                        <a:rPr lang="ar-SA" sz="700" b="1">
                          <a:effectLst/>
                          <a:cs typeface="+mj-cs"/>
                        </a:rPr>
                        <a:t>محمد</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ar-SA" sz="700" b="1">
                          <a:effectLst/>
                          <a:cs typeface="+mj-cs"/>
                        </a:rPr>
                        <a:t>شادي الزغول</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10</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75</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10</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Receptionist</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Emergency</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IN      </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Good      </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shortness of breath – dyspnea</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endParaRPr lang="en-US" sz="800" b="1" dirty="0" smtClean="0">
                        <a:effectLst/>
                        <a:cs typeface="+mj-cs"/>
                      </a:endParaRPr>
                    </a:p>
                    <a:p>
                      <a:pPr marL="0" marR="0" algn="ctr">
                        <a:spcBef>
                          <a:spcPts val="0"/>
                        </a:spcBef>
                        <a:spcAft>
                          <a:spcPts val="0"/>
                        </a:spcAft>
                      </a:pPr>
                      <a:r>
                        <a:rPr lang="en-US" sz="800" b="1" dirty="0" smtClean="0">
                          <a:effectLst/>
                          <a:cs typeface="+mj-cs"/>
                        </a:rPr>
                        <a:t>Emergency</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7037">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ar-SA" sz="700" b="1">
                          <a:effectLst/>
                          <a:cs typeface="+mj-cs"/>
                        </a:rPr>
                        <a:t>مجاهد </a:t>
                      </a:r>
                      <a:endParaRPr lang="en-US" sz="1000" b="1">
                        <a:effectLst/>
                        <a:cs typeface="+mj-cs"/>
                      </a:endParaRPr>
                    </a:p>
                    <a:p>
                      <a:pPr marL="0" marR="0" algn="ctr">
                        <a:spcBef>
                          <a:spcPts val="0"/>
                        </a:spcBef>
                        <a:spcAft>
                          <a:spcPts val="0"/>
                        </a:spcAft>
                      </a:pPr>
                      <a:r>
                        <a:rPr lang="ar-SA" sz="700" b="1">
                          <a:effectLst/>
                          <a:cs typeface="+mj-cs"/>
                        </a:rPr>
                        <a:t>العمري</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19</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Bad     </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Paranasal sinuses</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23696">
                <a:tc vMerge="1">
                  <a:txBody>
                    <a:bodyPr/>
                    <a:lstStyle/>
                    <a:p>
                      <a:endParaRPr lang="en-US"/>
                    </a:p>
                  </a:txBody>
                  <a:tcPr/>
                </a:tc>
                <a:tc rowSpan="3">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ar-SA" sz="700" b="1" dirty="0" smtClean="0">
                          <a:effectLst/>
                          <a:cs typeface="+mj-cs"/>
                        </a:rPr>
                        <a:t>أمجد</a:t>
                      </a:r>
                      <a:endParaRPr lang="en-US" sz="1000" b="1" dirty="0">
                        <a:effectLst/>
                        <a:cs typeface="+mj-cs"/>
                      </a:endParaRPr>
                    </a:p>
                    <a:p>
                      <a:pPr marL="0" marR="0" algn="ctr">
                        <a:spcBef>
                          <a:spcPts val="0"/>
                        </a:spcBef>
                        <a:spcAft>
                          <a:spcPts val="0"/>
                        </a:spcAft>
                      </a:pPr>
                      <a:r>
                        <a:rPr lang="en-US" sz="800" b="1" dirty="0">
                          <a:effectLst/>
                          <a:cs typeface="+mj-cs"/>
                        </a:rPr>
                        <a:t> </a:t>
                      </a:r>
                      <a:r>
                        <a:rPr lang="ar-SA" sz="700" b="1" dirty="0">
                          <a:effectLst/>
                          <a:cs typeface="+mj-cs"/>
                        </a:rPr>
                        <a:t>سليم</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ar-SA" sz="700" b="1">
                          <a:effectLst/>
                          <a:cs typeface="+mj-cs"/>
                        </a:rPr>
                        <a:t>شادي الزغول</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20</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Helpful     </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Severe hypoglycemia</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83796">
                <a:tc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ar-SA" sz="700" b="1" dirty="0">
                          <a:effectLst/>
                          <a:cs typeface="+mj-cs"/>
                        </a:rPr>
                        <a:t>مجاهد </a:t>
                      </a:r>
                      <a:endParaRPr lang="en-US" sz="1000" b="1" dirty="0">
                        <a:effectLst/>
                        <a:cs typeface="+mj-cs"/>
                      </a:endParaRPr>
                    </a:p>
                    <a:p>
                      <a:pPr marL="0" marR="0" algn="ctr">
                        <a:spcBef>
                          <a:spcPts val="0"/>
                        </a:spcBef>
                        <a:spcAft>
                          <a:spcPts val="0"/>
                        </a:spcAft>
                      </a:pPr>
                      <a:r>
                        <a:rPr lang="ar-SA" sz="700" b="1" dirty="0">
                          <a:effectLst/>
                          <a:cs typeface="+mj-cs"/>
                        </a:rPr>
                        <a:t>العمري</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21</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a:t>
                      </a:r>
                      <a:endParaRPr lang="en-US" sz="1000" b="1">
                        <a:effectLst/>
                        <a:cs typeface="+mj-cs"/>
                      </a:endParaRPr>
                    </a:p>
                    <a:p>
                      <a:pPr marL="0" marR="0" algn="ctr">
                        <a:spcBef>
                          <a:spcPts val="0"/>
                        </a:spcBef>
                        <a:spcAft>
                          <a:spcPts val="0"/>
                        </a:spcAft>
                      </a:pPr>
                      <a:r>
                        <a:rPr lang="en-US" sz="800" b="1">
                          <a:effectLst/>
                          <a:cs typeface="+mj-cs"/>
                        </a:rPr>
                        <a:t> Good      </a:t>
                      </a:r>
                      <a:endParaRPr lang="en-US" sz="1000" b="1">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Dry eyes, increased tearing</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58379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22</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 Good      </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algn="ctr">
                        <a:spcBef>
                          <a:spcPts val="0"/>
                        </a:spcBef>
                        <a:spcAft>
                          <a:spcPts val="0"/>
                        </a:spcAft>
                      </a:pPr>
                      <a:r>
                        <a:rPr lang="en-US" sz="800" b="1" dirty="0">
                          <a:effectLst/>
                          <a:cs typeface="+mj-cs"/>
                        </a:rPr>
                        <a:t> </a:t>
                      </a:r>
                      <a:endParaRPr lang="en-US" sz="1000" b="1" dirty="0">
                        <a:effectLst/>
                        <a:cs typeface="+mj-cs"/>
                      </a:endParaRPr>
                    </a:p>
                    <a:p>
                      <a:pPr marL="0" marR="0" algn="ctr">
                        <a:spcBef>
                          <a:spcPts val="0"/>
                        </a:spcBef>
                        <a:spcAft>
                          <a:spcPts val="0"/>
                        </a:spcAft>
                      </a:pPr>
                      <a:r>
                        <a:rPr lang="en-US" sz="800" b="1" dirty="0">
                          <a:effectLst/>
                          <a:cs typeface="+mj-cs"/>
                        </a:rPr>
                        <a:t>Reduction of Blood pressure</a:t>
                      </a:r>
                      <a:endParaRPr lang="en-US" sz="1000" b="1" dirty="0">
                        <a:effectLst/>
                        <a:cs typeface="+mj-cs"/>
                      </a:endParaRPr>
                    </a:p>
                    <a:p>
                      <a:pPr marL="0" marR="0" algn="ctr">
                        <a:spcBef>
                          <a:spcPts val="0"/>
                        </a:spcBef>
                        <a:spcAft>
                          <a:spcPts val="0"/>
                        </a:spcAft>
                      </a:pPr>
                      <a:r>
                        <a:rPr lang="en-US" sz="800" b="1" dirty="0">
                          <a:effectLst/>
                          <a:cs typeface="+mj-cs"/>
                        </a:rPr>
                        <a:t> </a:t>
                      </a:r>
                      <a:endParaRPr lang="en-US" sz="1000" b="1" dirty="0">
                        <a:effectLst/>
                        <a:latin typeface="Times New Roman" panose="02020603050405020304" pitchFamily="18" charset="0"/>
                        <a:ea typeface="Times New Roman" panose="02020603050405020304" pitchFamily="18" charset="0"/>
                        <a:cs typeface="+mj-cs"/>
                      </a:endParaRPr>
                    </a:p>
                  </a:txBody>
                  <a:tcPr marL="59857" marR="598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bl>
          </a:graphicData>
        </a:graphic>
      </p:graphicFrame>
      <p:sp>
        <p:nvSpPr>
          <p:cNvPr id="7" name="Rectangle 6"/>
          <p:cNvSpPr/>
          <p:nvPr/>
        </p:nvSpPr>
        <p:spPr>
          <a:xfrm>
            <a:off x="2709579" y="4602913"/>
            <a:ext cx="3413114" cy="369332"/>
          </a:xfrm>
          <a:prstGeom prst="rect">
            <a:avLst/>
          </a:prstGeom>
        </p:spPr>
        <p:txBody>
          <a:bodyPr wrap="none">
            <a:spAutoFit/>
          </a:bodyPr>
          <a:lstStyle/>
          <a:p>
            <a:r>
              <a:rPr lang="en-US" sz="1800" b="1" dirty="0" smtClean="0">
                <a:solidFill>
                  <a:schemeClr val="tx1"/>
                </a:solidFill>
                <a:latin typeface="Times New Roman" panose="02020603050405020304" pitchFamily="18" charset="0"/>
                <a:cs typeface="Times New Roman" panose="02020603050405020304" pitchFamily="18" charset="0"/>
              </a:rPr>
              <a:t>Patient </a:t>
            </a:r>
            <a:r>
              <a:rPr lang="en-US" sz="1800" b="1" dirty="0">
                <a:solidFill>
                  <a:schemeClr val="tx1"/>
                </a:solidFill>
                <a:latin typeface="Times New Roman" panose="02020603050405020304" pitchFamily="18" charset="0"/>
                <a:cs typeface="Times New Roman" panose="02020603050405020304" pitchFamily="18" charset="0"/>
              </a:rPr>
              <a:t>with Id = </a:t>
            </a:r>
            <a:r>
              <a:rPr lang="en-US" sz="1800" b="1" dirty="0" smtClean="0">
                <a:solidFill>
                  <a:schemeClr val="tx1"/>
                </a:solidFill>
                <a:latin typeface="Times New Roman" panose="02020603050405020304" pitchFamily="18" charset="0"/>
                <a:cs typeface="Times New Roman" panose="02020603050405020304" pitchFamily="18" charset="0"/>
              </a:rPr>
              <a:t>10 visit history.</a:t>
            </a:r>
            <a:endParaRPr lang="en-US"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7622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g4.png"/>
          <p:cNvPicPr/>
          <p:nvPr/>
        </p:nvPicPr>
        <p:blipFill rotWithShape="1">
          <a:blip r:embed="rId2" cstate="print">
            <a:extLst>
              <a:ext uri="{28A0092B-C50C-407E-A947-70E740481C1C}">
                <a14:useLocalDpi xmlns:a14="http://schemas.microsoft.com/office/drawing/2010/main" val="0"/>
              </a:ext>
            </a:extLst>
          </a:blip>
          <a:srcRect t="7738"/>
          <a:stretch/>
        </p:blipFill>
        <p:spPr bwMode="auto">
          <a:xfrm>
            <a:off x="4328809" y="1217050"/>
            <a:ext cx="4572000" cy="2952750"/>
          </a:xfrm>
          <a:prstGeom prst="rect">
            <a:avLst/>
          </a:prstGeom>
          <a:ln>
            <a:solidFill>
              <a:schemeClr val="tx1"/>
            </a:solidFill>
          </a:ln>
          <a:extLst>
            <a:ext uri="{53640926-AAD7-44D8-BBD7-CCE9431645EC}">
              <a14:shadowObscured xmlns:a14="http://schemas.microsoft.com/office/drawing/2010/main"/>
            </a:ext>
          </a:extLst>
        </p:spPr>
      </p:pic>
      <p:sp>
        <p:nvSpPr>
          <p:cNvPr id="5" name="Title 1"/>
          <p:cNvSpPr>
            <a:spLocks noGrp="1"/>
          </p:cNvSpPr>
          <p:nvPr>
            <p:ph type="title"/>
          </p:nvPr>
        </p:nvSpPr>
        <p:spPr>
          <a:xfrm>
            <a:off x="752060" y="149682"/>
            <a:ext cx="7704000" cy="572700"/>
          </a:xfrm>
        </p:spPr>
        <p:txBody>
          <a:bodyPr/>
          <a:lstStyle/>
          <a:p>
            <a:r>
              <a:rPr lang="en-US" sz="2800" dirty="0" smtClean="0">
                <a:latin typeface="Times New Roman" panose="02020603050405020304" pitchFamily="18" charset="0"/>
                <a:cs typeface="Times New Roman" panose="02020603050405020304" pitchFamily="18" charset="0"/>
              </a:rPr>
              <a:t>Report (3)</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2370429" y="4449024"/>
            <a:ext cx="4647426" cy="369332"/>
          </a:xfrm>
          <a:prstGeom prst="rect">
            <a:avLst/>
          </a:prstGeom>
        </p:spPr>
        <p:txBody>
          <a:bodyPr wrap="none">
            <a:spAutoFit/>
          </a:bodyPr>
          <a:lstStyle/>
          <a:p>
            <a:r>
              <a:rPr lang="en-US" sz="1800" b="1" dirty="0" smtClean="0">
                <a:solidFill>
                  <a:schemeClr val="tx1"/>
                </a:solidFill>
                <a:latin typeface="Times New Roman" panose="02020603050405020304" pitchFamily="18" charset="0"/>
                <a:ea typeface="Times New Roman" panose="02020603050405020304" pitchFamily="18" charset="0"/>
              </a:rPr>
              <a:t>Most </a:t>
            </a:r>
            <a:r>
              <a:rPr lang="en-US" sz="1800" b="1" dirty="0">
                <a:solidFill>
                  <a:schemeClr val="tx1"/>
                </a:solidFill>
                <a:latin typeface="Times New Roman" panose="02020603050405020304" pitchFamily="18" charset="0"/>
                <a:ea typeface="Times New Roman" panose="02020603050405020304" pitchFamily="18" charset="0"/>
              </a:rPr>
              <a:t>frequent inpatient and </a:t>
            </a:r>
            <a:r>
              <a:rPr lang="en-US" sz="1800" b="1" dirty="0" smtClean="0">
                <a:solidFill>
                  <a:schemeClr val="tx1"/>
                </a:solidFill>
                <a:latin typeface="Times New Roman" panose="02020603050405020304" pitchFamily="18" charset="0"/>
                <a:ea typeface="Times New Roman" panose="02020603050405020304" pitchFamily="18" charset="0"/>
              </a:rPr>
              <a:t>outpatient visits.</a:t>
            </a:r>
            <a:endParaRPr lang="en-US" sz="1800" b="1"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91854401"/>
              </p:ext>
            </p:extLst>
          </p:nvPr>
        </p:nvGraphicFramePr>
        <p:xfrm>
          <a:off x="319897" y="1535315"/>
          <a:ext cx="3658715" cy="1938655"/>
        </p:xfrm>
        <a:graphic>
          <a:graphicData uri="http://schemas.openxmlformats.org/drawingml/2006/table">
            <a:tbl>
              <a:tblPr firstRow="1">
                <a:tableStyleId>{1FECB4D8-DB02-4DC6-A0A2-4F2EBAE1DC90}</a:tableStyleId>
              </a:tblPr>
              <a:tblGrid>
                <a:gridCol w="834291"/>
                <a:gridCol w="834291"/>
                <a:gridCol w="1103698"/>
                <a:gridCol w="886435"/>
              </a:tblGrid>
              <a:tr h="372745">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Visit Count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Patient 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dirty="0">
                          <a:effectLst/>
                          <a:latin typeface="Times New Roman" panose="02020603050405020304" pitchFamily="18" charset="0"/>
                          <a:cs typeface="Times New Roman" panose="02020603050405020304" pitchFamily="18" charset="0"/>
                        </a:rPr>
                        <a:t>Patient 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Visit Type</a:t>
                      </a:r>
                    </a:p>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9905">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4</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Sarah </a:t>
                      </a:r>
                      <a:r>
                        <a:rPr lang="en-US" sz="1200" b="1" dirty="0" err="1">
                          <a:effectLst/>
                          <a:latin typeface="Times New Roman" panose="02020603050405020304" pitchFamily="18" charset="0"/>
                          <a:cs typeface="Times New Roman" panose="02020603050405020304" pitchFamily="18" charset="0"/>
                        </a:rPr>
                        <a:t>Malkawi</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OUT </a:t>
                      </a:r>
                      <a:r>
                        <a:rPr lang="en-US" sz="1200" b="1" dirty="0" smtClean="0">
                          <a:effectLst/>
                          <a:latin typeface="Times New Roman" panose="02020603050405020304" pitchFamily="18" charset="0"/>
                          <a:cs typeface="Times New Roman" panose="02020603050405020304" pitchFamily="18" charset="0"/>
                        </a:rPr>
                        <a:t>Patient</a:t>
                      </a:r>
                    </a:p>
                    <a:p>
                      <a:pPr marL="0" marR="0" algn="ctr">
                        <a:spcBef>
                          <a:spcPts val="0"/>
                        </a:spcBef>
                        <a:spcAft>
                          <a:spcPts val="0"/>
                        </a:spcAft>
                      </a:pP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495">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5</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10</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b="1" dirty="0" err="1">
                          <a:effectLst/>
                          <a:latin typeface="Times New Roman" panose="02020603050405020304" pitchFamily="18" charset="0"/>
                          <a:cs typeface="Times New Roman" panose="02020603050405020304" pitchFamily="18" charset="0"/>
                        </a:rPr>
                        <a:t>Samah</a:t>
                      </a:r>
                      <a:r>
                        <a:rPr lang="en-US" sz="1200" b="1" dirty="0">
                          <a:effectLst/>
                          <a:latin typeface="Times New Roman" panose="02020603050405020304" pitchFamily="18" charset="0"/>
                          <a:cs typeface="Times New Roman" panose="02020603050405020304" pitchFamily="18" charset="0"/>
                        </a:rPr>
                        <a:t> Alissa</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IN Patient</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17</a:t>
            </a:r>
            <a:endParaRPr lang="en-US" dirty="0">
              <a:solidFill>
                <a:schemeClr val="tx1"/>
              </a:solidFill>
            </a:endParaRPr>
          </a:p>
        </p:txBody>
      </p:sp>
    </p:spTree>
    <p:extLst>
      <p:ext uri="{BB962C8B-B14F-4D97-AF65-F5344CB8AC3E}">
        <p14:creationId xmlns:p14="http://schemas.microsoft.com/office/powerpoint/2010/main" val="332048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par>
                                <p:cTn id="20" presetID="21"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377447" y="1264776"/>
            <a:ext cx="4238625" cy="2867025"/>
          </a:xfrm>
          <a:prstGeom prst="rect">
            <a:avLst/>
          </a:prstGeom>
          <a:noFill/>
          <a:ln>
            <a:noFill/>
          </a:ln>
        </p:spPr>
      </p:pic>
      <p:sp>
        <p:nvSpPr>
          <p:cNvPr id="5" name="Rectangle 4"/>
          <p:cNvSpPr/>
          <p:nvPr/>
        </p:nvSpPr>
        <p:spPr>
          <a:xfrm>
            <a:off x="3882761" y="550152"/>
            <a:ext cx="989373" cy="307777"/>
          </a:xfrm>
          <a:prstGeom prst="rect">
            <a:avLst/>
          </a:prstGeom>
        </p:spPr>
        <p:txBody>
          <a:bodyPr wrap="none">
            <a:spAutoFit/>
          </a:bodyPr>
          <a:lstStyle/>
          <a:p>
            <a:r>
              <a:rPr lang="en-US" dirty="0"/>
              <a:t>Report (4)</a:t>
            </a:r>
          </a:p>
        </p:txBody>
      </p:sp>
      <p:sp>
        <p:nvSpPr>
          <p:cNvPr id="6" name="Title 1"/>
          <p:cNvSpPr>
            <a:spLocks noGrp="1"/>
          </p:cNvSpPr>
          <p:nvPr>
            <p:ph type="title"/>
          </p:nvPr>
        </p:nvSpPr>
        <p:spPr>
          <a:xfrm>
            <a:off x="720000" y="303101"/>
            <a:ext cx="7704000" cy="572700"/>
          </a:xfrm>
        </p:spPr>
        <p:txBody>
          <a:bodyPr/>
          <a:lstStyle/>
          <a:p>
            <a:r>
              <a:rPr lang="en-US" sz="2800" dirty="0" smtClean="0">
                <a:latin typeface="Times New Roman" panose="02020603050405020304" pitchFamily="18" charset="0"/>
                <a:cs typeface="Times New Roman" panose="02020603050405020304" pitchFamily="18" charset="0"/>
              </a:rPr>
              <a:t>Report (4)</a:t>
            </a:r>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1647962" y="4378852"/>
            <a:ext cx="5848076" cy="400110"/>
          </a:xfrm>
          <a:prstGeom prst="rect">
            <a:avLst/>
          </a:prstGeom>
        </p:spPr>
        <p:txBody>
          <a:bodyPr wrap="none">
            <a:spAutoFit/>
          </a:bodyPr>
          <a:lstStyle/>
          <a:p>
            <a:r>
              <a:rPr lang="en-US" sz="2000" b="1" dirty="0">
                <a:solidFill>
                  <a:schemeClr val="tx1"/>
                </a:solidFill>
                <a:latin typeface="Times New Roman" panose="02020603050405020304" pitchFamily="18" charset="0"/>
                <a:ea typeface="Times New Roman" panose="02020603050405020304" pitchFamily="18" charset="0"/>
              </a:rPr>
              <a:t>The total number of patients is divided by their </a:t>
            </a:r>
            <a:r>
              <a:rPr lang="en-US" sz="2000" b="1" dirty="0" smtClean="0">
                <a:solidFill>
                  <a:schemeClr val="tx1"/>
                </a:solidFill>
                <a:latin typeface="Times New Roman" panose="02020603050405020304" pitchFamily="18" charset="0"/>
                <a:ea typeface="Times New Roman" panose="02020603050405020304" pitchFamily="18" charset="0"/>
              </a:rPr>
              <a:t>age.</a:t>
            </a:r>
            <a:endParaRPr lang="en-US" sz="2000" b="1"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994938288"/>
              </p:ext>
            </p:extLst>
          </p:nvPr>
        </p:nvGraphicFramePr>
        <p:xfrm>
          <a:off x="453761" y="1606723"/>
          <a:ext cx="3429000" cy="2183130"/>
        </p:xfrm>
        <a:graphic>
          <a:graphicData uri="http://schemas.openxmlformats.org/drawingml/2006/table">
            <a:tbl>
              <a:tblPr firstRow="1">
                <a:tableStyleId>{9DCAF9ED-07DC-4A11-8D7F-57B35C25682E}</a:tableStyleId>
              </a:tblPr>
              <a:tblGrid>
                <a:gridCol w="1541145"/>
                <a:gridCol w="1887855"/>
              </a:tblGrid>
              <a:tr h="615753">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Patient CNT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Age Range</a:t>
                      </a:r>
                    </a:p>
                    <a:p>
                      <a:pPr marL="0" marR="0" algn="ctr">
                        <a:spcBef>
                          <a:spcPts val="0"/>
                        </a:spcBef>
                        <a:spcAft>
                          <a:spcPts val="0"/>
                        </a:spcAft>
                      </a:pPr>
                      <a:r>
                        <a:rPr lang="en-US" sz="11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3911">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2</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a:effectLst/>
                          <a:latin typeface="Times New Roman" panose="02020603050405020304" pitchFamily="18" charset="0"/>
                          <a:cs typeface="Times New Roman" panose="02020603050405020304" pitchFamily="18" charset="0"/>
                        </a:rPr>
                        <a:t>1-10</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3911">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1</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11-18</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3911">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1</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19-25</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3911">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2</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26-36</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3911">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2</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37-48</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3911">
                <a:tc>
                  <a:txBody>
                    <a:bodyPr/>
                    <a:lstStyle/>
                    <a:p>
                      <a:pPr marL="0" marR="0" algn="ctr">
                        <a:spcBef>
                          <a:spcPts val="0"/>
                        </a:spcBef>
                        <a:spcAft>
                          <a:spcPts val="0"/>
                        </a:spcAft>
                      </a:pPr>
                      <a:r>
                        <a:rPr lang="en-US" sz="1200" b="1">
                          <a:effectLst/>
                          <a:latin typeface="Times New Roman" panose="02020603050405020304" pitchFamily="18" charset="0"/>
                          <a:cs typeface="Times New Roman" panose="02020603050405020304" pitchFamily="18" charset="0"/>
                        </a:rPr>
                        <a:t>1</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49-60</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3911">
                <a:tc>
                  <a:txBody>
                    <a:bodyPr/>
                    <a:lstStyle/>
                    <a:p>
                      <a:pPr marL="0" marR="0" algn="ctr">
                        <a:spcBef>
                          <a:spcPts val="0"/>
                        </a:spcBef>
                        <a:spcAft>
                          <a:spcPts val="0"/>
                        </a:spcAft>
                      </a:pPr>
                      <a:r>
                        <a:rPr lang="en-US" sz="1200" b="1">
                          <a:effectLst/>
                          <a:latin typeface="Times New Roman" panose="02020603050405020304" pitchFamily="18" charset="0"/>
                          <a:cs typeface="Times New Roman" panose="02020603050405020304" pitchFamily="18" charset="0"/>
                        </a:rPr>
                        <a:t>1</a:t>
                      </a:r>
                      <a:endParaRPr lang="en-US"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b="1" dirty="0">
                          <a:effectLst/>
                          <a:latin typeface="Times New Roman" panose="02020603050405020304" pitchFamily="18" charset="0"/>
                          <a:cs typeface="Times New Roman" panose="02020603050405020304" pitchFamily="18" charset="0"/>
                        </a:rPr>
                        <a:t>Upper 60</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9" name="TextBox 8"/>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18</a:t>
            </a:r>
            <a:endParaRPr lang="en-US" dirty="0">
              <a:solidFill>
                <a:schemeClr val="tx1"/>
              </a:solidFill>
            </a:endParaRPr>
          </a:p>
        </p:txBody>
      </p:sp>
    </p:spTree>
    <p:extLst>
      <p:ext uri="{BB962C8B-B14F-4D97-AF65-F5344CB8AC3E}">
        <p14:creationId xmlns:p14="http://schemas.microsoft.com/office/powerpoint/2010/main" val="4229192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par>
                                <p:cTn id="20" presetID="21"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8"/>
        <p:cNvGrpSpPr/>
        <p:nvPr/>
      </p:nvGrpSpPr>
      <p:grpSpPr>
        <a:xfrm>
          <a:off x="0" y="0"/>
          <a:ext cx="0" cy="0"/>
          <a:chOff x="0" y="0"/>
          <a:chExt cx="0" cy="0"/>
        </a:xfrm>
      </p:grpSpPr>
      <p:sp>
        <p:nvSpPr>
          <p:cNvPr id="2899" name="Google Shape;2899;p84"/>
          <p:cNvSpPr txBox="1">
            <a:spLocks noGrp="1"/>
          </p:cNvSpPr>
          <p:nvPr>
            <p:ph type="title"/>
          </p:nvPr>
        </p:nvSpPr>
        <p:spPr>
          <a:xfrm>
            <a:off x="1213506" y="2689825"/>
            <a:ext cx="4853700" cy="841800"/>
          </a:xfrm>
          <a:prstGeom prst="rect">
            <a:avLst/>
          </a:prstGeom>
        </p:spPr>
        <p:txBody>
          <a:bodyPr spcFirstLastPara="1" wrap="square" lIns="91425" tIns="91425" rIns="91425" bIns="91425" anchor="t" anchorCtr="0">
            <a:noAutofit/>
          </a:bodyPr>
          <a:lstStyle/>
          <a:p>
            <a:r>
              <a:rPr lang="en-US" sz="4500" dirty="0">
                <a:latin typeface="Times New Roman" panose="02020603050405020304" pitchFamily="18" charset="0"/>
                <a:cs typeface="Times New Roman" panose="02020603050405020304" pitchFamily="18" charset="0"/>
              </a:rPr>
              <a:t>Conclusion</a:t>
            </a:r>
            <a:r>
              <a:rPr lang="en-US" sz="4800" dirty="0">
                <a:latin typeface="Times New Roman" panose="02020603050405020304" pitchFamily="18" charset="0"/>
                <a:cs typeface="Times New Roman" panose="02020603050405020304" pitchFamily="18" charset="0"/>
              </a:rPr>
              <a:t/>
            </a:r>
            <a:br>
              <a:rPr lang="en-US" sz="4800" dirty="0">
                <a:latin typeface="Times New Roman" panose="02020603050405020304" pitchFamily="18" charset="0"/>
                <a:cs typeface="Times New Roman" panose="02020603050405020304" pitchFamily="18" charset="0"/>
              </a:rPr>
            </a:br>
            <a:endParaRPr sz="4800" dirty="0">
              <a:latin typeface="Times New Roman" panose="02020603050405020304" pitchFamily="18" charset="0"/>
              <a:cs typeface="Times New Roman" panose="02020603050405020304" pitchFamily="18" charset="0"/>
            </a:endParaRPr>
          </a:p>
        </p:txBody>
      </p:sp>
      <p:sp>
        <p:nvSpPr>
          <p:cNvPr id="2900" name="Google Shape;2900;p84"/>
          <p:cNvSpPr txBox="1">
            <a:spLocks noGrp="1"/>
          </p:cNvSpPr>
          <p:nvPr>
            <p:ph type="title" idx="2"/>
          </p:nvPr>
        </p:nvSpPr>
        <p:spPr>
          <a:xfrm>
            <a:off x="879411" y="934036"/>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Times New Roman" panose="02020603050405020304" pitchFamily="18" charset="0"/>
                <a:cs typeface="Times New Roman" panose="02020603050405020304" pitchFamily="18" charset="0"/>
              </a:rPr>
              <a:t>06</a:t>
            </a:r>
            <a:endParaRPr dirty="0">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Patient Management System</a:t>
            </a:r>
            <a:endParaRPr lang="en-US" dirty="0">
              <a:latin typeface="Times New Roman" panose="02020603050405020304" pitchFamily="18" charset="0"/>
              <a:cs typeface="Times New Roman" panose="02020603050405020304" pitchFamily="18" charset="0"/>
            </a:endParaRPr>
          </a:p>
        </p:txBody>
      </p:sp>
      <p:grpSp>
        <p:nvGrpSpPr>
          <p:cNvPr id="5" name="Google Shape;3636;p119"/>
          <p:cNvGrpSpPr/>
          <p:nvPr/>
        </p:nvGrpSpPr>
        <p:grpSpPr>
          <a:xfrm>
            <a:off x="5335686" y="3110725"/>
            <a:ext cx="731520" cy="640080"/>
            <a:chOff x="4849962" y="1217210"/>
            <a:chExt cx="731520" cy="640080"/>
          </a:xfrm>
        </p:grpSpPr>
        <p:sp>
          <p:nvSpPr>
            <p:cNvPr id="6" name="Google Shape;3637;p119"/>
            <p:cNvSpPr/>
            <p:nvPr/>
          </p:nvSpPr>
          <p:spPr>
            <a:xfrm>
              <a:off x="4849962" y="1217210"/>
              <a:ext cx="731520" cy="640080"/>
            </a:xfrm>
            <a:custGeom>
              <a:avLst/>
              <a:gdLst/>
              <a:ahLst/>
              <a:cxnLst/>
              <a:rect l="l" t="t" r="r" b="b"/>
              <a:pathLst>
                <a:path w="14275" h="13312" extrusionOk="0">
                  <a:moveTo>
                    <a:pt x="1334" y="844"/>
                  </a:moveTo>
                  <a:cubicBezTo>
                    <a:pt x="1548" y="844"/>
                    <a:pt x="1750" y="1035"/>
                    <a:pt x="1750" y="1261"/>
                  </a:cubicBezTo>
                  <a:cubicBezTo>
                    <a:pt x="1750" y="1475"/>
                    <a:pt x="1548" y="1678"/>
                    <a:pt x="1334" y="1678"/>
                  </a:cubicBezTo>
                  <a:cubicBezTo>
                    <a:pt x="1096" y="1678"/>
                    <a:pt x="917" y="1475"/>
                    <a:pt x="917" y="1261"/>
                  </a:cubicBezTo>
                  <a:cubicBezTo>
                    <a:pt x="917" y="1035"/>
                    <a:pt x="1107" y="844"/>
                    <a:pt x="1334" y="844"/>
                  </a:cubicBezTo>
                  <a:close/>
                  <a:moveTo>
                    <a:pt x="4656" y="844"/>
                  </a:moveTo>
                  <a:cubicBezTo>
                    <a:pt x="4870" y="844"/>
                    <a:pt x="5072" y="1035"/>
                    <a:pt x="5072" y="1261"/>
                  </a:cubicBezTo>
                  <a:cubicBezTo>
                    <a:pt x="5072" y="1475"/>
                    <a:pt x="4870" y="1678"/>
                    <a:pt x="4656" y="1678"/>
                  </a:cubicBezTo>
                  <a:cubicBezTo>
                    <a:pt x="4429" y="1678"/>
                    <a:pt x="4239" y="1475"/>
                    <a:pt x="4239" y="1261"/>
                  </a:cubicBezTo>
                  <a:cubicBezTo>
                    <a:pt x="4239" y="1023"/>
                    <a:pt x="4429" y="844"/>
                    <a:pt x="4656" y="844"/>
                  </a:cubicBezTo>
                  <a:close/>
                  <a:moveTo>
                    <a:pt x="3477" y="1654"/>
                  </a:moveTo>
                  <a:cubicBezTo>
                    <a:pt x="3513" y="1773"/>
                    <a:pt x="3572" y="1880"/>
                    <a:pt x="3632" y="1987"/>
                  </a:cubicBezTo>
                  <a:lnTo>
                    <a:pt x="2977" y="2952"/>
                  </a:lnTo>
                  <a:lnTo>
                    <a:pt x="2322" y="1987"/>
                  </a:lnTo>
                  <a:cubicBezTo>
                    <a:pt x="2405" y="1880"/>
                    <a:pt x="2465" y="1773"/>
                    <a:pt x="2489" y="1654"/>
                  </a:cubicBezTo>
                  <a:close/>
                  <a:moveTo>
                    <a:pt x="11364" y="834"/>
                  </a:moveTo>
                  <a:cubicBezTo>
                    <a:pt x="12523" y="834"/>
                    <a:pt x="13442" y="1777"/>
                    <a:pt x="13442" y="2904"/>
                  </a:cubicBezTo>
                  <a:cubicBezTo>
                    <a:pt x="13442" y="3416"/>
                    <a:pt x="13264" y="3892"/>
                    <a:pt x="12942" y="4273"/>
                  </a:cubicBezTo>
                  <a:cubicBezTo>
                    <a:pt x="12752" y="4500"/>
                    <a:pt x="12585" y="4738"/>
                    <a:pt x="12430" y="5012"/>
                  </a:cubicBezTo>
                  <a:lnTo>
                    <a:pt x="10287" y="5012"/>
                  </a:lnTo>
                  <a:cubicBezTo>
                    <a:pt x="10156" y="4750"/>
                    <a:pt x="9990" y="4512"/>
                    <a:pt x="9811" y="4309"/>
                  </a:cubicBezTo>
                  <a:cubicBezTo>
                    <a:pt x="9382" y="3821"/>
                    <a:pt x="9204" y="3166"/>
                    <a:pt x="9323" y="2487"/>
                  </a:cubicBezTo>
                  <a:cubicBezTo>
                    <a:pt x="9489" y="1690"/>
                    <a:pt x="10156" y="1023"/>
                    <a:pt x="10978" y="868"/>
                  </a:cubicBezTo>
                  <a:cubicBezTo>
                    <a:pt x="11109" y="845"/>
                    <a:pt x="11238" y="834"/>
                    <a:pt x="11364" y="834"/>
                  </a:cubicBezTo>
                  <a:close/>
                  <a:moveTo>
                    <a:pt x="2989" y="4428"/>
                  </a:moveTo>
                  <a:lnTo>
                    <a:pt x="3679" y="5452"/>
                  </a:lnTo>
                  <a:cubicBezTo>
                    <a:pt x="3596" y="5559"/>
                    <a:pt x="3524" y="5690"/>
                    <a:pt x="3477" y="5821"/>
                  </a:cubicBezTo>
                  <a:lnTo>
                    <a:pt x="2489" y="5821"/>
                  </a:lnTo>
                  <a:cubicBezTo>
                    <a:pt x="2453" y="5690"/>
                    <a:pt x="2370" y="5559"/>
                    <a:pt x="2286" y="5452"/>
                  </a:cubicBezTo>
                  <a:lnTo>
                    <a:pt x="2989" y="4428"/>
                  </a:lnTo>
                  <a:close/>
                  <a:moveTo>
                    <a:pt x="5810" y="1714"/>
                  </a:moveTo>
                  <a:cubicBezTo>
                    <a:pt x="6346" y="1856"/>
                    <a:pt x="6739" y="2345"/>
                    <a:pt x="6739" y="2916"/>
                  </a:cubicBezTo>
                  <a:lnTo>
                    <a:pt x="6739" y="5833"/>
                  </a:lnTo>
                  <a:lnTo>
                    <a:pt x="5822" y="5833"/>
                  </a:lnTo>
                  <a:cubicBezTo>
                    <a:pt x="5644" y="5345"/>
                    <a:pt x="5191" y="5000"/>
                    <a:pt x="4656" y="5000"/>
                  </a:cubicBezTo>
                  <a:cubicBezTo>
                    <a:pt x="4560" y="5000"/>
                    <a:pt x="4489" y="5023"/>
                    <a:pt x="4394" y="5035"/>
                  </a:cubicBezTo>
                  <a:lnTo>
                    <a:pt x="3489" y="3690"/>
                  </a:lnTo>
                  <a:lnTo>
                    <a:pt x="4322" y="2464"/>
                  </a:lnTo>
                  <a:cubicBezTo>
                    <a:pt x="4429" y="2487"/>
                    <a:pt x="4536" y="2499"/>
                    <a:pt x="4656" y="2499"/>
                  </a:cubicBezTo>
                  <a:cubicBezTo>
                    <a:pt x="5167" y="2499"/>
                    <a:pt x="5632" y="2178"/>
                    <a:pt x="5810" y="1714"/>
                  </a:cubicBezTo>
                  <a:close/>
                  <a:moveTo>
                    <a:pt x="1334" y="5821"/>
                  </a:moveTo>
                  <a:cubicBezTo>
                    <a:pt x="1548" y="5821"/>
                    <a:pt x="1750" y="6024"/>
                    <a:pt x="1750" y="6238"/>
                  </a:cubicBezTo>
                  <a:cubicBezTo>
                    <a:pt x="1750" y="6464"/>
                    <a:pt x="1548" y="6655"/>
                    <a:pt x="1334" y="6655"/>
                  </a:cubicBezTo>
                  <a:cubicBezTo>
                    <a:pt x="1096" y="6655"/>
                    <a:pt x="917" y="6476"/>
                    <a:pt x="917" y="6238"/>
                  </a:cubicBezTo>
                  <a:cubicBezTo>
                    <a:pt x="917" y="6024"/>
                    <a:pt x="1107" y="5821"/>
                    <a:pt x="1334" y="5821"/>
                  </a:cubicBezTo>
                  <a:close/>
                  <a:moveTo>
                    <a:pt x="4656" y="5821"/>
                  </a:moveTo>
                  <a:cubicBezTo>
                    <a:pt x="4870" y="5821"/>
                    <a:pt x="5072" y="6024"/>
                    <a:pt x="5072" y="6238"/>
                  </a:cubicBezTo>
                  <a:cubicBezTo>
                    <a:pt x="5072" y="6464"/>
                    <a:pt x="4870" y="6655"/>
                    <a:pt x="4656" y="6655"/>
                  </a:cubicBezTo>
                  <a:cubicBezTo>
                    <a:pt x="4429" y="6655"/>
                    <a:pt x="4239" y="6476"/>
                    <a:pt x="4239" y="6238"/>
                  </a:cubicBezTo>
                  <a:cubicBezTo>
                    <a:pt x="4239" y="6024"/>
                    <a:pt x="4429" y="5821"/>
                    <a:pt x="4656" y="5821"/>
                  </a:cubicBezTo>
                  <a:close/>
                  <a:moveTo>
                    <a:pt x="12073" y="5821"/>
                  </a:moveTo>
                  <a:cubicBezTo>
                    <a:pt x="12037" y="6000"/>
                    <a:pt x="12037" y="6047"/>
                    <a:pt x="11871" y="6655"/>
                  </a:cubicBezTo>
                  <a:lnTo>
                    <a:pt x="10859" y="6655"/>
                  </a:lnTo>
                  <a:cubicBezTo>
                    <a:pt x="10740" y="6166"/>
                    <a:pt x="10704" y="6047"/>
                    <a:pt x="10632" y="5821"/>
                  </a:cubicBezTo>
                  <a:close/>
                  <a:moveTo>
                    <a:pt x="3477" y="6655"/>
                  </a:moveTo>
                  <a:cubicBezTo>
                    <a:pt x="3513" y="6774"/>
                    <a:pt x="3572" y="6881"/>
                    <a:pt x="3632" y="6988"/>
                  </a:cubicBezTo>
                  <a:lnTo>
                    <a:pt x="2977" y="7952"/>
                  </a:lnTo>
                  <a:lnTo>
                    <a:pt x="2322" y="6988"/>
                  </a:lnTo>
                  <a:cubicBezTo>
                    <a:pt x="2405" y="6881"/>
                    <a:pt x="2465" y="6774"/>
                    <a:pt x="2489" y="6655"/>
                  </a:cubicBezTo>
                  <a:close/>
                  <a:moveTo>
                    <a:pt x="2989" y="9429"/>
                  </a:moveTo>
                  <a:lnTo>
                    <a:pt x="3679" y="10453"/>
                  </a:lnTo>
                  <a:cubicBezTo>
                    <a:pt x="3596" y="10560"/>
                    <a:pt x="3524" y="10691"/>
                    <a:pt x="3477" y="10822"/>
                  </a:cubicBezTo>
                  <a:lnTo>
                    <a:pt x="2489" y="10822"/>
                  </a:lnTo>
                  <a:cubicBezTo>
                    <a:pt x="2453" y="10691"/>
                    <a:pt x="2370" y="10560"/>
                    <a:pt x="2286" y="10453"/>
                  </a:cubicBezTo>
                  <a:lnTo>
                    <a:pt x="2989" y="9429"/>
                  </a:lnTo>
                  <a:close/>
                  <a:moveTo>
                    <a:pt x="6751" y="6655"/>
                  </a:moveTo>
                  <a:lnTo>
                    <a:pt x="6751" y="10822"/>
                  </a:lnTo>
                  <a:lnTo>
                    <a:pt x="5846" y="10822"/>
                  </a:lnTo>
                  <a:cubicBezTo>
                    <a:pt x="5668" y="10334"/>
                    <a:pt x="5203" y="9988"/>
                    <a:pt x="4667" y="9988"/>
                  </a:cubicBezTo>
                  <a:cubicBezTo>
                    <a:pt x="4572" y="9988"/>
                    <a:pt x="4501" y="10012"/>
                    <a:pt x="4405" y="10024"/>
                  </a:cubicBezTo>
                  <a:lnTo>
                    <a:pt x="3501" y="8679"/>
                  </a:lnTo>
                  <a:lnTo>
                    <a:pt x="4334" y="7452"/>
                  </a:lnTo>
                  <a:cubicBezTo>
                    <a:pt x="4441" y="7476"/>
                    <a:pt x="4548" y="7488"/>
                    <a:pt x="4667" y="7488"/>
                  </a:cubicBezTo>
                  <a:cubicBezTo>
                    <a:pt x="5203" y="7488"/>
                    <a:pt x="5679" y="7155"/>
                    <a:pt x="5846" y="6655"/>
                  </a:cubicBezTo>
                  <a:close/>
                  <a:moveTo>
                    <a:pt x="1334" y="10822"/>
                  </a:moveTo>
                  <a:cubicBezTo>
                    <a:pt x="1560" y="10822"/>
                    <a:pt x="1750" y="11024"/>
                    <a:pt x="1750" y="11239"/>
                  </a:cubicBezTo>
                  <a:cubicBezTo>
                    <a:pt x="1727" y="11465"/>
                    <a:pt x="1560" y="11655"/>
                    <a:pt x="1334" y="11655"/>
                  </a:cubicBezTo>
                  <a:cubicBezTo>
                    <a:pt x="1107" y="11655"/>
                    <a:pt x="917" y="11465"/>
                    <a:pt x="917" y="11239"/>
                  </a:cubicBezTo>
                  <a:cubicBezTo>
                    <a:pt x="917" y="11024"/>
                    <a:pt x="1107" y="10822"/>
                    <a:pt x="1334" y="10822"/>
                  </a:cubicBezTo>
                  <a:close/>
                  <a:moveTo>
                    <a:pt x="4656" y="10822"/>
                  </a:moveTo>
                  <a:cubicBezTo>
                    <a:pt x="4870" y="10822"/>
                    <a:pt x="5072" y="11024"/>
                    <a:pt x="5072" y="11239"/>
                  </a:cubicBezTo>
                  <a:cubicBezTo>
                    <a:pt x="5072" y="11465"/>
                    <a:pt x="4894" y="11655"/>
                    <a:pt x="4656" y="11655"/>
                  </a:cubicBezTo>
                  <a:cubicBezTo>
                    <a:pt x="4429" y="11655"/>
                    <a:pt x="4239" y="11465"/>
                    <a:pt x="4239" y="11239"/>
                  </a:cubicBezTo>
                  <a:cubicBezTo>
                    <a:pt x="4239" y="11024"/>
                    <a:pt x="4429" y="10822"/>
                    <a:pt x="4656" y="10822"/>
                  </a:cubicBezTo>
                  <a:close/>
                  <a:moveTo>
                    <a:pt x="11351" y="0"/>
                  </a:moveTo>
                  <a:cubicBezTo>
                    <a:pt x="11178" y="0"/>
                    <a:pt x="11002" y="15"/>
                    <a:pt x="10823" y="47"/>
                  </a:cubicBezTo>
                  <a:cubicBezTo>
                    <a:pt x="9680" y="261"/>
                    <a:pt x="8727" y="1178"/>
                    <a:pt x="8501" y="2333"/>
                  </a:cubicBezTo>
                  <a:cubicBezTo>
                    <a:pt x="8323" y="3249"/>
                    <a:pt x="8585" y="4154"/>
                    <a:pt x="9192" y="4857"/>
                  </a:cubicBezTo>
                  <a:cubicBezTo>
                    <a:pt x="9513" y="5226"/>
                    <a:pt x="9775" y="5738"/>
                    <a:pt x="9930" y="6393"/>
                  </a:cubicBezTo>
                  <a:lnTo>
                    <a:pt x="10204" y="7488"/>
                  </a:lnTo>
                  <a:lnTo>
                    <a:pt x="10942" y="7488"/>
                  </a:lnTo>
                  <a:lnTo>
                    <a:pt x="10942" y="10703"/>
                  </a:lnTo>
                  <a:cubicBezTo>
                    <a:pt x="10942" y="11596"/>
                    <a:pt x="10263" y="12405"/>
                    <a:pt x="9430" y="12477"/>
                  </a:cubicBezTo>
                  <a:cubicBezTo>
                    <a:pt x="9368" y="12483"/>
                    <a:pt x="9307" y="12487"/>
                    <a:pt x="9247" y="12487"/>
                  </a:cubicBezTo>
                  <a:cubicBezTo>
                    <a:pt x="8328" y="12487"/>
                    <a:pt x="7573" y="11738"/>
                    <a:pt x="7573" y="10822"/>
                  </a:cubicBezTo>
                  <a:lnTo>
                    <a:pt x="7573" y="2928"/>
                  </a:lnTo>
                  <a:cubicBezTo>
                    <a:pt x="7573" y="1892"/>
                    <a:pt x="6822" y="1047"/>
                    <a:pt x="5846" y="868"/>
                  </a:cubicBezTo>
                  <a:cubicBezTo>
                    <a:pt x="5679" y="368"/>
                    <a:pt x="5203" y="11"/>
                    <a:pt x="4656" y="11"/>
                  </a:cubicBezTo>
                  <a:cubicBezTo>
                    <a:pt x="4120" y="11"/>
                    <a:pt x="3643" y="344"/>
                    <a:pt x="3477" y="844"/>
                  </a:cubicBezTo>
                  <a:lnTo>
                    <a:pt x="2489" y="844"/>
                  </a:lnTo>
                  <a:cubicBezTo>
                    <a:pt x="2318" y="356"/>
                    <a:pt x="1866" y="9"/>
                    <a:pt x="1318" y="9"/>
                  </a:cubicBezTo>
                  <a:cubicBezTo>
                    <a:pt x="1292" y="9"/>
                    <a:pt x="1265" y="9"/>
                    <a:pt x="1238" y="11"/>
                  </a:cubicBezTo>
                  <a:cubicBezTo>
                    <a:pt x="607" y="35"/>
                    <a:pt x="95" y="571"/>
                    <a:pt x="60" y="1202"/>
                  </a:cubicBezTo>
                  <a:cubicBezTo>
                    <a:pt x="36" y="1916"/>
                    <a:pt x="595" y="2487"/>
                    <a:pt x="1322" y="2487"/>
                  </a:cubicBezTo>
                  <a:cubicBezTo>
                    <a:pt x="1417" y="2487"/>
                    <a:pt x="1536" y="2476"/>
                    <a:pt x="1631" y="2452"/>
                  </a:cubicBezTo>
                  <a:lnTo>
                    <a:pt x="2465" y="3678"/>
                  </a:lnTo>
                  <a:lnTo>
                    <a:pt x="1548" y="5023"/>
                  </a:lnTo>
                  <a:cubicBezTo>
                    <a:pt x="1453" y="5012"/>
                    <a:pt x="1346" y="4988"/>
                    <a:pt x="1238" y="4988"/>
                  </a:cubicBezTo>
                  <a:cubicBezTo>
                    <a:pt x="619" y="5023"/>
                    <a:pt x="107" y="5512"/>
                    <a:pt x="60" y="6143"/>
                  </a:cubicBezTo>
                  <a:cubicBezTo>
                    <a:pt x="0" y="6869"/>
                    <a:pt x="584" y="7488"/>
                    <a:pt x="1322" y="7488"/>
                  </a:cubicBezTo>
                  <a:cubicBezTo>
                    <a:pt x="1417" y="7488"/>
                    <a:pt x="1536" y="7476"/>
                    <a:pt x="1643" y="7452"/>
                  </a:cubicBezTo>
                  <a:lnTo>
                    <a:pt x="2477" y="8679"/>
                  </a:lnTo>
                  <a:lnTo>
                    <a:pt x="1572" y="10024"/>
                  </a:lnTo>
                  <a:cubicBezTo>
                    <a:pt x="1500" y="10012"/>
                    <a:pt x="1405" y="9988"/>
                    <a:pt x="1322" y="9988"/>
                  </a:cubicBezTo>
                  <a:cubicBezTo>
                    <a:pt x="619" y="9988"/>
                    <a:pt x="36" y="10584"/>
                    <a:pt x="60" y="11286"/>
                  </a:cubicBezTo>
                  <a:cubicBezTo>
                    <a:pt x="95" y="11929"/>
                    <a:pt x="595" y="12453"/>
                    <a:pt x="1238" y="12477"/>
                  </a:cubicBezTo>
                  <a:cubicBezTo>
                    <a:pt x="1265" y="12478"/>
                    <a:pt x="1292" y="12479"/>
                    <a:pt x="1318" y="12479"/>
                  </a:cubicBezTo>
                  <a:cubicBezTo>
                    <a:pt x="1866" y="12479"/>
                    <a:pt x="2318" y="12132"/>
                    <a:pt x="2489" y="11643"/>
                  </a:cubicBezTo>
                  <a:lnTo>
                    <a:pt x="3465" y="11643"/>
                  </a:lnTo>
                  <a:cubicBezTo>
                    <a:pt x="3643" y="12132"/>
                    <a:pt x="4096" y="12477"/>
                    <a:pt x="4632" y="12477"/>
                  </a:cubicBezTo>
                  <a:cubicBezTo>
                    <a:pt x="5167" y="12477"/>
                    <a:pt x="5644" y="12132"/>
                    <a:pt x="5810" y="11643"/>
                  </a:cubicBezTo>
                  <a:lnTo>
                    <a:pt x="6870" y="11643"/>
                  </a:lnTo>
                  <a:cubicBezTo>
                    <a:pt x="7244" y="12665"/>
                    <a:pt x="8195" y="13312"/>
                    <a:pt x="9238" y="13312"/>
                  </a:cubicBezTo>
                  <a:cubicBezTo>
                    <a:pt x="9326" y="13312"/>
                    <a:pt x="9413" y="13307"/>
                    <a:pt x="9501" y="13298"/>
                  </a:cubicBezTo>
                  <a:cubicBezTo>
                    <a:pt x="10763" y="13167"/>
                    <a:pt x="11764" y="12036"/>
                    <a:pt x="11764" y="10691"/>
                  </a:cubicBezTo>
                  <a:lnTo>
                    <a:pt x="11764" y="7476"/>
                  </a:lnTo>
                  <a:lnTo>
                    <a:pt x="12514" y="7476"/>
                  </a:lnTo>
                  <a:lnTo>
                    <a:pt x="12811" y="6274"/>
                  </a:lnTo>
                  <a:cubicBezTo>
                    <a:pt x="12942" y="5726"/>
                    <a:pt x="13204" y="5202"/>
                    <a:pt x="13561" y="4797"/>
                  </a:cubicBezTo>
                  <a:cubicBezTo>
                    <a:pt x="14014" y="4273"/>
                    <a:pt x="14264" y="3595"/>
                    <a:pt x="14264" y="2904"/>
                  </a:cubicBezTo>
                  <a:cubicBezTo>
                    <a:pt x="14275" y="1292"/>
                    <a:pt x="12956" y="0"/>
                    <a:pt x="11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 name="Google Shape;3638;p119"/>
            <p:cNvSpPr/>
            <p:nvPr/>
          </p:nvSpPr>
          <p:spPr>
            <a:xfrm>
              <a:off x="5076675" y="1505950"/>
              <a:ext cx="30975" cy="31300"/>
            </a:xfrm>
            <a:custGeom>
              <a:avLst/>
              <a:gdLst/>
              <a:ahLst/>
              <a:cxnLst/>
              <a:rect l="l" t="t" r="r" b="b"/>
              <a:pathLst>
                <a:path w="1239" h="1252" extrusionOk="0">
                  <a:moveTo>
                    <a:pt x="1239" y="1"/>
                  </a:moveTo>
                  <a:cubicBezTo>
                    <a:pt x="548" y="13"/>
                    <a:pt x="0" y="561"/>
                    <a:pt x="0" y="1251"/>
                  </a:cubicBezTo>
                  <a:lnTo>
                    <a:pt x="822" y="1251"/>
                  </a:lnTo>
                  <a:cubicBezTo>
                    <a:pt x="822" y="1037"/>
                    <a:pt x="1024" y="834"/>
                    <a:pt x="1239" y="834"/>
                  </a:cubicBezTo>
                  <a:lnTo>
                    <a:pt x="1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8" name="TextBox 7"/>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19</a:t>
            </a:r>
            <a:endParaRPr lang="en-US" dirty="0">
              <a:solidFill>
                <a:schemeClr val="tx1"/>
              </a:solidFill>
            </a:endParaRPr>
          </a:p>
        </p:txBody>
      </p:sp>
    </p:spTree>
    <p:extLst>
      <p:ext uri="{BB962C8B-B14F-4D97-AF65-F5344CB8AC3E}">
        <p14:creationId xmlns:p14="http://schemas.microsoft.com/office/powerpoint/2010/main" val="6990583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00"/>
                                        </p:tgtEl>
                                        <p:attrNameLst>
                                          <p:attrName>style.visibility</p:attrName>
                                        </p:attrNameLst>
                                      </p:cBhvr>
                                      <p:to>
                                        <p:strVal val="visible"/>
                                      </p:to>
                                    </p:set>
                                    <p:animEffect transition="in" filter="fade">
                                      <p:cBhvr>
                                        <p:cTn id="7" dur="500"/>
                                        <p:tgtEl>
                                          <p:spTgt spid="290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99"/>
                                        </p:tgtEl>
                                        <p:attrNameLst>
                                          <p:attrName>style.visibility</p:attrName>
                                        </p:attrNameLst>
                                      </p:cBhvr>
                                      <p:to>
                                        <p:strVal val="visible"/>
                                      </p:to>
                                    </p:set>
                                    <p:animEffect transition="in" filter="barn(inVertical)">
                                      <p:cBhvr>
                                        <p:cTn id="12" dur="500"/>
                                        <p:tgtEl>
                                          <p:spTgt spid="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 grpId="0"/>
      <p:bldP spid="29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Build Your Own Practice Management System (PMS)?"/>
          <p:cNvPicPr>
            <a:picLocks noChangeAspect="1" noChangeArrowheads="1"/>
          </p:cNvPicPr>
          <p:nvPr/>
        </p:nvPicPr>
        <p:blipFill rotWithShape="1">
          <a:blip r:embed="rId2">
            <a:extLst>
              <a:ext uri="{28A0092B-C50C-407E-A947-70E740481C1C}">
                <a14:useLocalDpi xmlns:a14="http://schemas.microsoft.com/office/drawing/2010/main" val="0"/>
              </a:ext>
            </a:extLst>
          </a:blip>
          <a:srcRect l="16705" t="16360" r="14546"/>
          <a:stretch/>
        </p:blipFill>
        <p:spPr bwMode="auto">
          <a:xfrm>
            <a:off x="1582731" y="1404239"/>
            <a:ext cx="5962650" cy="3108960"/>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2629;p62"/>
          <p:cNvSpPr/>
          <p:nvPr/>
        </p:nvSpPr>
        <p:spPr>
          <a:xfrm>
            <a:off x="2186616" y="545726"/>
            <a:ext cx="4754880" cy="73152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5;p62"/>
          <p:cNvSpPr txBox="1">
            <a:spLocks noGrp="1"/>
          </p:cNvSpPr>
          <p:nvPr>
            <p:ph type="title" idx="3"/>
          </p:nvPr>
        </p:nvSpPr>
        <p:spPr>
          <a:xfrm>
            <a:off x="1538317" y="508346"/>
            <a:ext cx="6051478"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latin typeface="Times New Roman" panose="02020603050405020304" pitchFamily="18" charset="0"/>
                <a:cs typeface="Times New Roman" panose="02020603050405020304" pitchFamily="18" charset="0"/>
              </a:rPr>
              <a:t>Patient Management System </a:t>
            </a:r>
            <a:endParaRPr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2</a:t>
            </a:r>
            <a:endParaRPr lang="en-US" dirty="0">
              <a:solidFill>
                <a:schemeClr val="tx1"/>
              </a:solidFill>
            </a:endParaRPr>
          </a:p>
        </p:txBody>
      </p:sp>
    </p:spTree>
    <p:extLst>
      <p:ext uri="{BB962C8B-B14F-4D97-AF65-F5344CB8AC3E}">
        <p14:creationId xmlns:p14="http://schemas.microsoft.com/office/powerpoint/2010/main" val="2564318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2"/>
        <p:cNvGrpSpPr/>
        <p:nvPr/>
      </p:nvGrpSpPr>
      <p:grpSpPr>
        <a:xfrm>
          <a:off x="0" y="0"/>
          <a:ext cx="0" cy="0"/>
          <a:chOff x="0" y="0"/>
          <a:chExt cx="0" cy="0"/>
        </a:xfrm>
      </p:grpSpPr>
      <p:sp>
        <p:nvSpPr>
          <p:cNvPr id="3276" name="Google Shape;3276;p10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latin typeface="Times New Roman" panose="02020603050405020304" pitchFamily="18" charset="0"/>
                <a:cs typeface="Times New Roman" panose="02020603050405020304" pitchFamily="18" charset="0"/>
              </a:rPr>
              <a:t>Patient Management System</a:t>
            </a:r>
            <a:endParaRPr sz="3200" dirty="0">
              <a:latin typeface="Times New Roman" panose="02020603050405020304" pitchFamily="18" charset="0"/>
              <a:cs typeface="Times New Roman" panose="02020603050405020304" pitchFamily="18" charset="0"/>
            </a:endParaRPr>
          </a:p>
        </p:txBody>
      </p:sp>
      <p:grpSp>
        <p:nvGrpSpPr>
          <p:cNvPr id="2" name="Group 1"/>
          <p:cNvGrpSpPr/>
          <p:nvPr/>
        </p:nvGrpSpPr>
        <p:grpSpPr>
          <a:xfrm>
            <a:off x="3433741" y="2496533"/>
            <a:ext cx="2272200" cy="2527901"/>
            <a:chOff x="994050" y="2472724"/>
            <a:chExt cx="2272200" cy="2527901"/>
          </a:xfrm>
        </p:grpSpPr>
        <p:sp>
          <p:nvSpPr>
            <p:cNvPr id="3273" name="Google Shape;3273;p107"/>
            <p:cNvSpPr/>
            <p:nvPr/>
          </p:nvSpPr>
          <p:spPr>
            <a:xfrm>
              <a:off x="994050" y="2474625"/>
              <a:ext cx="2272200" cy="220215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78" name="Google Shape;3278;p107"/>
            <p:cNvSpPr txBox="1"/>
            <p:nvPr/>
          </p:nvSpPr>
          <p:spPr>
            <a:xfrm>
              <a:off x="1141038" y="2472724"/>
              <a:ext cx="1978200" cy="2527901"/>
            </a:xfrm>
            <a:prstGeom prst="rect">
              <a:avLst/>
            </a:prstGeom>
            <a:noFill/>
            <a:ln>
              <a:noFill/>
            </a:ln>
          </p:spPr>
          <p:txBody>
            <a:bodyPr spcFirstLastPara="1" wrap="square" lIns="91425" tIns="91425" rIns="91425" bIns="91425" anchor="t" anchorCtr="0">
              <a:noAutofit/>
            </a:bodyPr>
            <a:lstStyle/>
            <a:p>
              <a:pPr lvl="0" algn="ctr"/>
              <a:endPar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endParaRPr>
            </a:p>
          </p:txBody>
        </p:sp>
      </p:grpSp>
      <p:sp>
        <p:nvSpPr>
          <p:cNvPr id="3283" name="Google Shape;3283;p107"/>
          <p:cNvSpPr/>
          <p:nvPr/>
        </p:nvSpPr>
        <p:spPr>
          <a:xfrm>
            <a:off x="4220559" y="1526975"/>
            <a:ext cx="702900" cy="665400"/>
          </a:xfrm>
          <a:prstGeom prst="roundRect">
            <a:avLst>
              <a:gd name="adj" fmla="val 16667"/>
            </a:avLst>
          </a:prstGeom>
          <a:gradFill>
            <a:gsLst>
              <a:gs pos="0">
                <a:schemeClr val="lt2"/>
              </a:gs>
              <a:gs pos="61000">
                <a:srgbClr val="115CF9">
                  <a:alpha val="23921"/>
                </a:srgbClr>
              </a:gs>
              <a:gs pos="80000">
                <a:srgbClr val="115CF9">
                  <a:alpha val="1019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84" name="Google Shape;3284;p107"/>
          <p:cNvSpPr/>
          <p:nvPr/>
        </p:nvSpPr>
        <p:spPr>
          <a:xfrm>
            <a:off x="6662409" y="1526975"/>
            <a:ext cx="702900" cy="665400"/>
          </a:xfrm>
          <a:prstGeom prst="roundRect">
            <a:avLst>
              <a:gd name="adj" fmla="val 16667"/>
            </a:avLst>
          </a:prstGeom>
          <a:gradFill>
            <a:gsLst>
              <a:gs pos="0">
                <a:schemeClr val="lt2"/>
              </a:gs>
              <a:gs pos="61000">
                <a:srgbClr val="115CF9">
                  <a:alpha val="23921"/>
                </a:srgbClr>
              </a:gs>
              <a:gs pos="80000">
                <a:srgbClr val="115CF9">
                  <a:alpha val="1019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3285" name="Google Shape;3285;p107"/>
          <p:cNvCxnSpPr>
            <a:stCxn id="3286" idx="3"/>
            <a:endCxn id="3283" idx="1"/>
          </p:cNvCxnSpPr>
          <p:nvPr/>
        </p:nvCxnSpPr>
        <p:spPr>
          <a:xfrm>
            <a:off x="2540963" y="1845325"/>
            <a:ext cx="1679700" cy="14400"/>
          </a:xfrm>
          <a:prstGeom prst="straightConnector1">
            <a:avLst/>
          </a:prstGeom>
          <a:noFill/>
          <a:ln w="28575" cap="flat" cmpd="sng">
            <a:solidFill>
              <a:schemeClr val="lt2"/>
            </a:solidFill>
            <a:prstDash val="solid"/>
            <a:round/>
            <a:headEnd type="none" w="med" len="med"/>
            <a:tailEnd type="none" w="med" len="med"/>
          </a:ln>
        </p:spPr>
      </p:cxnSp>
      <p:cxnSp>
        <p:nvCxnSpPr>
          <p:cNvPr id="3287" name="Google Shape;3287;p107"/>
          <p:cNvCxnSpPr>
            <a:stCxn id="3283" idx="3"/>
            <a:endCxn id="3284" idx="1"/>
          </p:cNvCxnSpPr>
          <p:nvPr/>
        </p:nvCxnSpPr>
        <p:spPr>
          <a:xfrm>
            <a:off x="4923459" y="1859675"/>
            <a:ext cx="1739100" cy="0"/>
          </a:xfrm>
          <a:prstGeom prst="straightConnector1">
            <a:avLst/>
          </a:prstGeom>
          <a:noFill/>
          <a:ln w="28575" cap="flat" cmpd="sng">
            <a:solidFill>
              <a:schemeClr val="lt2"/>
            </a:solidFill>
            <a:prstDash val="solid"/>
            <a:round/>
            <a:headEnd type="none" w="med" len="med"/>
            <a:tailEnd type="none" w="med" len="med"/>
          </a:ln>
        </p:spPr>
      </p:cxnSp>
      <p:sp>
        <p:nvSpPr>
          <p:cNvPr id="3288" name="Google Shape;3288;p107"/>
          <p:cNvSpPr txBox="1"/>
          <p:nvPr/>
        </p:nvSpPr>
        <p:spPr>
          <a:xfrm>
            <a:off x="4220538" y="1581475"/>
            <a:ext cx="7029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chemeClr val="dk1"/>
                </a:solidFill>
                <a:latin typeface="Times New Roman" panose="02020603050405020304" pitchFamily="18" charset="0"/>
                <a:ea typeface="Poppins"/>
                <a:cs typeface="Times New Roman" panose="02020603050405020304" pitchFamily="18" charset="0"/>
                <a:sym typeface="Poppins"/>
              </a:rPr>
              <a:t>02</a:t>
            </a:r>
            <a:endParaRPr sz="25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3289" name="Google Shape;3289;p107"/>
          <p:cNvSpPr txBox="1"/>
          <p:nvPr/>
        </p:nvSpPr>
        <p:spPr>
          <a:xfrm>
            <a:off x="6662388" y="1581475"/>
            <a:ext cx="7029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chemeClr val="dk1"/>
                </a:solidFill>
                <a:latin typeface="Times New Roman" panose="02020603050405020304" pitchFamily="18" charset="0"/>
                <a:ea typeface="Poppins"/>
                <a:cs typeface="Times New Roman" panose="02020603050405020304" pitchFamily="18" charset="0"/>
                <a:sym typeface="Poppins"/>
              </a:rPr>
              <a:t>03</a:t>
            </a:r>
            <a:endParaRPr sz="25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3290" name="Google Shape;3290;p107"/>
          <p:cNvSpPr/>
          <p:nvPr/>
        </p:nvSpPr>
        <p:spPr>
          <a:xfrm>
            <a:off x="1838084" y="1526975"/>
            <a:ext cx="702900" cy="665400"/>
          </a:xfrm>
          <a:prstGeom prst="roundRect">
            <a:avLst>
              <a:gd name="adj" fmla="val 16667"/>
            </a:avLst>
          </a:prstGeom>
          <a:gradFill>
            <a:gsLst>
              <a:gs pos="0">
                <a:schemeClr val="lt2"/>
              </a:gs>
              <a:gs pos="61000">
                <a:srgbClr val="115CF9">
                  <a:alpha val="23921"/>
                </a:srgbClr>
              </a:gs>
              <a:gs pos="80000">
                <a:srgbClr val="115CF9">
                  <a:alpha val="1019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86" name="Google Shape;3286;p107"/>
          <p:cNvSpPr txBox="1"/>
          <p:nvPr/>
        </p:nvSpPr>
        <p:spPr>
          <a:xfrm>
            <a:off x="1838063" y="1581475"/>
            <a:ext cx="7029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chemeClr val="dk1"/>
                </a:solidFill>
                <a:latin typeface="Times New Roman" panose="02020603050405020304" pitchFamily="18" charset="0"/>
                <a:ea typeface="Poppins"/>
                <a:cs typeface="Times New Roman" panose="02020603050405020304" pitchFamily="18" charset="0"/>
                <a:sym typeface="Poppins"/>
              </a:rPr>
              <a:t>01</a:t>
            </a:r>
            <a:endParaRPr sz="25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22" name="Google Shape;3273;p107"/>
          <p:cNvSpPr/>
          <p:nvPr/>
        </p:nvSpPr>
        <p:spPr>
          <a:xfrm>
            <a:off x="881025" y="2495899"/>
            <a:ext cx="2272200" cy="220215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3278;p107"/>
          <p:cNvSpPr txBox="1"/>
          <p:nvPr/>
        </p:nvSpPr>
        <p:spPr>
          <a:xfrm>
            <a:off x="3580729" y="2658458"/>
            <a:ext cx="1978200" cy="2527901"/>
          </a:xfrm>
          <a:prstGeom prst="rect">
            <a:avLst/>
          </a:prstGeom>
          <a:noFill/>
          <a:ln>
            <a:noFill/>
          </a:ln>
        </p:spPr>
        <p:txBody>
          <a:bodyPr spcFirstLastPara="1" wrap="square" lIns="91425" tIns="91425" rIns="91425" bIns="91425" anchor="t" anchorCtr="0">
            <a:noAutofit/>
          </a:bodyPr>
          <a:lstStyle/>
          <a:p>
            <a:pPr lvl="0" algn="ctr"/>
            <a:endParaRPr lang="en-US" sz="1600" b="1" dirty="0">
              <a:solidFill>
                <a:schemeClr val="dk1"/>
              </a:solidFill>
              <a:latin typeface="Times New Roman" panose="02020603050405020304" pitchFamily="18" charset="0"/>
              <a:ea typeface="Poppins"/>
              <a:cs typeface="Times New Roman" panose="02020603050405020304" pitchFamily="18" charset="0"/>
              <a:sym typeface="Poppins"/>
            </a:endParaRPr>
          </a:p>
          <a:p>
            <a:pPr lvl="0" algn="ct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The digitization  </a:t>
            </a:r>
          </a:p>
          <a:p>
            <a:pPr lvl="0" algn="ct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of the system</a:t>
            </a:r>
          </a:p>
          <a:p>
            <a:pPr lvl="0" algn="ct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 </a:t>
            </a:r>
            <a:r>
              <a:rPr lang="en-US" sz="1800" b="1" dirty="0">
                <a:solidFill>
                  <a:schemeClr val="dk1"/>
                </a:solidFill>
                <a:latin typeface="Times New Roman" panose="02020603050405020304" pitchFamily="18" charset="0"/>
                <a:ea typeface="Poppins"/>
                <a:cs typeface="Times New Roman" panose="02020603050405020304" pitchFamily="18" charset="0"/>
                <a:sym typeface="Poppins"/>
              </a:rPr>
              <a:t>has </a:t>
            </a: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speeded </a:t>
            </a:r>
            <a:r>
              <a:rPr lang="en-US" sz="1800" b="1" dirty="0">
                <a:solidFill>
                  <a:schemeClr val="dk1"/>
                </a:solidFill>
                <a:latin typeface="Times New Roman" panose="02020603050405020304" pitchFamily="18" charset="0"/>
                <a:ea typeface="Poppins"/>
                <a:cs typeface="Times New Roman" panose="02020603050405020304" pitchFamily="18" charset="0"/>
                <a:sym typeface="Poppins"/>
              </a:rPr>
              <a:t>up </a:t>
            </a: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the process.</a:t>
            </a:r>
            <a:endParaRPr sz="18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26" name="Google Shape;3278;p107"/>
          <p:cNvSpPr txBox="1"/>
          <p:nvPr/>
        </p:nvSpPr>
        <p:spPr>
          <a:xfrm>
            <a:off x="1028025" y="2192375"/>
            <a:ext cx="1978200" cy="2527901"/>
          </a:xfrm>
          <a:prstGeom prst="rect">
            <a:avLst/>
          </a:prstGeom>
          <a:noFill/>
          <a:ln>
            <a:noFill/>
          </a:ln>
        </p:spPr>
        <p:txBody>
          <a:bodyPr spcFirstLastPara="1" wrap="square" lIns="91425" tIns="91425" rIns="91425" bIns="91425" anchor="t" anchorCtr="0">
            <a:noAutofit/>
          </a:bodyPr>
          <a:lstStyle/>
          <a:p>
            <a:pPr lvl="0" algn="ctr"/>
            <a:endPar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endParaRPr>
          </a:p>
          <a:p>
            <a:pPr lvl="0" algn="ctr"/>
            <a:r>
              <a:rPr lang="en-US" sz="1800" b="1" dirty="0">
                <a:solidFill>
                  <a:schemeClr val="dk1"/>
                </a:solidFill>
                <a:latin typeface="Times New Roman" panose="02020603050405020304" pitchFamily="18" charset="0"/>
                <a:ea typeface="Poppins"/>
                <a:cs typeface="Times New Roman" panose="02020603050405020304" pitchFamily="18" charset="0"/>
                <a:sym typeface="Poppins"/>
              </a:rPr>
              <a:t>The system provides easy and effective storage of information related to patients that come up to the hospital</a:t>
            </a: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a:t>
            </a:r>
          </a:p>
        </p:txBody>
      </p:sp>
      <p:grpSp>
        <p:nvGrpSpPr>
          <p:cNvPr id="28" name="Group 27"/>
          <p:cNvGrpSpPr/>
          <p:nvPr/>
        </p:nvGrpSpPr>
        <p:grpSpPr>
          <a:xfrm>
            <a:off x="6013401" y="2510725"/>
            <a:ext cx="2272200" cy="2527901"/>
            <a:chOff x="994050" y="2472724"/>
            <a:chExt cx="2272200" cy="2527901"/>
          </a:xfrm>
        </p:grpSpPr>
        <p:sp>
          <p:nvSpPr>
            <p:cNvPr id="29" name="Google Shape;3273;p107"/>
            <p:cNvSpPr/>
            <p:nvPr/>
          </p:nvSpPr>
          <p:spPr>
            <a:xfrm>
              <a:off x="994050" y="2474625"/>
              <a:ext cx="2272200" cy="220215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3278;p107"/>
            <p:cNvSpPr txBox="1"/>
            <p:nvPr/>
          </p:nvSpPr>
          <p:spPr>
            <a:xfrm>
              <a:off x="1141038" y="2472724"/>
              <a:ext cx="1978200" cy="2527901"/>
            </a:xfrm>
            <a:prstGeom prst="rect">
              <a:avLst/>
            </a:prstGeom>
            <a:noFill/>
            <a:ln>
              <a:noFill/>
            </a:ln>
          </p:spPr>
          <p:txBody>
            <a:bodyPr spcFirstLastPara="1" wrap="square" lIns="91425" tIns="91425" rIns="91425" bIns="91425" anchor="t" anchorCtr="0">
              <a:noAutofit/>
            </a:bodyPr>
            <a:lstStyle/>
            <a:p>
              <a:pPr lvl="0" algn="ctr"/>
              <a:endPar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endParaRPr>
            </a:p>
          </p:txBody>
        </p:sp>
      </p:grpSp>
      <p:sp>
        <p:nvSpPr>
          <p:cNvPr id="31" name="Google Shape;3278;p107"/>
          <p:cNvSpPr txBox="1"/>
          <p:nvPr/>
        </p:nvSpPr>
        <p:spPr>
          <a:xfrm>
            <a:off x="6160389" y="2290455"/>
            <a:ext cx="1978200" cy="2527901"/>
          </a:xfrm>
          <a:prstGeom prst="rect">
            <a:avLst/>
          </a:prstGeom>
          <a:noFill/>
          <a:ln>
            <a:noFill/>
          </a:ln>
        </p:spPr>
        <p:txBody>
          <a:bodyPr spcFirstLastPara="1" wrap="square" lIns="91425" tIns="91425" rIns="91425" bIns="91425" anchor="t" anchorCtr="0">
            <a:noAutofit/>
          </a:bodyPr>
          <a:lstStyle/>
          <a:p>
            <a:pPr lvl="0" algn="ctr"/>
            <a:endParaRPr lang="en-US" sz="1600" b="1" dirty="0" smtClean="0">
              <a:solidFill>
                <a:schemeClr val="dk1"/>
              </a:solidFill>
              <a:latin typeface="Times New Roman" panose="02020603050405020304" pitchFamily="18" charset="0"/>
              <a:ea typeface="Poppins"/>
              <a:cs typeface="Times New Roman" panose="02020603050405020304" pitchFamily="18" charset="0"/>
              <a:sym typeface="Poppins"/>
            </a:endParaRPr>
          </a:p>
          <a:p>
            <a:pPr lvl="0" algn="ct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The system</a:t>
            </a:r>
          </a:p>
          <a:p>
            <a:pPr lvl="0" algn="ct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generate </a:t>
            </a:r>
            <a:r>
              <a:rPr lang="en-US" sz="1800" b="1" dirty="0">
                <a:solidFill>
                  <a:schemeClr val="dk1"/>
                </a:solidFill>
                <a:latin typeface="Times New Roman" panose="02020603050405020304" pitchFamily="18" charset="0"/>
                <a:ea typeface="Poppins"/>
                <a:cs typeface="Times New Roman" panose="02020603050405020304" pitchFamily="18" charset="0"/>
                <a:sym typeface="Poppins"/>
              </a:rPr>
              <a:t>reports and </a:t>
            </a: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provides </a:t>
            </a:r>
            <a:r>
              <a:rPr lang="en-US" sz="1800" b="1" dirty="0">
                <a:solidFill>
                  <a:schemeClr val="dk1"/>
                </a:solidFill>
                <a:latin typeface="Times New Roman" panose="02020603050405020304" pitchFamily="18" charset="0"/>
                <a:ea typeface="Poppins"/>
                <a:cs typeface="Times New Roman" panose="02020603050405020304" pitchFamily="18" charset="0"/>
                <a:sym typeface="Poppins"/>
              </a:rPr>
              <a:t>the facility for searching the details of the </a:t>
            </a:r>
            <a:r>
              <a:rPr lang="en-US" sz="1800" b="1" dirty="0" smtClean="0">
                <a:solidFill>
                  <a:schemeClr val="dk1"/>
                </a:solidFill>
                <a:latin typeface="Times New Roman" panose="02020603050405020304" pitchFamily="18" charset="0"/>
                <a:ea typeface="Poppins"/>
                <a:cs typeface="Times New Roman" panose="02020603050405020304" pitchFamily="18" charset="0"/>
                <a:sym typeface="Poppins"/>
              </a:rPr>
              <a:t>patient.</a:t>
            </a:r>
          </a:p>
        </p:txBody>
      </p:sp>
      <p:sp>
        <p:nvSpPr>
          <p:cNvPr id="24" name="TextBox 23"/>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20</a:t>
            </a:r>
            <a:endParaRPr lang="en-US" dirty="0">
              <a:solidFill>
                <a:schemeClr val="tx1"/>
              </a:solidFill>
            </a:endParaRPr>
          </a:p>
        </p:txBody>
      </p:sp>
    </p:spTree>
    <p:extLst>
      <p:ext uri="{BB962C8B-B14F-4D97-AF65-F5344CB8AC3E}">
        <p14:creationId xmlns:p14="http://schemas.microsoft.com/office/powerpoint/2010/main" val="865473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6"/>
                                        </p:tgtEl>
                                        <p:attrNameLst>
                                          <p:attrName>style.visibility</p:attrName>
                                        </p:attrNameLst>
                                      </p:cBhvr>
                                      <p:to>
                                        <p:strVal val="visible"/>
                                      </p:to>
                                    </p:set>
                                    <p:animEffect transition="in" filter="fade">
                                      <p:cBhvr>
                                        <p:cTn id="7" dur="1000"/>
                                        <p:tgtEl>
                                          <p:spTgt spid="3276"/>
                                        </p:tgtEl>
                                      </p:cBhvr>
                                    </p:animEffect>
                                    <p:anim calcmode="lin" valueType="num">
                                      <p:cBhvr>
                                        <p:cTn id="8" dur="1000" fill="hold"/>
                                        <p:tgtEl>
                                          <p:spTgt spid="3276"/>
                                        </p:tgtEl>
                                        <p:attrNameLst>
                                          <p:attrName>ppt_x</p:attrName>
                                        </p:attrNameLst>
                                      </p:cBhvr>
                                      <p:tavLst>
                                        <p:tav tm="0">
                                          <p:val>
                                            <p:strVal val="#ppt_x"/>
                                          </p:val>
                                        </p:tav>
                                        <p:tav tm="100000">
                                          <p:val>
                                            <p:strVal val="#ppt_x"/>
                                          </p:val>
                                        </p:tav>
                                      </p:tavLst>
                                    </p:anim>
                                    <p:anim calcmode="lin" valueType="num">
                                      <p:cBhvr>
                                        <p:cTn id="9" dur="1000" fill="hold"/>
                                        <p:tgtEl>
                                          <p:spTgt spid="327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286"/>
                                        </p:tgtEl>
                                        <p:attrNameLst>
                                          <p:attrName>style.visibility</p:attrName>
                                        </p:attrNameLst>
                                      </p:cBhvr>
                                      <p:to>
                                        <p:strVal val="visible"/>
                                      </p:to>
                                    </p:set>
                                    <p:animEffect transition="in" filter="wipe(down)">
                                      <p:cBhvr>
                                        <p:cTn id="14" dur="500"/>
                                        <p:tgtEl>
                                          <p:spTgt spid="328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288"/>
                                        </p:tgtEl>
                                        <p:attrNameLst>
                                          <p:attrName>style.visibility</p:attrName>
                                        </p:attrNameLst>
                                      </p:cBhvr>
                                      <p:to>
                                        <p:strVal val="visible"/>
                                      </p:to>
                                    </p:set>
                                    <p:animEffect transition="in" filter="wipe(down)">
                                      <p:cBhvr>
                                        <p:cTn id="25" dur="500"/>
                                        <p:tgtEl>
                                          <p:spTgt spid="32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289"/>
                                        </p:tgtEl>
                                        <p:attrNameLst>
                                          <p:attrName>style.visibility</p:attrName>
                                        </p:attrNameLst>
                                      </p:cBhvr>
                                      <p:to>
                                        <p:strVal val="visible"/>
                                      </p:to>
                                    </p:set>
                                    <p:animEffect transition="in" filter="wipe(down)">
                                      <p:cBhvr>
                                        <p:cTn id="30" dur="500"/>
                                        <p:tgtEl>
                                          <p:spTgt spid="328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down)">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 grpId="0"/>
      <p:bldP spid="3288" grpId="0"/>
      <p:bldP spid="3289" grpId="0"/>
      <p:bldP spid="3286" grpId="0"/>
      <p:bldP spid="23" grpId="0"/>
      <p:bldP spid="26"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20000" y="445025"/>
            <a:ext cx="7704000" cy="572700"/>
          </a:xfrm>
        </p:spPr>
        <p:txBody>
          <a:bodyPr/>
          <a:lstStyle/>
          <a:p>
            <a:r>
              <a:rPr lang="en" dirty="0" smtClean="0">
                <a:latin typeface="Times New Roman" panose="02020603050405020304" pitchFamily="18" charset="0"/>
                <a:cs typeface="Times New Roman" panose="02020603050405020304" pitchFamily="18" charset="0"/>
              </a:rPr>
              <a:t>Thanks!</a:t>
            </a:r>
            <a:endParaRPr lang="en-US"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2038351" y="1734851"/>
            <a:ext cx="5057774" cy="1808450"/>
            <a:chOff x="994050" y="2472724"/>
            <a:chExt cx="2272200" cy="2527901"/>
          </a:xfrm>
        </p:grpSpPr>
        <p:sp>
          <p:nvSpPr>
            <p:cNvPr id="6" name="Google Shape;3273;p107"/>
            <p:cNvSpPr/>
            <p:nvPr/>
          </p:nvSpPr>
          <p:spPr>
            <a:xfrm>
              <a:off x="994050" y="2474625"/>
              <a:ext cx="2272200" cy="220215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78;p107"/>
            <p:cNvSpPr txBox="1"/>
            <p:nvPr/>
          </p:nvSpPr>
          <p:spPr>
            <a:xfrm>
              <a:off x="1141038" y="2472724"/>
              <a:ext cx="1978200" cy="2527901"/>
            </a:xfrm>
            <a:prstGeom prst="rect">
              <a:avLst/>
            </a:prstGeom>
            <a:noFill/>
            <a:ln>
              <a:noFill/>
            </a:ln>
          </p:spPr>
          <p:txBody>
            <a:bodyPr spcFirstLastPara="1" wrap="square" lIns="91425" tIns="91425" rIns="91425" bIns="91425" anchor="t" anchorCtr="0">
              <a:noAutofit/>
            </a:bodyPr>
            <a:lstStyle/>
            <a:p>
              <a:pPr lvl="0" algn="ctr"/>
              <a:endParaRPr lang="en-US" sz="16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grpSp>
      <p:sp>
        <p:nvSpPr>
          <p:cNvPr id="2" name="Rectangle 1"/>
          <p:cNvSpPr/>
          <p:nvPr/>
        </p:nvSpPr>
        <p:spPr>
          <a:xfrm>
            <a:off x="2281210" y="1892973"/>
            <a:ext cx="4572000" cy="1261884"/>
          </a:xfrm>
          <a:prstGeom prst="rect">
            <a:avLst/>
          </a:prstGeom>
        </p:spPr>
        <p:txBody>
          <a:bodyPr>
            <a:spAutoFit/>
          </a:bodyPr>
          <a:lstStyle/>
          <a:p>
            <a:pPr lvl="0" algn="ctr">
              <a:buClr>
                <a:schemeClr val="lt1"/>
              </a:buClr>
              <a:buSzPts val="1100"/>
            </a:pPr>
            <a:r>
              <a:rPr lang="en-US" sz="2000" b="1" dirty="0">
                <a:solidFill>
                  <a:schemeClr val="dk1"/>
                </a:solidFill>
                <a:latin typeface="Times New Roman" panose="02020603050405020304" pitchFamily="18" charset="0"/>
                <a:cs typeface="Times New Roman" panose="02020603050405020304" pitchFamily="18" charset="0"/>
              </a:rPr>
              <a:t>Do you have any questions?</a:t>
            </a:r>
          </a:p>
          <a:p>
            <a:pPr lvl="0" algn="ctr">
              <a:buClr>
                <a:schemeClr val="lt1"/>
              </a:buClr>
              <a:buSzPts val="1100"/>
            </a:pPr>
            <a:endParaRPr lang="en-US" dirty="0">
              <a:solidFill>
                <a:schemeClr val="dk1"/>
              </a:solidFill>
              <a:latin typeface="Times New Roman" panose="02020603050405020304" pitchFamily="18" charset="0"/>
              <a:cs typeface="Times New Roman" panose="02020603050405020304" pitchFamily="18" charset="0"/>
            </a:endParaRPr>
          </a:p>
          <a:p>
            <a:pPr lvl="0" algn="ctr">
              <a:buClr>
                <a:schemeClr val="lt1"/>
              </a:buClr>
              <a:buSzPts val="1100"/>
            </a:pPr>
            <a:r>
              <a:rPr lang="en-US" b="1" dirty="0" smtClean="0">
                <a:solidFill>
                  <a:schemeClr val="tx1"/>
                </a:solidFill>
                <a:latin typeface="Times New Roman" panose="02020603050405020304" pitchFamily="18" charset="0"/>
                <a:cs typeface="Times New Roman" panose="02020603050405020304" pitchFamily="18" charset="0"/>
              </a:rPr>
              <a:t>Email: </a:t>
            </a:r>
            <a:r>
              <a:rPr lang="en-US" b="1" dirty="0" smtClean="0">
                <a:solidFill>
                  <a:schemeClr val="tx1"/>
                </a:solidFill>
                <a:latin typeface="Times New Roman" panose="02020603050405020304" pitchFamily="18" charset="0"/>
                <a:cs typeface="Times New Roman" panose="02020603050405020304" pitchFamily="18" charset="0"/>
              </a:rPr>
              <a:t>aseelshdfan@gmail.com</a:t>
            </a:r>
            <a:r>
              <a:rPr lang="en-US" b="1" dirty="0" smtClean="0">
                <a:solidFill>
                  <a:schemeClr val="tx1"/>
                </a:solidFill>
                <a:latin typeface="Times New Roman" panose="02020603050405020304" pitchFamily="18" charset="0"/>
                <a:cs typeface="Times New Roman" panose="02020603050405020304" pitchFamily="18" charset="0"/>
              </a:rPr>
              <a:t>.</a:t>
            </a:r>
          </a:p>
          <a:p>
            <a:pPr lvl="0" algn="ctr">
              <a:buClr>
                <a:schemeClr val="lt1"/>
              </a:buClr>
              <a:buSzPts val="1100"/>
            </a:pPr>
            <a:endParaRPr lang="en-US" b="1" dirty="0" smtClean="0">
              <a:solidFill>
                <a:schemeClr val="tx1"/>
              </a:solidFill>
              <a:latin typeface="Times New Roman" panose="02020603050405020304" pitchFamily="18" charset="0"/>
              <a:cs typeface="Times New Roman" panose="02020603050405020304" pitchFamily="18" charset="0"/>
            </a:endParaRPr>
          </a:p>
          <a:p>
            <a:pPr lvl="0" algn="ctr">
              <a:buClr>
                <a:schemeClr val="lt1"/>
              </a:buClr>
              <a:buSzPts val="1100"/>
            </a:pPr>
            <a:r>
              <a:rPr lang="en-US" b="1" dirty="0">
                <a:solidFill>
                  <a:schemeClr val="tx1"/>
                </a:solidFill>
                <a:latin typeface="Times New Roman" panose="02020603050405020304" pitchFamily="18" charset="0"/>
                <a:cs typeface="Times New Roman" panose="02020603050405020304" pitchFamily="18" charset="0"/>
              </a:rPr>
              <a:t>Al Hussein Technical </a:t>
            </a:r>
            <a:r>
              <a:rPr lang="en-US" b="1" dirty="0" smtClean="0">
                <a:solidFill>
                  <a:schemeClr val="tx1"/>
                </a:solidFill>
                <a:latin typeface="Times New Roman" panose="02020603050405020304" pitchFamily="18" charset="0"/>
                <a:cs typeface="Times New Roman" panose="02020603050405020304" pitchFamily="18" charset="0"/>
              </a:rPr>
              <a:t>University</a:t>
            </a:r>
            <a:endParaRPr lang="en-US" b="1" dirty="0">
              <a:solidFill>
                <a:schemeClr val="tx1"/>
              </a:solidFill>
              <a:latin typeface="Times New Roman" panose="02020603050405020304" pitchFamily="18" charset="0"/>
              <a:cs typeface="Times New Roman" panose="02020603050405020304" pitchFamily="18" charset="0"/>
            </a:endParaRPr>
          </a:p>
        </p:txBody>
      </p:sp>
      <p:grpSp>
        <p:nvGrpSpPr>
          <p:cNvPr id="8" name="Google Shape;3732;p119"/>
          <p:cNvGrpSpPr/>
          <p:nvPr/>
        </p:nvGrpSpPr>
        <p:grpSpPr>
          <a:xfrm>
            <a:off x="4110011" y="3794065"/>
            <a:ext cx="914400" cy="914400"/>
            <a:chOff x="6011600" y="2770700"/>
            <a:chExt cx="312575" cy="355425"/>
          </a:xfrm>
        </p:grpSpPr>
        <p:sp>
          <p:nvSpPr>
            <p:cNvPr id="9" name="Google Shape;3733;p119"/>
            <p:cNvSpPr/>
            <p:nvPr/>
          </p:nvSpPr>
          <p:spPr>
            <a:xfrm>
              <a:off x="6011600" y="2770700"/>
              <a:ext cx="312575" cy="355425"/>
            </a:xfrm>
            <a:custGeom>
              <a:avLst/>
              <a:gdLst/>
              <a:ahLst/>
              <a:cxnLst/>
              <a:rect l="l" t="t" r="r" b="b"/>
              <a:pathLst>
                <a:path w="12503" h="14217" extrusionOk="0">
                  <a:moveTo>
                    <a:pt x="6252" y="858"/>
                  </a:moveTo>
                  <a:cubicBezTo>
                    <a:pt x="7764" y="858"/>
                    <a:pt x="9181" y="1036"/>
                    <a:pt x="10252" y="1346"/>
                  </a:cubicBezTo>
                  <a:cubicBezTo>
                    <a:pt x="11395" y="1691"/>
                    <a:pt x="11669" y="2048"/>
                    <a:pt x="11669" y="2132"/>
                  </a:cubicBezTo>
                  <a:cubicBezTo>
                    <a:pt x="11669" y="2239"/>
                    <a:pt x="11419" y="2584"/>
                    <a:pt x="10264" y="2906"/>
                  </a:cubicBezTo>
                  <a:cubicBezTo>
                    <a:pt x="9193" y="3203"/>
                    <a:pt x="7788" y="3382"/>
                    <a:pt x="6264" y="3382"/>
                  </a:cubicBezTo>
                  <a:cubicBezTo>
                    <a:pt x="2763" y="3382"/>
                    <a:pt x="846" y="2537"/>
                    <a:pt x="846" y="2132"/>
                  </a:cubicBezTo>
                  <a:cubicBezTo>
                    <a:pt x="846" y="1727"/>
                    <a:pt x="2727" y="858"/>
                    <a:pt x="6252" y="858"/>
                  </a:cubicBezTo>
                  <a:close/>
                  <a:moveTo>
                    <a:pt x="11657" y="3251"/>
                  </a:moveTo>
                  <a:lnTo>
                    <a:pt x="11657" y="5465"/>
                  </a:lnTo>
                  <a:cubicBezTo>
                    <a:pt x="11669" y="5823"/>
                    <a:pt x="9812" y="6704"/>
                    <a:pt x="6252" y="6704"/>
                  </a:cubicBezTo>
                  <a:cubicBezTo>
                    <a:pt x="2751" y="6704"/>
                    <a:pt x="834" y="5858"/>
                    <a:pt x="834" y="5454"/>
                  </a:cubicBezTo>
                  <a:lnTo>
                    <a:pt x="834" y="4906"/>
                  </a:lnTo>
                  <a:cubicBezTo>
                    <a:pt x="1787" y="5442"/>
                    <a:pt x="3406" y="5739"/>
                    <a:pt x="4966" y="5835"/>
                  </a:cubicBezTo>
                  <a:lnTo>
                    <a:pt x="5013" y="5001"/>
                  </a:lnTo>
                  <a:cubicBezTo>
                    <a:pt x="2120" y="4823"/>
                    <a:pt x="834" y="4096"/>
                    <a:pt x="834" y="3799"/>
                  </a:cubicBezTo>
                  <a:lnTo>
                    <a:pt x="834" y="3251"/>
                  </a:lnTo>
                  <a:cubicBezTo>
                    <a:pt x="2180" y="4013"/>
                    <a:pt x="4668" y="4215"/>
                    <a:pt x="6252" y="4215"/>
                  </a:cubicBezTo>
                  <a:cubicBezTo>
                    <a:pt x="7847" y="4215"/>
                    <a:pt x="9347" y="4037"/>
                    <a:pt x="10478" y="3715"/>
                  </a:cubicBezTo>
                  <a:cubicBezTo>
                    <a:pt x="10955" y="3572"/>
                    <a:pt x="11336" y="3418"/>
                    <a:pt x="11657" y="3251"/>
                  </a:cubicBezTo>
                  <a:close/>
                  <a:moveTo>
                    <a:pt x="11669" y="6585"/>
                  </a:moveTo>
                  <a:lnTo>
                    <a:pt x="11669" y="8799"/>
                  </a:lnTo>
                  <a:cubicBezTo>
                    <a:pt x="11669" y="9156"/>
                    <a:pt x="9812" y="10037"/>
                    <a:pt x="6252" y="10037"/>
                  </a:cubicBezTo>
                  <a:cubicBezTo>
                    <a:pt x="2751" y="10037"/>
                    <a:pt x="834" y="9192"/>
                    <a:pt x="834" y="8787"/>
                  </a:cubicBezTo>
                  <a:lnTo>
                    <a:pt x="834" y="8240"/>
                  </a:lnTo>
                  <a:cubicBezTo>
                    <a:pt x="1787" y="8775"/>
                    <a:pt x="3406" y="9073"/>
                    <a:pt x="4966" y="9168"/>
                  </a:cubicBezTo>
                  <a:lnTo>
                    <a:pt x="5013" y="8335"/>
                  </a:lnTo>
                  <a:cubicBezTo>
                    <a:pt x="2120" y="8156"/>
                    <a:pt x="834" y="7430"/>
                    <a:pt x="834" y="7132"/>
                  </a:cubicBezTo>
                  <a:lnTo>
                    <a:pt x="834" y="6585"/>
                  </a:lnTo>
                  <a:cubicBezTo>
                    <a:pt x="2180" y="7335"/>
                    <a:pt x="4668" y="7549"/>
                    <a:pt x="6252" y="7549"/>
                  </a:cubicBezTo>
                  <a:cubicBezTo>
                    <a:pt x="7811" y="7549"/>
                    <a:pt x="10312" y="7335"/>
                    <a:pt x="11669" y="6585"/>
                  </a:cubicBezTo>
                  <a:close/>
                  <a:moveTo>
                    <a:pt x="11669" y="9918"/>
                  </a:moveTo>
                  <a:lnTo>
                    <a:pt x="11669" y="12109"/>
                  </a:lnTo>
                  <a:cubicBezTo>
                    <a:pt x="11669" y="12204"/>
                    <a:pt x="11395" y="12562"/>
                    <a:pt x="10252" y="12907"/>
                  </a:cubicBezTo>
                  <a:cubicBezTo>
                    <a:pt x="9181" y="13216"/>
                    <a:pt x="7764" y="13395"/>
                    <a:pt x="6252" y="13395"/>
                  </a:cubicBezTo>
                  <a:cubicBezTo>
                    <a:pt x="2739" y="13395"/>
                    <a:pt x="834" y="12502"/>
                    <a:pt x="834" y="12121"/>
                  </a:cubicBezTo>
                  <a:lnTo>
                    <a:pt x="834" y="11561"/>
                  </a:lnTo>
                  <a:cubicBezTo>
                    <a:pt x="1787" y="12097"/>
                    <a:pt x="3406" y="12395"/>
                    <a:pt x="4966" y="12502"/>
                  </a:cubicBezTo>
                  <a:lnTo>
                    <a:pt x="5013" y="11669"/>
                  </a:lnTo>
                  <a:cubicBezTo>
                    <a:pt x="3775" y="11597"/>
                    <a:pt x="2644" y="11407"/>
                    <a:pt x="1858" y="11121"/>
                  </a:cubicBezTo>
                  <a:cubicBezTo>
                    <a:pt x="1025" y="10823"/>
                    <a:pt x="834" y="10537"/>
                    <a:pt x="834" y="10466"/>
                  </a:cubicBezTo>
                  <a:lnTo>
                    <a:pt x="834" y="9918"/>
                  </a:lnTo>
                  <a:cubicBezTo>
                    <a:pt x="2180" y="10668"/>
                    <a:pt x="4668" y="10883"/>
                    <a:pt x="6252" y="10883"/>
                  </a:cubicBezTo>
                  <a:cubicBezTo>
                    <a:pt x="7835" y="10883"/>
                    <a:pt x="10312" y="10668"/>
                    <a:pt x="11669" y="9918"/>
                  </a:cubicBezTo>
                  <a:close/>
                  <a:moveTo>
                    <a:pt x="6252" y="0"/>
                  </a:moveTo>
                  <a:cubicBezTo>
                    <a:pt x="4656" y="0"/>
                    <a:pt x="3156" y="179"/>
                    <a:pt x="2013" y="524"/>
                  </a:cubicBezTo>
                  <a:cubicBezTo>
                    <a:pt x="1180" y="762"/>
                    <a:pt x="1" y="1239"/>
                    <a:pt x="1" y="2120"/>
                  </a:cubicBezTo>
                  <a:lnTo>
                    <a:pt x="1" y="12109"/>
                  </a:lnTo>
                  <a:cubicBezTo>
                    <a:pt x="1" y="12966"/>
                    <a:pt x="1180" y="13443"/>
                    <a:pt x="2013" y="13693"/>
                  </a:cubicBezTo>
                  <a:cubicBezTo>
                    <a:pt x="3156" y="14026"/>
                    <a:pt x="4656" y="14217"/>
                    <a:pt x="6252" y="14217"/>
                  </a:cubicBezTo>
                  <a:cubicBezTo>
                    <a:pt x="7847" y="14217"/>
                    <a:pt x="9347" y="14038"/>
                    <a:pt x="10490" y="13693"/>
                  </a:cubicBezTo>
                  <a:cubicBezTo>
                    <a:pt x="11324" y="13455"/>
                    <a:pt x="12502" y="12978"/>
                    <a:pt x="12502" y="12109"/>
                  </a:cubicBezTo>
                  <a:lnTo>
                    <a:pt x="12502" y="2120"/>
                  </a:lnTo>
                  <a:cubicBezTo>
                    <a:pt x="12502" y="1251"/>
                    <a:pt x="11324" y="774"/>
                    <a:pt x="10490" y="524"/>
                  </a:cubicBezTo>
                  <a:cubicBezTo>
                    <a:pt x="9347" y="203"/>
                    <a:pt x="7847" y="0"/>
                    <a:pt x="6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3734;p119"/>
            <p:cNvSpPr/>
            <p:nvPr/>
          </p:nvSpPr>
          <p:spPr>
            <a:xfrm>
              <a:off x="6157450" y="2896600"/>
              <a:ext cx="20875" cy="20875"/>
            </a:xfrm>
            <a:custGeom>
              <a:avLst/>
              <a:gdLst/>
              <a:ahLst/>
              <a:cxnLst/>
              <a:rect l="l" t="t" r="r" b="b"/>
              <a:pathLst>
                <a:path w="835" h="835" extrusionOk="0">
                  <a:moveTo>
                    <a:pt x="1" y="1"/>
                  </a:moveTo>
                  <a:lnTo>
                    <a:pt x="1"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3735;p119"/>
            <p:cNvSpPr/>
            <p:nvPr/>
          </p:nvSpPr>
          <p:spPr>
            <a:xfrm>
              <a:off x="6157450" y="2979950"/>
              <a:ext cx="20875" cy="20850"/>
            </a:xfrm>
            <a:custGeom>
              <a:avLst/>
              <a:gdLst/>
              <a:ahLst/>
              <a:cxnLst/>
              <a:rect l="l" t="t" r="r" b="b"/>
              <a:pathLst>
                <a:path w="835" h="834" extrusionOk="0">
                  <a:moveTo>
                    <a:pt x="1" y="1"/>
                  </a:moveTo>
                  <a:lnTo>
                    <a:pt x="1"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3736;p119"/>
            <p:cNvSpPr/>
            <p:nvPr/>
          </p:nvSpPr>
          <p:spPr>
            <a:xfrm>
              <a:off x="6157450" y="3063000"/>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3" name="TextBox 12"/>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21</a:t>
            </a:r>
            <a:endParaRPr lang="en-US" dirty="0">
              <a:solidFill>
                <a:schemeClr val="tx1"/>
              </a:solidFill>
            </a:endParaRPr>
          </a:p>
        </p:txBody>
      </p:sp>
    </p:spTree>
    <p:extLst>
      <p:ext uri="{BB962C8B-B14F-4D97-AF65-F5344CB8AC3E}">
        <p14:creationId xmlns:p14="http://schemas.microsoft.com/office/powerpoint/2010/main" val="1556900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3"/>
        <p:cNvGrpSpPr/>
        <p:nvPr/>
      </p:nvGrpSpPr>
      <p:grpSpPr>
        <a:xfrm>
          <a:off x="0" y="0"/>
          <a:ext cx="0" cy="0"/>
          <a:chOff x="0" y="0"/>
          <a:chExt cx="0" cy="0"/>
        </a:xfrm>
      </p:grpSpPr>
      <p:sp>
        <p:nvSpPr>
          <p:cNvPr id="2624" name="Google Shape;2624;p62"/>
          <p:cNvSpPr/>
          <p:nvPr/>
        </p:nvSpPr>
        <p:spPr>
          <a:xfrm>
            <a:off x="6063425" y="2984952"/>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25" name="Google Shape;2625;p62"/>
          <p:cNvSpPr/>
          <p:nvPr/>
        </p:nvSpPr>
        <p:spPr>
          <a:xfrm>
            <a:off x="3452687" y="2977772"/>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26" name="Google Shape;2626;p62"/>
          <p:cNvSpPr/>
          <p:nvPr/>
        </p:nvSpPr>
        <p:spPr>
          <a:xfrm>
            <a:off x="791825" y="2984952"/>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27" name="Google Shape;2627;p62"/>
          <p:cNvSpPr/>
          <p:nvPr/>
        </p:nvSpPr>
        <p:spPr>
          <a:xfrm>
            <a:off x="6063425" y="1170147"/>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28" name="Google Shape;2628;p62"/>
          <p:cNvSpPr/>
          <p:nvPr/>
        </p:nvSpPr>
        <p:spPr>
          <a:xfrm>
            <a:off x="3427625" y="1170147"/>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29" name="Google Shape;2629;p62"/>
          <p:cNvSpPr/>
          <p:nvPr/>
        </p:nvSpPr>
        <p:spPr>
          <a:xfrm>
            <a:off x="791825" y="1170147"/>
            <a:ext cx="744000" cy="704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30" name="Google Shape;2630;p62"/>
          <p:cNvSpPr txBox="1">
            <a:spLocks noGrp="1"/>
          </p:cNvSpPr>
          <p:nvPr>
            <p:ph type="title"/>
          </p:nvPr>
        </p:nvSpPr>
        <p:spPr>
          <a:xfrm>
            <a:off x="600200" y="16459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0" dirty="0">
                <a:latin typeface="Times New Roman" panose="02020603050405020304" pitchFamily="18" charset="0"/>
                <a:cs typeface="Times New Roman" panose="02020603050405020304" pitchFamily="18" charset="0"/>
              </a:rPr>
              <a:t>Table of</a:t>
            </a:r>
            <a:r>
              <a:rPr lang="en" sz="3200" dirty="0">
                <a:latin typeface="Times New Roman" panose="02020603050405020304" pitchFamily="18" charset="0"/>
                <a:cs typeface="Times New Roman" panose="02020603050405020304" pitchFamily="18" charset="0"/>
              </a:rPr>
              <a:t> contents</a:t>
            </a:r>
            <a:endParaRPr sz="3200" dirty="0">
              <a:latin typeface="Times New Roman" panose="02020603050405020304" pitchFamily="18" charset="0"/>
              <a:cs typeface="Times New Roman" panose="02020603050405020304" pitchFamily="18" charset="0"/>
            </a:endParaRPr>
          </a:p>
        </p:txBody>
      </p:sp>
      <p:sp>
        <p:nvSpPr>
          <p:cNvPr id="2631" name="Google Shape;2631;p62"/>
          <p:cNvSpPr txBox="1">
            <a:spLocks noGrp="1"/>
          </p:cNvSpPr>
          <p:nvPr>
            <p:ph type="title" idx="2"/>
          </p:nvPr>
        </p:nvSpPr>
        <p:spPr>
          <a:xfrm>
            <a:off x="600200" y="1859632"/>
            <a:ext cx="2484000" cy="527700"/>
          </a:xfrm>
          <a:prstGeom prst="rect">
            <a:avLst/>
          </a:prstGeom>
        </p:spPr>
        <p:txBody>
          <a:bodyPr spcFirstLastPara="1" wrap="square" lIns="91425" tIns="91425" rIns="91425" bIns="91425" anchor="t" anchorCtr="0">
            <a:noAutofit/>
          </a:bodyPr>
          <a:lstStyle/>
          <a:p>
            <a:pPr lvl="0"/>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2633" name="Google Shape;2633;p62"/>
          <p:cNvSpPr txBox="1">
            <a:spLocks noGrp="1"/>
          </p:cNvSpPr>
          <p:nvPr>
            <p:ph type="title" idx="4"/>
          </p:nvPr>
        </p:nvSpPr>
        <p:spPr>
          <a:xfrm>
            <a:off x="700749" y="3586921"/>
            <a:ext cx="2720712" cy="527700"/>
          </a:xfrm>
          <a:prstGeom prst="rect">
            <a:avLst/>
          </a:prstGeom>
        </p:spPr>
        <p:txBody>
          <a:bodyPr spcFirstLastPara="1" wrap="square" lIns="91425" tIns="91425" rIns="91425" bIns="91425" anchor="t" anchorCtr="0">
            <a:noAutofit/>
          </a:bodyPr>
          <a:lstStyle/>
          <a:p>
            <a:pPr lvl="0"/>
            <a:r>
              <a:rPr lang="en-US" dirty="0" smtClean="0">
                <a:latin typeface="Times New Roman" panose="02020603050405020304" pitchFamily="18" charset="0"/>
                <a:cs typeface="Times New Roman" panose="02020603050405020304" pitchFamily="18" charset="0"/>
              </a:rPr>
              <a:t>System</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Design</a:t>
            </a: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634" name="Google Shape;2634;p62"/>
          <p:cNvSpPr txBox="1">
            <a:spLocks noGrp="1"/>
          </p:cNvSpPr>
          <p:nvPr>
            <p:ph type="title" idx="7"/>
          </p:nvPr>
        </p:nvSpPr>
        <p:spPr>
          <a:xfrm>
            <a:off x="3283900" y="1851075"/>
            <a:ext cx="2484000" cy="527700"/>
          </a:xfrm>
          <a:prstGeom prst="rect">
            <a:avLst/>
          </a:prstGeom>
        </p:spPr>
        <p:txBody>
          <a:bodyPr spcFirstLastPara="1" wrap="square" lIns="91425" tIns="91425" rIns="91425" bIns="91425" anchor="t" anchorCtr="0">
            <a:noAutofit/>
          </a:bodyPr>
          <a:lstStyle/>
          <a:p>
            <a:r>
              <a:rPr lang="en-US" dirty="0" smtClean="0">
                <a:latin typeface="Times New Roman" panose="02020603050405020304" pitchFamily="18" charset="0"/>
                <a:cs typeface="Times New Roman" panose="02020603050405020304" pitchFamily="18" charset="0"/>
              </a:rPr>
              <a:t>Problem </a:t>
            </a:r>
            <a:r>
              <a:rPr lang="en-US" dirty="0">
                <a:latin typeface="Times New Roman" panose="02020603050405020304" pitchFamily="18" charset="0"/>
                <a:cs typeface="Times New Roman" panose="02020603050405020304" pitchFamily="18" charset="0"/>
              </a:rPr>
              <a:t>statement</a:t>
            </a: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2635" name="Google Shape;2635;p62"/>
          <p:cNvSpPr txBox="1">
            <a:spLocks noGrp="1"/>
          </p:cNvSpPr>
          <p:nvPr>
            <p:ph type="title" idx="3"/>
          </p:nvPr>
        </p:nvSpPr>
        <p:spPr>
          <a:xfrm>
            <a:off x="677924" y="1082175"/>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2636" name="Google Shape;2636;p62"/>
          <p:cNvSpPr txBox="1">
            <a:spLocks noGrp="1"/>
          </p:cNvSpPr>
          <p:nvPr>
            <p:ph type="title" idx="6"/>
          </p:nvPr>
        </p:nvSpPr>
        <p:spPr>
          <a:xfrm>
            <a:off x="688775" y="2913272"/>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2637" name="Google Shape;2637;p62"/>
          <p:cNvSpPr txBox="1">
            <a:spLocks noGrp="1"/>
          </p:cNvSpPr>
          <p:nvPr>
            <p:ph type="title" idx="16"/>
          </p:nvPr>
        </p:nvSpPr>
        <p:spPr>
          <a:xfrm>
            <a:off x="6063425" y="1851075"/>
            <a:ext cx="2484000" cy="527700"/>
          </a:xfrm>
          <a:prstGeom prst="rect">
            <a:avLst/>
          </a:prstGeom>
        </p:spPr>
        <p:txBody>
          <a:bodyPr spcFirstLastPara="1" wrap="square" lIns="91425" tIns="91425" rIns="91425" bIns="91425" anchor="t" anchorCtr="0">
            <a:noAutofit/>
          </a:bodyPr>
          <a:lstStyle/>
          <a:p>
            <a:pPr lvl="0"/>
            <a:r>
              <a:rPr lang="en-US" dirty="0">
                <a:latin typeface="Times New Roman" panose="02020603050405020304" pitchFamily="18" charset="0"/>
                <a:cs typeface="Times New Roman" panose="02020603050405020304" pitchFamily="18" charset="0"/>
              </a:rPr>
              <a:t>Scope</a:t>
            </a:r>
          </a:p>
        </p:txBody>
      </p:sp>
      <p:sp>
        <p:nvSpPr>
          <p:cNvPr id="2638" name="Google Shape;2638;p62"/>
          <p:cNvSpPr txBox="1">
            <a:spLocks noGrp="1"/>
          </p:cNvSpPr>
          <p:nvPr>
            <p:ph type="title" idx="9"/>
          </p:nvPr>
        </p:nvSpPr>
        <p:spPr>
          <a:xfrm>
            <a:off x="3324575" y="1108400"/>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2641" name="Google Shape;2641;p62"/>
          <p:cNvSpPr txBox="1">
            <a:spLocks noGrp="1"/>
          </p:cNvSpPr>
          <p:nvPr>
            <p:ph type="title" idx="13"/>
          </p:nvPr>
        </p:nvSpPr>
        <p:spPr>
          <a:xfrm>
            <a:off x="3294174" y="3756441"/>
            <a:ext cx="2484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Reports</a:t>
            </a:r>
            <a:endParaRPr dirty="0">
              <a:latin typeface="Times New Roman" panose="02020603050405020304" pitchFamily="18" charset="0"/>
              <a:cs typeface="Times New Roman" panose="02020603050405020304" pitchFamily="18" charset="0"/>
            </a:endParaRPr>
          </a:p>
        </p:txBody>
      </p:sp>
      <p:sp>
        <p:nvSpPr>
          <p:cNvPr id="2643" name="Google Shape;2643;p62"/>
          <p:cNvSpPr txBox="1">
            <a:spLocks noGrp="1"/>
          </p:cNvSpPr>
          <p:nvPr>
            <p:ph type="title" idx="15"/>
          </p:nvPr>
        </p:nvSpPr>
        <p:spPr>
          <a:xfrm>
            <a:off x="3373325" y="2886753"/>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sp>
        <p:nvSpPr>
          <p:cNvPr id="2645" name="Google Shape;2645;p62"/>
          <p:cNvSpPr txBox="1">
            <a:spLocks noGrp="1"/>
          </p:cNvSpPr>
          <p:nvPr>
            <p:ph type="title" idx="18"/>
          </p:nvPr>
        </p:nvSpPr>
        <p:spPr>
          <a:xfrm>
            <a:off x="5971226" y="1108400"/>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sp>
        <p:nvSpPr>
          <p:cNvPr id="2646" name="Google Shape;2646;p62"/>
          <p:cNvSpPr txBox="1">
            <a:spLocks noGrp="1"/>
          </p:cNvSpPr>
          <p:nvPr>
            <p:ph type="title" idx="19"/>
          </p:nvPr>
        </p:nvSpPr>
        <p:spPr>
          <a:xfrm>
            <a:off x="5679326" y="3753852"/>
            <a:ext cx="2484000" cy="527700"/>
          </a:xfrm>
          <a:prstGeom prst="rect">
            <a:avLst/>
          </a:prstGeom>
        </p:spPr>
        <p:txBody>
          <a:bodyPr spcFirstLastPara="1" wrap="square" lIns="91425" tIns="91425" rIns="91425" bIns="91425" anchor="t" anchorCtr="0">
            <a:noAutofit/>
          </a:bodyPr>
          <a:lstStyle/>
          <a:p>
            <a:pPr lvl="1"/>
            <a:r>
              <a:rPr lang="en-US" sz="2800" dirty="0">
                <a:latin typeface="Times New Roman" panose="02020603050405020304" pitchFamily="18" charset="0"/>
                <a:cs typeface="Times New Roman" panose="02020603050405020304" pitchFamily="18" charset="0"/>
              </a:rPr>
              <a:t>Conclusion</a:t>
            </a:r>
          </a:p>
        </p:txBody>
      </p:sp>
      <p:sp>
        <p:nvSpPr>
          <p:cNvPr id="2648" name="Google Shape;2648;p62"/>
          <p:cNvSpPr txBox="1">
            <a:spLocks noGrp="1"/>
          </p:cNvSpPr>
          <p:nvPr>
            <p:ph type="title" idx="21"/>
          </p:nvPr>
        </p:nvSpPr>
        <p:spPr>
          <a:xfrm>
            <a:off x="5971226" y="2913272"/>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06</a:t>
            </a:r>
            <a:endParaRPr>
              <a:latin typeface="Times New Roman" panose="02020603050405020304" pitchFamily="18" charset="0"/>
              <a:cs typeface="Times New Roman" panose="02020603050405020304" pitchFamily="18" charset="0"/>
            </a:endParaRPr>
          </a:p>
        </p:txBody>
      </p:sp>
      <p:sp>
        <p:nvSpPr>
          <p:cNvPr id="21" name="TextBox 20"/>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latin typeface="Times New Roman" panose="02020603050405020304" pitchFamily="18" charset="0"/>
                <a:cs typeface="Times New Roman" panose="02020603050405020304" pitchFamily="18" charset="0"/>
              </a:rPr>
              <a:t>3</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30"/>
                                        </p:tgtEl>
                                        <p:attrNameLst>
                                          <p:attrName>style.visibility</p:attrName>
                                        </p:attrNameLst>
                                      </p:cBhvr>
                                      <p:to>
                                        <p:strVal val="visible"/>
                                      </p:to>
                                    </p:set>
                                    <p:anim calcmode="lin" valueType="num">
                                      <p:cBhvr additive="base">
                                        <p:cTn id="7" dur="1000"/>
                                        <p:tgtEl>
                                          <p:spTgt spid="263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631"/>
                                        </p:tgtEl>
                                        <p:attrNameLst>
                                          <p:attrName>style.visibility</p:attrName>
                                        </p:attrNameLst>
                                      </p:cBhvr>
                                      <p:to>
                                        <p:strVal val="visible"/>
                                      </p:to>
                                    </p:set>
                                    <p:anim calcmode="lin" valueType="num">
                                      <p:cBhvr additive="base">
                                        <p:cTn id="12" dur="1000"/>
                                        <p:tgtEl>
                                          <p:spTgt spid="263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2635"/>
                                        </p:tgtEl>
                                        <p:attrNameLst>
                                          <p:attrName>style.visibility</p:attrName>
                                        </p:attrNameLst>
                                      </p:cBhvr>
                                      <p:to>
                                        <p:strVal val="visible"/>
                                      </p:to>
                                    </p:set>
                                    <p:anim calcmode="lin" valueType="num">
                                      <p:cBhvr additive="base">
                                        <p:cTn id="15" dur="1000"/>
                                        <p:tgtEl>
                                          <p:spTgt spid="2635"/>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2629"/>
                                        </p:tgtEl>
                                        <p:attrNameLst>
                                          <p:attrName>style.visibility</p:attrName>
                                        </p:attrNameLst>
                                      </p:cBhvr>
                                      <p:to>
                                        <p:strVal val="visible"/>
                                      </p:to>
                                    </p:set>
                                    <p:anim calcmode="lin" valueType="num">
                                      <p:cBhvr additive="base">
                                        <p:cTn id="18" dur="1000"/>
                                        <p:tgtEl>
                                          <p:spTgt spid="2629"/>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634"/>
                                        </p:tgtEl>
                                        <p:attrNameLst>
                                          <p:attrName>style.visibility</p:attrName>
                                        </p:attrNameLst>
                                      </p:cBhvr>
                                      <p:to>
                                        <p:strVal val="visible"/>
                                      </p:to>
                                    </p:set>
                                    <p:anim calcmode="lin" valueType="num">
                                      <p:cBhvr additive="base">
                                        <p:cTn id="23" dur="1000"/>
                                        <p:tgtEl>
                                          <p:spTgt spid="2634"/>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2638"/>
                                        </p:tgtEl>
                                        <p:attrNameLst>
                                          <p:attrName>style.visibility</p:attrName>
                                        </p:attrNameLst>
                                      </p:cBhvr>
                                      <p:to>
                                        <p:strVal val="visible"/>
                                      </p:to>
                                    </p:set>
                                    <p:anim calcmode="lin" valueType="num">
                                      <p:cBhvr additive="base">
                                        <p:cTn id="26" dur="1000"/>
                                        <p:tgtEl>
                                          <p:spTgt spid="2638"/>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2628"/>
                                        </p:tgtEl>
                                        <p:attrNameLst>
                                          <p:attrName>style.visibility</p:attrName>
                                        </p:attrNameLst>
                                      </p:cBhvr>
                                      <p:to>
                                        <p:strVal val="visible"/>
                                      </p:to>
                                    </p:set>
                                    <p:anim calcmode="lin" valueType="num">
                                      <p:cBhvr additive="base">
                                        <p:cTn id="29" dur="1000"/>
                                        <p:tgtEl>
                                          <p:spTgt spid="2628"/>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2637"/>
                                        </p:tgtEl>
                                        <p:attrNameLst>
                                          <p:attrName>style.visibility</p:attrName>
                                        </p:attrNameLst>
                                      </p:cBhvr>
                                      <p:to>
                                        <p:strVal val="visible"/>
                                      </p:to>
                                    </p:set>
                                    <p:anim calcmode="lin" valueType="num">
                                      <p:cBhvr additive="base">
                                        <p:cTn id="34" dur="1000"/>
                                        <p:tgtEl>
                                          <p:spTgt spid="2637"/>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2645"/>
                                        </p:tgtEl>
                                        <p:attrNameLst>
                                          <p:attrName>style.visibility</p:attrName>
                                        </p:attrNameLst>
                                      </p:cBhvr>
                                      <p:to>
                                        <p:strVal val="visible"/>
                                      </p:to>
                                    </p:set>
                                    <p:anim calcmode="lin" valueType="num">
                                      <p:cBhvr additive="base">
                                        <p:cTn id="37" dur="1000"/>
                                        <p:tgtEl>
                                          <p:spTgt spid="2645"/>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2627"/>
                                        </p:tgtEl>
                                        <p:attrNameLst>
                                          <p:attrName>style.visibility</p:attrName>
                                        </p:attrNameLst>
                                      </p:cBhvr>
                                      <p:to>
                                        <p:strVal val="visible"/>
                                      </p:to>
                                    </p:set>
                                    <p:anim calcmode="lin" valueType="num">
                                      <p:cBhvr additive="base">
                                        <p:cTn id="40" dur="1000"/>
                                        <p:tgtEl>
                                          <p:spTgt spid="2627"/>
                                        </p:tgtEl>
                                        <p:attrNameLst>
                                          <p:attrName>ppt_x</p:attrName>
                                        </p:attrNameLst>
                                      </p:cBhvr>
                                      <p:tavLst>
                                        <p:tav tm="0">
                                          <p:val>
                                            <p:strVal val="#ppt_x+1"/>
                                          </p:val>
                                        </p:tav>
                                        <p:tav tm="100000">
                                          <p:val>
                                            <p:strVal val="#ppt_x"/>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633"/>
                                        </p:tgtEl>
                                        <p:attrNameLst>
                                          <p:attrName>style.visibility</p:attrName>
                                        </p:attrNameLst>
                                      </p:cBhvr>
                                      <p:to>
                                        <p:strVal val="visible"/>
                                      </p:to>
                                    </p:set>
                                    <p:anim calcmode="lin" valueType="num">
                                      <p:cBhvr additive="base">
                                        <p:cTn id="45" dur="1000"/>
                                        <p:tgtEl>
                                          <p:spTgt spid="2633"/>
                                        </p:tgtEl>
                                        <p:attrNameLst>
                                          <p:attrName>ppt_x</p:attrName>
                                        </p:attrNameLst>
                                      </p:cBhvr>
                                      <p:tavLst>
                                        <p:tav tm="0">
                                          <p:val>
                                            <p:strVal val="#ppt_x+1"/>
                                          </p:val>
                                        </p:tav>
                                        <p:tav tm="100000">
                                          <p:val>
                                            <p:strVal val="#ppt_x"/>
                                          </p:val>
                                        </p:tav>
                                      </p:tavLst>
                                    </p:anim>
                                  </p:childTnLst>
                                </p:cTn>
                              </p:par>
                              <p:par>
                                <p:cTn id="46" presetID="2" presetClass="entr" presetSubtype="2" fill="hold" nodeType="withEffect">
                                  <p:stCondLst>
                                    <p:cond delay="0"/>
                                  </p:stCondLst>
                                  <p:childTnLst>
                                    <p:set>
                                      <p:cBhvr>
                                        <p:cTn id="47" dur="1" fill="hold">
                                          <p:stCondLst>
                                            <p:cond delay="0"/>
                                          </p:stCondLst>
                                        </p:cTn>
                                        <p:tgtEl>
                                          <p:spTgt spid="2636"/>
                                        </p:tgtEl>
                                        <p:attrNameLst>
                                          <p:attrName>style.visibility</p:attrName>
                                        </p:attrNameLst>
                                      </p:cBhvr>
                                      <p:to>
                                        <p:strVal val="visible"/>
                                      </p:to>
                                    </p:set>
                                    <p:anim calcmode="lin" valueType="num">
                                      <p:cBhvr additive="base">
                                        <p:cTn id="48" dur="1000"/>
                                        <p:tgtEl>
                                          <p:spTgt spid="2636"/>
                                        </p:tgtEl>
                                        <p:attrNameLst>
                                          <p:attrName>ppt_x</p:attrName>
                                        </p:attrNameLst>
                                      </p:cBhvr>
                                      <p:tavLst>
                                        <p:tav tm="0">
                                          <p:val>
                                            <p:strVal val="#ppt_x+1"/>
                                          </p:val>
                                        </p:tav>
                                        <p:tav tm="100000">
                                          <p:val>
                                            <p:strVal val="#ppt_x"/>
                                          </p:val>
                                        </p:tav>
                                      </p:tavLst>
                                    </p:anim>
                                  </p:childTnLst>
                                </p:cTn>
                              </p:par>
                              <p:par>
                                <p:cTn id="49" presetID="2" presetClass="entr" presetSubtype="2" fill="hold" nodeType="withEffect">
                                  <p:stCondLst>
                                    <p:cond delay="0"/>
                                  </p:stCondLst>
                                  <p:childTnLst>
                                    <p:set>
                                      <p:cBhvr>
                                        <p:cTn id="50" dur="1" fill="hold">
                                          <p:stCondLst>
                                            <p:cond delay="0"/>
                                          </p:stCondLst>
                                        </p:cTn>
                                        <p:tgtEl>
                                          <p:spTgt spid="2626"/>
                                        </p:tgtEl>
                                        <p:attrNameLst>
                                          <p:attrName>style.visibility</p:attrName>
                                        </p:attrNameLst>
                                      </p:cBhvr>
                                      <p:to>
                                        <p:strVal val="visible"/>
                                      </p:to>
                                    </p:set>
                                    <p:anim calcmode="lin" valueType="num">
                                      <p:cBhvr additive="base">
                                        <p:cTn id="51" dur="1000"/>
                                        <p:tgtEl>
                                          <p:spTgt spid="2626"/>
                                        </p:tgtEl>
                                        <p:attrNameLst>
                                          <p:attrName>ppt_x</p:attrName>
                                        </p:attrNameLst>
                                      </p:cBhvr>
                                      <p:tavLst>
                                        <p:tav tm="0">
                                          <p:val>
                                            <p:strVal val="#ppt_x+1"/>
                                          </p:val>
                                        </p:tav>
                                        <p:tav tm="100000">
                                          <p:val>
                                            <p:strVal val="#ppt_x"/>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2641"/>
                                        </p:tgtEl>
                                        <p:attrNameLst>
                                          <p:attrName>style.visibility</p:attrName>
                                        </p:attrNameLst>
                                      </p:cBhvr>
                                      <p:to>
                                        <p:strVal val="visible"/>
                                      </p:to>
                                    </p:set>
                                    <p:anim calcmode="lin" valueType="num">
                                      <p:cBhvr additive="base">
                                        <p:cTn id="56" dur="1000"/>
                                        <p:tgtEl>
                                          <p:spTgt spid="2641"/>
                                        </p:tgtEl>
                                        <p:attrNameLst>
                                          <p:attrName>ppt_x</p:attrName>
                                        </p:attrNameLst>
                                      </p:cBhvr>
                                      <p:tavLst>
                                        <p:tav tm="0">
                                          <p:val>
                                            <p:strVal val="#ppt_x+1"/>
                                          </p:val>
                                        </p:tav>
                                        <p:tav tm="100000">
                                          <p:val>
                                            <p:strVal val="#ppt_x"/>
                                          </p:val>
                                        </p:tav>
                                      </p:tavLst>
                                    </p:anim>
                                  </p:childTnLst>
                                </p:cTn>
                              </p:par>
                              <p:par>
                                <p:cTn id="57" presetID="2" presetClass="entr" presetSubtype="2" fill="hold" nodeType="withEffect">
                                  <p:stCondLst>
                                    <p:cond delay="0"/>
                                  </p:stCondLst>
                                  <p:childTnLst>
                                    <p:set>
                                      <p:cBhvr>
                                        <p:cTn id="58" dur="1" fill="hold">
                                          <p:stCondLst>
                                            <p:cond delay="0"/>
                                          </p:stCondLst>
                                        </p:cTn>
                                        <p:tgtEl>
                                          <p:spTgt spid="2643"/>
                                        </p:tgtEl>
                                        <p:attrNameLst>
                                          <p:attrName>style.visibility</p:attrName>
                                        </p:attrNameLst>
                                      </p:cBhvr>
                                      <p:to>
                                        <p:strVal val="visible"/>
                                      </p:to>
                                    </p:set>
                                    <p:anim calcmode="lin" valueType="num">
                                      <p:cBhvr additive="base">
                                        <p:cTn id="59" dur="1000"/>
                                        <p:tgtEl>
                                          <p:spTgt spid="2643"/>
                                        </p:tgtEl>
                                        <p:attrNameLst>
                                          <p:attrName>ppt_x</p:attrName>
                                        </p:attrNameLst>
                                      </p:cBhvr>
                                      <p:tavLst>
                                        <p:tav tm="0">
                                          <p:val>
                                            <p:strVal val="#ppt_x+1"/>
                                          </p:val>
                                        </p:tav>
                                        <p:tav tm="100000">
                                          <p:val>
                                            <p:strVal val="#ppt_x"/>
                                          </p:val>
                                        </p:tav>
                                      </p:tavLst>
                                    </p:anim>
                                  </p:childTnLst>
                                </p:cTn>
                              </p:par>
                              <p:par>
                                <p:cTn id="60" presetID="2" presetClass="entr" presetSubtype="2" fill="hold" nodeType="withEffect">
                                  <p:stCondLst>
                                    <p:cond delay="0"/>
                                  </p:stCondLst>
                                  <p:childTnLst>
                                    <p:set>
                                      <p:cBhvr>
                                        <p:cTn id="61" dur="1" fill="hold">
                                          <p:stCondLst>
                                            <p:cond delay="0"/>
                                          </p:stCondLst>
                                        </p:cTn>
                                        <p:tgtEl>
                                          <p:spTgt spid="2625"/>
                                        </p:tgtEl>
                                        <p:attrNameLst>
                                          <p:attrName>style.visibility</p:attrName>
                                        </p:attrNameLst>
                                      </p:cBhvr>
                                      <p:to>
                                        <p:strVal val="visible"/>
                                      </p:to>
                                    </p:set>
                                    <p:anim calcmode="lin" valueType="num">
                                      <p:cBhvr additive="base">
                                        <p:cTn id="62" dur="1000"/>
                                        <p:tgtEl>
                                          <p:spTgt spid="2625"/>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2646"/>
                                        </p:tgtEl>
                                        <p:attrNameLst>
                                          <p:attrName>style.visibility</p:attrName>
                                        </p:attrNameLst>
                                      </p:cBhvr>
                                      <p:to>
                                        <p:strVal val="visible"/>
                                      </p:to>
                                    </p:set>
                                    <p:anim calcmode="lin" valueType="num">
                                      <p:cBhvr additive="base">
                                        <p:cTn id="67" dur="1000"/>
                                        <p:tgtEl>
                                          <p:spTgt spid="2646"/>
                                        </p:tgtEl>
                                        <p:attrNameLst>
                                          <p:attrName>ppt_x</p:attrName>
                                        </p:attrNameLst>
                                      </p:cBhvr>
                                      <p:tavLst>
                                        <p:tav tm="0">
                                          <p:val>
                                            <p:strVal val="#ppt_x+1"/>
                                          </p:val>
                                        </p:tav>
                                        <p:tav tm="100000">
                                          <p:val>
                                            <p:strVal val="#ppt_x"/>
                                          </p:val>
                                        </p:tav>
                                      </p:tavLst>
                                    </p:anim>
                                  </p:childTnLst>
                                </p:cTn>
                              </p:par>
                              <p:par>
                                <p:cTn id="68" presetID="2" presetClass="entr" presetSubtype="2" fill="hold" nodeType="withEffect">
                                  <p:stCondLst>
                                    <p:cond delay="0"/>
                                  </p:stCondLst>
                                  <p:childTnLst>
                                    <p:set>
                                      <p:cBhvr>
                                        <p:cTn id="69" dur="1" fill="hold">
                                          <p:stCondLst>
                                            <p:cond delay="0"/>
                                          </p:stCondLst>
                                        </p:cTn>
                                        <p:tgtEl>
                                          <p:spTgt spid="2648"/>
                                        </p:tgtEl>
                                        <p:attrNameLst>
                                          <p:attrName>style.visibility</p:attrName>
                                        </p:attrNameLst>
                                      </p:cBhvr>
                                      <p:to>
                                        <p:strVal val="visible"/>
                                      </p:to>
                                    </p:set>
                                    <p:anim calcmode="lin" valueType="num">
                                      <p:cBhvr additive="base">
                                        <p:cTn id="70" dur="1000"/>
                                        <p:tgtEl>
                                          <p:spTgt spid="2648"/>
                                        </p:tgtEl>
                                        <p:attrNameLst>
                                          <p:attrName>ppt_x</p:attrName>
                                        </p:attrNameLst>
                                      </p:cBhvr>
                                      <p:tavLst>
                                        <p:tav tm="0">
                                          <p:val>
                                            <p:strVal val="#ppt_x+1"/>
                                          </p:val>
                                        </p:tav>
                                        <p:tav tm="100000">
                                          <p:val>
                                            <p:strVal val="#ppt_x"/>
                                          </p:val>
                                        </p:tav>
                                      </p:tavLst>
                                    </p:anim>
                                  </p:childTnLst>
                                </p:cTn>
                              </p:par>
                              <p:par>
                                <p:cTn id="71" presetID="2" presetClass="entr" presetSubtype="2" fill="hold" nodeType="withEffect">
                                  <p:stCondLst>
                                    <p:cond delay="0"/>
                                  </p:stCondLst>
                                  <p:childTnLst>
                                    <p:set>
                                      <p:cBhvr>
                                        <p:cTn id="72" dur="1" fill="hold">
                                          <p:stCondLst>
                                            <p:cond delay="0"/>
                                          </p:stCondLst>
                                        </p:cTn>
                                        <p:tgtEl>
                                          <p:spTgt spid="2624"/>
                                        </p:tgtEl>
                                        <p:attrNameLst>
                                          <p:attrName>style.visibility</p:attrName>
                                        </p:attrNameLst>
                                      </p:cBhvr>
                                      <p:to>
                                        <p:strVal val="visible"/>
                                      </p:to>
                                    </p:set>
                                    <p:anim calcmode="lin" valueType="num">
                                      <p:cBhvr additive="base">
                                        <p:cTn id="73" dur="1000"/>
                                        <p:tgtEl>
                                          <p:spTgt spid="26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63"/>
          <p:cNvSpPr txBox="1">
            <a:spLocks noGrp="1"/>
          </p:cNvSpPr>
          <p:nvPr>
            <p:ph type="title"/>
          </p:nvPr>
        </p:nvSpPr>
        <p:spPr>
          <a:xfrm>
            <a:off x="1863960" y="2462926"/>
            <a:ext cx="4853700" cy="841800"/>
          </a:xfrm>
          <a:prstGeom prst="rect">
            <a:avLst/>
          </a:prstGeom>
        </p:spPr>
        <p:txBody>
          <a:bodyPr spcFirstLastPara="1" wrap="square" lIns="91425" tIns="91425" rIns="91425" bIns="91425" anchor="t" anchorCtr="0">
            <a:noAutofit/>
          </a:bodyPr>
          <a:lstStyle/>
          <a:p>
            <a:pPr lvl="0" algn="l"/>
            <a:r>
              <a:rPr lang="en-US" sz="4500" dirty="0">
                <a:latin typeface="Times New Roman" panose="02020603050405020304" pitchFamily="18" charset="0"/>
                <a:cs typeface="Times New Roman" panose="02020603050405020304" pitchFamily="18" charset="0"/>
              </a:rPr>
              <a:t>Introduction</a:t>
            </a:r>
          </a:p>
        </p:txBody>
      </p:sp>
      <p:sp>
        <p:nvSpPr>
          <p:cNvPr id="2655" name="Google Shape;2655;p63"/>
          <p:cNvSpPr txBox="1">
            <a:spLocks noGrp="1"/>
          </p:cNvSpPr>
          <p:nvPr>
            <p:ph type="title" idx="2"/>
          </p:nvPr>
        </p:nvSpPr>
        <p:spPr>
          <a:xfrm>
            <a:off x="3937550" y="848575"/>
            <a:ext cx="12690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grpSp>
        <p:nvGrpSpPr>
          <p:cNvPr id="5" name="Google Shape;3732;p119"/>
          <p:cNvGrpSpPr/>
          <p:nvPr/>
        </p:nvGrpSpPr>
        <p:grpSpPr>
          <a:xfrm>
            <a:off x="6306180" y="2847526"/>
            <a:ext cx="548640" cy="457200"/>
            <a:chOff x="6011593" y="2770699"/>
            <a:chExt cx="548640" cy="457200"/>
          </a:xfrm>
        </p:grpSpPr>
        <p:sp>
          <p:nvSpPr>
            <p:cNvPr id="6" name="Google Shape;3733;p119"/>
            <p:cNvSpPr/>
            <p:nvPr/>
          </p:nvSpPr>
          <p:spPr>
            <a:xfrm>
              <a:off x="6011593" y="2770699"/>
              <a:ext cx="548640" cy="457200"/>
            </a:xfrm>
            <a:custGeom>
              <a:avLst/>
              <a:gdLst/>
              <a:ahLst/>
              <a:cxnLst/>
              <a:rect l="l" t="t" r="r" b="b"/>
              <a:pathLst>
                <a:path w="12503" h="14217" extrusionOk="0">
                  <a:moveTo>
                    <a:pt x="6252" y="858"/>
                  </a:moveTo>
                  <a:cubicBezTo>
                    <a:pt x="7764" y="858"/>
                    <a:pt x="9181" y="1036"/>
                    <a:pt x="10252" y="1346"/>
                  </a:cubicBezTo>
                  <a:cubicBezTo>
                    <a:pt x="11395" y="1691"/>
                    <a:pt x="11669" y="2048"/>
                    <a:pt x="11669" y="2132"/>
                  </a:cubicBezTo>
                  <a:cubicBezTo>
                    <a:pt x="11669" y="2239"/>
                    <a:pt x="11419" y="2584"/>
                    <a:pt x="10264" y="2906"/>
                  </a:cubicBezTo>
                  <a:cubicBezTo>
                    <a:pt x="9193" y="3203"/>
                    <a:pt x="7788" y="3382"/>
                    <a:pt x="6264" y="3382"/>
                  </a:cubicBezTo>
                  <a:cubicBezTo>
                    <a:pt x="2763" y="3382"/>
                    <a:pt x="846" y="2537"/>
                    <a:pt x="846" y="2132"/>
                  </a:cubicBezTo>
                  <a:cubicBezTo>
                    <a:pt x="846" y="1727"/>
                    <a:pt x="2727" y="858"/>
                    <a:pt x="6252" y="858"/>
                  </a:cubicBezTo>
                  <a:close/>
                  <a:moveTo>
                    <a:pt x="11657" y="3251"/>
                  </a:moveTo>
                  <a:lnTo>
                    <a:pt x="11657" y="5465"/>
                  </a:lnTo>
                  <a:cubicBezTo>
                    <a:pt x="11669" y="5823"/>
                    <a:pt x="9812" y="6704"/>
                    <a:pt x="6252" y="6704"/>
                  </a:cubicBezTo>
                  <a:cubicBezTo>
                    <a:pt x="2751" y="6704"/>
                    <a:pt x="834" y="5858"/>
                    <a:pt x="834" y="5454"/>
                  </a:cubicBezTo>
                  <a:lnTo>
                    <a:pt x="834" y="4906"/>
                  </a:lnTo>
                  <a:cubicBezTo>
                    <a:pt x="1787" y="5442"/>
                    <a:pt x="3406" y="5739"/>
                    <a:pt x="4966" y="5835"/>
                  </a:cubicBezTo>
                  <a:lnTo>
                    <a:pt x="5013" y="5001"/>
                  </a:lnTo>
                  <a:cubicBezTo>
                    <a:pt x="2120" y="4823"/>
                    <a:pt x="834" y="4096"/>
                    <a:pt x="834" y="3799"/>
                  </a:cubicBezTo>
                  <a:lnTo>
                    <a:pt x="834" y="3251"/>
                  </a:lnTo>
                  <a:cubicBezTo>
                    <a:pt x="2180" y="4013"/>
                    <a:pt x="4668" y="4215"/>
                    <a:pt x="6252" y="4215"/>
                  </a:cubicBezTo>
                  <a:cubicBezTo>
                    <a:pt x="7847" y="4215"/>
                    <a:pt x="9347" y="4037"/>
                    <a:pt x="10478" y="3715"/>
                  </a:cubicBezTo>
                  <a:cubicBezTo>
                    <a:pt x="10955" y="3572"/>
                    <a:pt x="11336" y="3418"/>
                    <a:pt x="11657" y="3251"/>
                  </a:cubicBezTo>
                  <a:close/>
                  <a:moveTo>
                    <a:pt x="11669" y="6585"/>
                  </a:moveTo>
                  <a:lnTo>
                    <a:pt x="11669" y="8799"/>
                  </a:lnTo>
                  <a:cubicBezTo>
                    <a:pt x="11669" y="9156"/>
                    <a:pt x="9812" y="10037"/>
                    <a:pt x="6252" y="10037"/>
                  </a:cubicBezTo>
                  <a:cubicBezTo>
                    <a:pt x="2751" y="10037"/>
                    <a:pt x="834" y="9192"/>
                    <a:pt x="834" y="8787"/>
                  </a:cubicBezTo>
                  <a:lnTo>
                    <a:pt x="834" y="8240"/>
                  </a:lnTo>
                  <a:cubicBezTo>
                    <a:pt x="1787" y="8775"/>
                    <a:pt x="3406" y="9073"/>
                    <a:pt x="4966" y="9168"/>
                  </a:cubicBezTo>
                  <a:lnTo>
                    <a:pt x="5013" y="8335"/>
                  </a:lnTo>
                  <a:cubicBezTo>
                    <a:pt x="2120" y="8156"/>
                    <a:pt x="834" y="7430"/>
                    <a:pt x="834" y="7132"/>
                  </a:cubicBezTo>
                  <a:lnTo>
                    <a:pt x="834" y="6585"/>
                  </a:lnTo>
                  <a:cubicBezTo>
                    <a:pt x="2180" y="7335"/>
                    <a:pt x="4668" y="7549"/>
                    <a:pt x="6252" y="7549"/>
                  </a:cubicBezTo>
                  <a:cubicBezTo>
                    <a:pt x="7811" y="7549"/>
                    <a:pt x="10312" y="7335"/>
                    <a:pt x="11669" y="6585"/>
                  </a:cubicBezTo>
                  <a:close/>
                  <a:moveTo>
                    <a:pt x="11669" y="9918"/>
                  </a:moveTo>
                  <a:lnTo>
                    <a:pt x="11669" y="12109"/>
                  </a:lnTo>
                  <a:cubicBezTo>
                    <a:pt x="11669" y="12204"/>
                    <a:pt x="11395" y="12562"/>
                    <a:pt x="10252" y="12907"/>
                  </a:cubicBezTo>
                  <a:cubicBezTo>
                    <a:pt x="9181" y="13216"/>
                    <a:pt x="7764" y="13395"/>
                    <a:pt x="6252" y="13395"/>
                  </a:cubicBezTo>
                  <a:cubicBezTo>
                    <a:pt x="2739" y="13395"/>
                    <a:pt x="834" y="12502"/>
                    <a:pt x="834" y="12121"/>
                  </a:cubicBezTo>
                  <a:lnTo>
                    <a:pt x="834" y="11561"/>
                  </a:lnTo>
                  <a:cubicBezTo>
                    <a:pt x="1787" y="12097"/>
                    <a:pt x="3406" y="12395"/>
                    <a:pt x="4966" y="12502"/>
                  </a:cubicBezTo>
                  <a:lnTo>
                    <a:pt x="5013" y="11669"/>
                  </a:lnTo>
                  <a:cubicBezTo>
                    <a:pt x="3775" y="11597"/>
                    <a:pt x="2644" y="11407"/>
                    <a:pt x="1858" y="11121"/>
                  </a:cubicBezTo>
                  <a:cubicBezTo>
                    <a:pt x="1025" y="10823"/>
                    <a:pt x="834" y="10537"/>
                    <a:pt x="834" y="10466"/>
                  </a:cubicBezTo>
                  <a:lnTo>
                    <a:pt x="834" y="9918"/>
                  </a:lnTo>
                  <a:cubicBezTo>
                    <a:pt x="2180" y="10668"/>
                    <a:pt x="4668" y="10883"/>
                    <a:pt x="6252" y="10883"/>
                  </a:cubicBezTo>
                  <a:cubicBezTo>
                    <a:pt x="7835" y="10883"/>
                    <a:pt x="10312" y="10668"/>
                    <a:pt x="11669" y="9918"/>
                  </a:cubicBezTo>
                  <a:close/>
                  <a:moveTo>
                    <a:pt x="6252" y="0"/>
                  </a:moveTo>
                  <a:cubicBezTo>
                    <a:pt x="4656" y="0"/>
                    <a:pt x="3156" y="179"/>
                    <a:pt x="2013" y="524"/>
                  </a:cubicBezTo>
                  <a:cubicBezTo>
                    <a:pt x="1180" y="762"/>
                    <a:pt x="1" y="1239"/>
                    <a:pt x="1" y="2120"/>
                  </a:cubicBezTo>
                  <a:lnTo>
                    <a:pt x="1" y="12109"/>
                  </a:lnTo>
                  <a:cubicBezTo>
                    <a:pt x="1" y="12966"/>
                    <a:pt x="1180" y="13443"/>
                    <a:pt x="2013" y="13693"/>
                  </a:cubicBezTo>
                  <a:cubicBezTo>
                    <a:pt x="3156" y="14026"/>
                    <a:pt x="4656" y="14217"/>
                    <a:pt x="6252" y="14217"/>
                  </a:cubicBezTo>
                  <a:cubicBezTo>
                    <a:pt x="7847" y="14217"/>
                    <a:pt x="9347" y="14038"/>
                    <a:pt x="10490" y="13693"/>
                  </a:cubicBezTo>
                  <a:cubicBezTo>
                    <a:pt x="11324" y="13455"/>
                    <a:pt x="12502" y="12978"/>
                    <a:pt x="12502" y="12109"/>
                  </a:cubicBezTo>
                  <a:lnTo>
                    <a:pt x="12502" y="2120"/>
                  </a:lnTo>
                  <a:cubicBezTo>
                    <a:pt x="12502" y="1251"/>
                    <a:pt x="11324" y="774"/>
                    <a:pt x="10490" y="524"/>
                  </a:cubicBezTo>
                  <a:cubicBezTo>
                    <a:pt x="9347" y="203"/>
                    <a:pt x="7847" y="0"/>
                    <a:pt x="6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 name="Google Shape;3734;p119"/>
            <p:cNvSpPr/>
            <p:nvPr/>
          </p:nvSpPr>
          <p:spPr>
            <a:xfrm>
              <a:off x="6157450" y="2896600"/>
              <a:ext cx="20875" cy="20875"/>
            </a:xfrm>
            <a:custGeom>
              <a:avLst/>
              <a:gdLst/>
              <a:ahLst/>
              <a:cxnLst/>
              <a:rect l="l" t="t" r="r" b="b"/>
              <a:pathLst>
                <a:path w="835" h="835" extrusionOk="0">
                  <a:moveTo>
                    <a:pt x="1" y="1"/>
                  </a:moveTo>
                  <a:lnTo>
                    <a:pt x="1"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 name="Google Shape;3735;p119"/>
            <p:cNvSpPr/>
            <p:nvPr/>
          </p:nvSpPr>
          <p:spPr>
            <a:xfrm>
              <a:off x="6157450" y="2979950"/>
              <a:ext cx="20875" cy="20850"/>
            </a:xfrm>
            <a:custGeom>
              <a:avLst/>
              <a:gdLst/>
              <a:ahLst/>
              <a:cxnLst/>
              <a:rect l="l" t="t" r="r" b="b"/>
              <a:pathLst>
                <a:path w="835" h="834" extrusionOk="0">
                  <a:moveTo>
                    <a:pt x="1" y="1"/>
                  </a:moveTo>
                  <a:lnTo>
                    <a:pt x="1"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3736;p119"/>
            <p:cNvSpPr/>
            <p:nvPr/>
          </p:nvSpPr>
          <p:spPr>
            <a:xfrm>
              <a:off x="6157450" y="3063000"/>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0" name="TextBox 9"/>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4</a:t>
            </a:r>
            <a:endParaRPr lang="en-US" dirty="0">
              <a:solidFill>
                <a:schemeClr val="tx1"/>
              </a:solidFill>
            </a:endParaRPr>
          </a:p>
        </p:txBody>
      </p:sp>
      <p:sp>
        <p:nvSpPr>
          <p:cNvPr id="11" name="Subtitle 1"/>
          <p:cNvSpPr>
            <a:spLocks noGrp="1"/>
          </p:cNvSpPr>
          <p:nvPr>
            <p:ph type="subTitle" idx="1"/>
          </p:nvPr>
        </p:nvSpPr>
        <p:spPr>
          <a:xfrm>
            <a:off x="1726800" y="3304726"/>
            <a:ext cx="4853700" cy="471600"/>
          </a:xfrm>
        </p:spPr>
        <p:txBody>
          <a:bodyPr/>
          <a:lstStyle/>
          <a:p>
            <a:pPr algn="l"/>
            <a:r>
              <a:rPr lang="en-US" dirty="0" smtClean="0">
                <a:latin typeface="Times New Roman" panose="02020603050405020304" pitchFamily="18" charset="0"/>
                <a:cs typeface="Times New Roman" panose="02020603050405020304" pitchFamily="18" charset="0"/>
              </a:rPr>
              <a:t>Patient Management System</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55"/>
                                        </p:tgtEl>
                                        <p:attrNameLst>
                                          <p:attrName>style.visibility</p:attrName>
                                        </p:attrNameLst>
                                      </p:cBhvr>
                                      <p:to>
                                        <p:strVal val="visible"/>
                                      </p:to>
                                    </p:set>
                                    <p:animEffect transition="in" filter="fade">
                                      <p:cBhvr>
                                        <p:cTn id="7" dur="500"/>
                                        <p:tgtEl>
                                          <p:spTgt spid="265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53"/>
                                        </p:tgtEl>
                                        <p:attrNameLst>
                                          <p:attrName>style.visibility</p:attrName>
                                        </p:attrNameLst>
                                      </p:cBhvr>
                                      <p:to>
                                        <p:strVal val="visible"/>
                                      </p:to>
                                    </p:set>
                                    <p:animEffect transition="in" filter="barn(inVertical)">
                                      <p:cBhvr>
                                        <p:cTn id="12" dur="500"/>
                                        <p:tgtEl>
                                          <p:spTgt spid="2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3" grpId="0"/>
      <p:bldP spid="26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113"/>
          <p:cNvSpPr txBox="1">
            <a:spLocks noGrp="1"/>
          </p:cNvSpPr>
          <p:nvPr>
            <p:ph type="title"/>
          </p:nvPr>
        </p:nvSpPr>
        <p:spPr>
          <a:xfrm>
            <a:off x="893763" y="935319"/>
            <a:ext cx="7292100" cy="3030506"/>
          </a:xfrm>
          <a:prstGeom prst="rect">
            <a:avLst/>
          </a:prstGeom>
        </p:spPr>
        <p:txBody>
          <a:bodyPr spcFirstLastPara="1" wrap="square" lIns="91425" tIns="91425" rIns="91425" bIns="91425" anchor="t" anchorCtr="0">
            <a:noAutofit/>
          </a:bodyPr>
          <a:lstStyle/>
          <a:p>
            <a:pPr lvl="0">
              <a:lnSpc>
                <a:spcPct val="150000"/>
              </a:lnSpc>
            </a:pPr>
            <a:r>
              <a:rPr lang="en-US" sz="1800" dirty="0">
                <a:latin typeface="Times New Roman" panose="02020603050405020304" pitchFamily="18" charset="0"/>
                <a:cs typeface="Times New Roman" panose="02020603050405020304" pitchFamily="18" charset="0"/>
              </a:rPr>
              <a:t>Hospitals are very important to society, and healthcare providers need to do their job effectively and efficiently. The number of investments in computers and hospital equipment has increased, but medical records are still on paper, which is cumbersome and difficult to manage, especially when searching for information</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PMS is powerful, flexible, and easy to use, and </a:t>
            </a:r>
            <a:r>
              <a:rPr lang="en-US" sz="1800" dirty="0" smtClean="0">
                <a:latin typeface="Times New Roman" panose="02020603050405020304" pitchFamily="18" charset="0"/>
                <a:cs typeface="Times New Roman" panose="02020603050405020304" pitchFamily="18" charset="0"/>
              </a:rPr>
              <a:t>it’s </a:t>
            </a:r>
            <a:r>
              <a:rPr lang="en-US" sz="1800" dirty="0">
                <a:latin typeface="Times New Roman" panose="02020603050405020304" pitchFamily="18" charset="0"/>
                <a:cs typeface="Times New Roman" panose="02020603050405020304" pitchFamily="18" charset="0"/>
              </a:rPr>
              <a:t>designed and developed to deliver real, conceivable benefits to hospitals.</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
            </a:r>
            <a:br>
              <a:rPr lang="en-US" sz="1300" dirty="0">
                <a:latin typeface="Times New Roman" panose="02020603050405020304" pitchFamily="18" charset="0"/>
                <a:cs typeface="Times New Roman" panose="02020603050405020304" pitchFamily="18" charset="0"/>
              </a:rPr>
            </a:br>
            <a:endParaRPr sz="1300" dirty="0"/>
          </a:p>
        </p:txBody>
      </p:sp>
      <p:pic>
        <p:nvPicPr>
          <p:cNvPr id="3" name="Picture 2" descr="Why Build Your Own Practice Management System (PMS)?"/>
          <p:cNvPicPr>
            <a:picLocks noChangeAspect="1" noChangeArrowheads="1"/>
          </p:cNvPicPr>
          <p:nvPr/>
        </p:nvPicPr>
        <p:blipFill rotWithShape="1">
          <a:blip r:embed="rId3">
            <a:extLst>
              <a:ext uri="{28A0092B-C50C-407E-A947-70E740481C1C}">
                <a14:useLocalDpi xmlns:a14="http://schemas.microsoft.com/office/drawing/2010/main" val="0"/>
              </a:ext>
            </a:extLst>
          </a:blip>
          <a:srcRect l="32698" t="23039" r="33422" b="16429"/>
          <a:stretch/>
        </p:blipFill>
        <p:spPr bwMode="auto">
          <a:xfrm>
            <a:off x="307412" y="4213079"/>
            <a:ext cx="1005840" cy="77020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oogle Shape;6992;p130"/>
          <p:cNvGrpSpPr/>
          <p:nvPr/>
        </p:nvGrpSpPr>
        <p:grpSpPr>
          <a:xfrm>
            <a:off x="8040811" y="170334"/>
            <a:ext cx="587865" cy="517731"/>
            <a:chOff x="6000718" y="3070557"/>
            <a:chExt cx="587865" cy="517731"/>
          </a:xfrm>
        </p:grpSpPr>
        <p:sp>
          <p:nvSpPr>
            <p:cNvPr id="5" name="Google Shape;6993;p130"/>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94;p130"/>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95;p130"/>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96;p130"/>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97;p130"/>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98;p130"/>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99;p130"/>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00;p130"/>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01;p130"/>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02;p130"/>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5</a:t>
            </a:r>
            <a:endParaRPr lang="en-US" dirty="0">
              <a:solidFill>
                <a:schemeClr val="tx1"/>
              </a:solidFill>
            </a:endParaRPr>
          </a:p>
        </p:txBody>
      </p:sp>
    </p:spTree>
    <p:extLst>
      <p:ext uri="{BB962C8B-B14F-4D97-AF65-F5344CB8AC3E}">
        <p14:creationId xmlns:p14="http://schemas.microsoft.com/office/powerpoint/2010/main" val="1335821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28"/>
                                        </p:tgtEl>
                                        <p:attrNameLst>
                                          <p:attrName>style.visibility</p:attrName>
                                        </p:attrNameLst>
                                      </p:cBhvr>
                                      <p:to>
                                        <p:strVal val="visible"/>
                                      </p:to>
                                    </p:set>
                                    <p:animEffect transition="in" filter="wipe(down)">
                                      <p:cBhvr>
                                        <p:cTn id="7" dur="500"/>
                                        <p:tgtEl>
                                          <p:spTgt spid="3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2"/>
        <p:cNvGrpSpPr/>
        <p:nvPr/>
      </p:nvGrpSpPr>
      <p:grpSpPr>
        <a:xfrm>
          <a:off x="0" y="0"/>
          <a:ext cx="0" cy="0"/>
          <a:chOff x="0" y="0"/>
          <a:chExt cx="0" cy="0"/>
        </a:xfrm>
      </p:grpSpPr>
      <p:sp>
        <p:nvSpPr>
          <p:cNvPr id="2784" name="Google Shape;2784;p74"/>
          <p:cNvSpPr txBox="1">
            <a:spLocks noGrp="1"/>
          </p:cNvSpPr>
          <p:nvPr>
            <p:ph type="title" idx="2"/>
          </p:nvPr>
        </p:nvSpPr>
        <p:spPr>
          <a:xfrm>
            <a:off x="7087931" y="1963225"/>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2785" name="Google Shape;2785;p74"/>
          <p:cNvSpPr txBox="1">
            <a:spLocks noGrp="1"/>
          </p:cNvSpPr>
          <p:nvPr>
            <p:ph type="title"/>
          </p:nvPr>
        </p:nvSpPr>
        <p:spPr>
          <a:xfrm>
            <a:off x="966348" y="1983350"/>
            <a:ext cx="5348015" cy="841800"/>
          </a:xfrm>
          <a:prstGeom prst="rect">
            <a:avLst/>
          </a:prstGeom>
        </p:spPr>
        <p:txBody>
          <a:bodyPr spcFirstLastPara="1" wrap="square" lIns="91425" tIns="91425" rIns="91425" bIns="91425" anchor="t" anchorCtr="0">
            <a:noAutofit/>
          </a:bodyPr>
          <a:lstStyle/>
          <a:p>
            <a:pPr lvl="0" algn="l"/>
            <a:r>
              <a:rPr lang="en-US" sz="4000" dirty="0">
                <a:latin typeface="Times New Roman" panose="02020603050405020304" pitchFamily="18" charset="0"/>
                <a:cs typeface="Times New Roman" panose="02020603050405020304" pitchFamily="18" charset="0"/>
              </a:rPr>
              <a:t>Problem </a:t>
            </a:r>
            <a:r>
              <a:rPr lang="en-US" sz="4000" dirty="0" smtClean="0">
                <a:latin typeface="Times New Roman" panose="02020603050405020304" pitchFamily="18" charset="0"/>
                <a:cs typeface="Times New Roman" panose="02020603050405020304" pitchFamily="18" charset="0"/>
              </a:rPr>
              <a:t>Statement</a:t>
            </a:r>
            <a:endParaRPr sz="4000" dirty="0"/>
          </a:p>
        </p:txBody>
      </p:sp>
      <p:pic>
        <p:nvPicPr>
          <p:cNvPr id="6" name="Picture 10" descr="How to write a real customer problem statement | by Ivan Schneiders |  Product Coal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01" y="261057"/>
            <a:ext cx="2651760" cy="135997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1"/>
          <p:cNvSpPr>
            <a:spLocks noGrp="1"/>
          </p:cNvSpPr>
          <p:nvPr>
            <p:ph type="subTitle" idx="1"/>
          </p:nvPr>
        </p:nvSpPr>
        <p:spPr>
          <a:xfrm>
            <a:off x="966348" y="2793025"/>
            <a:ext cx="4853700" cy="471600"/>
          </a:xfrm>
        </p:spPr>
        <p:txBody>
          <a:bodyPr/>
          <a:lstStyle/>
          <a:p>
            <a:pPr algn="l"/>
            <a:r>
              <a:rPr lang="en-US" dirty="0" smtClean="0">
                <a:latin typeface="Times New Roman" panose="02020603050405020304" pitchFamily="18" charset="0"/>
                <a:cs typeface="Times New Roman" panose="02020603050405020304" pitchFamily="18" charset="0"/>
              </a:rPr>
              <a:t>Patient Management System</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6</a:t>
            </a:r>
            <a:endParaRPr lang="en-US" dirty="0">
              <a:solidFill>
                <a:schemeClr val="tx1"/>
              </a:solidFill>
            </a:endParaRPr>
          </a:p>
        </p:txBody>
      </p:sp>
    </p:spTree>
    <p:extLst>
      <p:ext uri="{BB962C8B-B14F-4D97-AF65-F5344CB8AC3E}">
        <p14:creationId xmlns:p14="http://schemas.microsoft.com/office/powerpoint/2010/main" val="279818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4"/>
                                        </p:tgtEl>
                                        <p:attrNameLst>
                                          <p:attrName>style.visibility</p:attrName>
                                        </p:attrNameLst>
                                      </p:cBhvr>
                                      <p:to>
                                        <p:strVal val="visible"/>
                                      </p:to>
                                    </p:set>
                                    <p:animEffect transition="in" filter="fade">
                                      <p:cBhvr>
                                        <p:cTn id="7" dur="500"/>
                                        <p:tgtEl>
                                          <p:spTgt spid="27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85"/>
                                        </p:tgtEl>
                                        <p:attrNameLst>
                                          <p:attrName>style.visibility</p:attrName>
                                        </p:attrNameLst>
                                      </p:cBhvr>
                                      <p:to>
                                        <p:strVal val="visible"/>
                                      </p:to>
                                    </p:set>
                                    <p:animEffect transition="in" filter="barn(inVertical)">
                                      <p:cBhvr>
                                        <p:cTn id="12" dur="500"/>
                                        <p:tgtEl>
                                          <p:spTgt spid="2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4" grpId="0"/>
      <p:bldP spid="27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2712" name="Google Shape;2712;p68"/>
          <p:cNvSpPr txBox="1">
            <a:spLocks noGrp="1"/>
          </p:cNvSpPr>
          <p:nvPr>
            <p:ph type="title" idx="2"/>
          </p:nvPr>
        </p:nvSpPr>
        <p:spPr>
          <a:xfrm>
            <a:off x="1048723" y="1552288"/>
            <a:ext cx="3201600" cy="9922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smtClean="0">
                <a:latin typeface="Times New Roman" panose="02020603050405020304" pitchFamily="18" charset="0"/>
                <a:cs typeface="Times New Roman" panose="02020603050405020304" pitchFamily="18" charset="0"/>
              </a:rPr>
              <a:t>Manual handling of the hospital records.</a:t>
            </a:r>
            <a:br>
              <a:rPr lang="en-US" sz="2400" dirty="0" smtClean="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sp>
        <p:nvSpPr>
          <p:cNvPr id="2713" name="Google Shape;2713;p68"/>
          <p:cNvSpPr txBox="1">
            <a:spLocks noGrp="1"/>
          </p:cNvSpPr>
          <p:nvPr>
            <p:ph type="title" idx="3"/>
          </p:nvPr>
        </p:nvSpPr>
        <p:spPr>
          <a:xfrm>
            <a:off x="4873729" y="1450794"/>
            <a:ext cx="3201600" cy="1197260"/>
          </a:xfrm>
          <a:prstGeom prst="rect">
            <a:avLst/>
          </a:prstGeom>
        </p:spPr>
        <p:txBody>
          <a:bodyPr spcFirstLastPara="1" wrap="square" lIns="91425" tIns="91425" rIns="91425" bIns="91425" anchor="t" anchorCtr="0">
            <a:noAutofit/>
          </a:bodyPr>
          <a:lstStyle/>
          <a:p>
            <a:pPr lvl="0"/>
            <a:r>
              <a:rPr lang="en-US" sz="2400" dirty="0">
                <a:latin typeface="Times New Roman" panose="02020603050405020304" pitchFamily="18" charset="0"/>
                <a:cs typeface="Times New Roman" panose="02020603050405020304" pitchFamily="18" charset="0"/>
              </a:rPr>
              <a:t>Wrong treatments and bad handwriting cause side effects.</a:t>
            </a:r>
            <a:endParaRPr sz="2400" dirty="0">
              <a:latin typeface="Times New Roman" panose="02020603050405020304" pitchFamily="18" charset="0"/>
              <a:cs typeface="Times New Roman" panose="02020603050405020304" pitchFamily="18" charset="0"/>
            </a:endParaRPr>
          </a:p>
        </p:txBody>
      </p:sp>
      <p:sp>
        <p:nvSpPr>
          <p:cNvPr id="2716" name="Google Shape;2716;p68"/>
          <p:cNvSpPr txBox="1">
            <a:spLocks noGrp="1"/>
          </p:cNvSpPr>
          <p:nvPr>
            <p:ph type="title" idx="5"/>
          </p:nvPr>
        </p:nvSpPr>
        <p:spPr>
          <a:xfrm>
            <a:off x="837792" y="3061314"/>
            <a:ext cx="3623462" cy="1206138"/>
          </a:xfrm>
          <a:prstGeom prst="rect">
            <a:avLst/>
          </a:prstGeom>
        </p:spPr>
        <p:txBody>
          <a:bodyPr spcFirstLastPara="1" wrap="square" lIns="91425" tIns="91425" rIns="91425" bIns="91425" anchor="t" anchorCtr="0">
            <a:noAutofit/>
          </a:bodyPr>
          <a:lstStyle/>
          <a:p>
            <a:pPr lvl="0"/>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redundancy and confusion, as well as difficulty in data </a:t>
            </a:r>
            <a:r>
              <a:rPr lang="en-US" sz="2400" dirty="0" smtClean="0">
                <a:latin typeface="Times New Roman" panose="02020603050405020304" pitchFamily="18" charset="0"/>
                <a:cs typeface="Times New Roman" panose="02020603050405020304" pitchFamily="18" charset="0"/>
              </a:rPr>
              <a:t>retrieval.</a:t>
            </a:r>
            <a:endParaRPr sz="2400" dirty="0">
              <a:latin typeface="Times New Roman" panose="02020603050405020304" pitchFamily="18" charset="0"/>
              <a:cs typeface="Times New Roman" panose="02020603050405020304" pitchFamily="18" charset="0"/>
            </a:endParaRPr>
          </a:p>
        </p:txBody>
      </p:sp>
      <p:sp>
        <p:nvSpPr>
          <p:cNvPr id="2717" name="Google Shape;2717;p68"/>
          <p:cNvSpPr txBox="1">
            <a:spLocks noGrp="1"/>
          </p:cNvSpPr>
          <p:nvPr>
            <p:ph type="title" idx="6"/>
          </p:nvPr>
        </p:nvSpPr>
        <p:spPr>
          <a:xfrm>
            <a:off x="4873729" y="3156838"/>
            <a:ext cx="3201600" cy="1206130"/>
          </a:xfrm>
          <a:prstGeom prst="rect">
            <a:avLst/>
          </a:prstGeom>
        </p:spPr>
        <p:txBody>
          <a:bodyPr spcFirstLastPara="1" wrap="square" lIns="91425" tIns="91425" rIns="91425" bIns="91425" anchor="t" anchorCtr="0">
            <a:noAutofit/>
          </a:bodyPr>
          <a:lstStyle/>
          <a:p>
            <a:pPr lvl="0"/>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disconnection between healthcare </a:t>
            </a:r>
            <a:r>
              <a:rPr lang="en-US" sz="2400" dirty="0" smtClean="0">
                <a:latin typeface="Times New Roman" panose="02020603050405020304" pitchFamily="18" charset="0"/>
                <a:cs typeface="Times New Roman" panose="02020603050405020304" pitchFamily="18" charset="0"/>
              </a:rPr>
              <a:t>members.</a:t>
            </a:r>
            <a:endParaRPr sz="2400" dirty="0">
              <a:latin typeface="Times New Roman" panose="02020603050405020304" pitchFamily="18" charset="0"/>
              <a:cs typeface="Times New Roman" panose="02020603050405020304" pitchFamily="18" charset="0"/>
            </a:endParaRPr>
          </a:p>
        </p:txBody>
      </p:sp>
      <p:sp>
        <p:nvSpPr>
          <p:cNvPr id="6" name="Title 15"/>
          <p:cNvSpPr>
            <a:spLocks noGrp="1"/>
          </p:cNvSpPr>
          <p:nvPr>
            <p:ph type="title"/>
          </p:nvPr>
        </p:nvSpPr>
        <p:spPr>
          <a:xfrm>
            <a:off x="720000" y="369310"/>
            <a:ext cx="7704000" cy="572700"/>
          </a:xfrm>
        </p:spPr>
        <p:txBody>
          <a:bodyPr/>
          <a:lstStyle/>
          <a:p>
            <a:r>
              <a:rPr lang="en-US" sz="3200" dirty="0" smtClean="0">
                <a:latin typeface="Times New Roman" panose="02020603050405020304" pitchFamily="18" charset="0"/>
                <a:cs typeface="Times New Roman" panose="02020603050405020304" pitchFamily="18" charset="0"/>
              </a:rPr>
              <a:t>Hospital Problems</a:t>
            </a:r>
            <a:endParaRPr lang="en-US"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7</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712"/>
                                        </p:tgtEl>
                                        <p:attrNameLst>
                                          <p:attrName>style.visibility</p:attrName>
                                        </p:attrNameLst>
                                      </p:cBhvr>
                                      <p:to>
                                        <p:strVal val="visible"/>
                                      </p:to>
                                    </p:set>
                                    <p:animEffect transition="in" filter="wheel(1)">
                                      <p:cBhvr>
                                        <p:cTn id="12" dur="2000"/>
                                        <p:tgtEl>
                                          <p:spTgt spid="271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713"/>
                                        </p:tgtEl>
                                        <p:attrNameLst>
                                          <p:attrName>style.visibility</p:attrName>
                                        </p:attrNameLst>
                                      </p:cBhvr>
                                      <p:to>
                                        <p:strVal val="visible"/>
                                      </p:to>
                                    </p:set>
                                    <p:animEffect transition="in" filter="wheel(1)">
                                      <p:cBhvr>
                                        <p:cTn id="17" dur="2000"/>
                                        <p:tgtEl>
                                          <p:spTgt spid="2713"/>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716"/>
                                        </p:tgtEl>
                                        <p:attrNameLst>
                                          <p:attrName>style.visibility</p:attrName>
                                        </p:attrNameLst>
                                      </p:cBhvr>
                                      <p:to>
                                        <p:strVal val="visible"/>
                                      </p:to>
                                    </p:set>
                                    <p:animEffect transition="in" filter="wheel(1)">
                                      <p:cBhvr>
                                        <p:cTn id="22" dur="2000"/>
                                        <p:tgtEl>
                                          <p:spTgt spid="271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717"/>
                                        </p:tgtEl>
                                        <p:attrNameLst>
                                          <p:attrName>style.visibility</p:attrName>
                                        </p:attrNameLst>
                                      </p:cBhvr>
                                      <p:to>
                                        <p:strVal val="visible"/>
                                      </p:to>
                                    </p:set>
                                    <p:animEffect transition="in" filter="wheel(1)">
                                      <p:cBhvr>
                                        <p:cTn id="27" dur="2000"/>
                                        <p:tgtEl>
                                          <p:spTgt spid="2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2" grpId="0"/>
      <p:bldP spid="2713" grpId="0"/>
      <p:bldP spid="2716" grpId="0"/>
      <p:bldP spid="271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8"/>
        <p:cNvGrpSpPr/>
        <p:nvPr/>
      </p:nvGrpSpPr>
      <p:grpSpPr>
        <a:xfrm>
          <a:off x="0" y="0"/>
          <a:ext cx="0" cy="0"/>
          <a:chOff x="0" y="0"/>
          <a:chExt cx="0" cy="0"/>
        </a:xfrm>
      </p:grpSpPr>
      <p:sp>
        <p:nvSpPr>
          <p:cNvPr id="2899" name="Google Shape;2899;p84"/>
          <p:cNvSpPr txBox="1">
            <a:spLocks noGrp="1"/>
          </p:cNvSpPr>
          <p:nvPr>
            <p:ph type="title"/>
          </p:nvPr>
        </p:nvSpPr>
        <p:spPr>
          <a:xfrm>
            <a:off x="1187869" y="2762200"/>
            <a:ext cx="4853700" cy="841800"/>
          </a:xfrm>
          <a:prstGeom prst="rect">
            <a:avLst/>
          </a:prstGeom>
        </p:spPr>
        <p:txBody>
          <a:bodyPr spcFirstLastPara="1" wrap="square" lIns="91425" tIns="91425" rIns="91425" bIns="91425" anchor="t" anchorCtr="0">
            <a:noAutofit/>
          </a:bodyPr>
          <a:lstStyle/>
          <a:p>
            <a:pPr lvl="0"/>
            <a:r>
              <a:rPr lang="en" sz="4000" dirty="0">
                <a:latin typeface="Times New Roman" panose="02020603050405020304" pitchFamily="18" charset="0"/>
                <a:cs typeface="Times New Roman" panose="02020603050405020304" pitchFamily="18" charset="0"/>
              </a:rPr>
              <a:t>Scope</a:t>
            </a:r>
            <a:endParaRPr sz="4000" dirty="0">
              <a:latin typeface="Times New Roman" panose="02020603050405020304" pitchFamily="18" charset="0"/>
              <a:cs typeface="Times New Roman" panose="02020603050405020304" pitchFamily="18" charset="0"/>
            </a:endParaRPr>
          </a:p>
        </p:txBody>
      </p:sp>
      <p:sp>
        <p:nvSpPr>
          <p:cNvPr id="2900" name="Google Shape;2900;p84"/>
          <p:cNvSpPr txBox="1">
            <a:spLocks noGrp="1"/>
          </p:cNvSpPr>
          <p:nvPr>
            <p:ph type="title" idx="2"/>
          </p:nvPr>
        </p:nvSpPr>
        <p:spPr>
          <a:xfrm>
            <a:off x="879411" y="934036"/>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2" name="Subtitle 1"/>
          <p:cNvSpPr>
            <a:spLocks noGrp="1"/>
          </p:cNvSpPr>
          <p:nvPr>
            <p:ph type="subTitle" idx="1"/>
          </p:nvPr>
        </p:nvSpPr>
        <p:spPr>
          <a:xfrm>
            <a:off x="1070631" y="3604000"/>
            <a:ext cx="4853700" cy="471600"/>
          </a:xfrm>
        </p:spPr>
        <p:txBody>
          <a:bodyPr/>
          <a:lstStyle/>
          <a:p>
            <a:r>
              <a:rPr lang="en-US" dirty="0" smtClean="0">
                <a:latin typeface="Times New Roman" panose="02020603050405020304" pitchFamily="18" charset="0"/>
                <a:cs typeface="Times New Roman" panose="02020603050405020304" pitchFamily="18" charset="0"/>
              </a:rPr>
              <a:t>Patient Management System</a:t>
            </a:r>
            <a:endParaRPr lang="en-US" dirty="0">
              <a:latin typeface="Times New Roman" panose="02020603050405020304" pitchFamily="18" charset="0"/>
              <a:cs typeface="Times New Roman" panose="02020603050405020304" pitchFamily="18" charset="0"/>
            </a:endParaRPr>
          </a:p>
        </p:txBody>
      </p:sp>
      <p:pic>
        <p:nvPicPr>
          <p:cNvPr id="10" name="Picture 4" descr="Scope Of Work 2023 Ultimate Guide + Template | monday.com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886" y="2936284"/>
            <a:ext cx="1645920" cy="8229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8</a:t>
            </a:r>
            <a:endParaRPr lang="en-US" dirty="0">
              <a:solidFill>
                <a:schemeClr val="tx1"/>
              </a:solidFill>
            </a:endParaRPr>
          </a:p>
        </p:txBody>
      </p:sp>
    </p:spTree>
    <p:extLst>
      <p:ext uri="{BB962C8B-B14F-4D97-AF65-F5344CB8AC3E}">
        <p14:creationId xmlns:p14="http://schemas.microsoft.com/office/powerpoint/2010/main" val="1956125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00"/>
                                        </p:tgtEl>
                                        <p:attrNameLst>
                                          <p:attrName>style.visibility</p:attrName>
                                        </p:attrNameLst>
                                      </p:cBhvr>
                                      <p:to>
                                        <p:strVal val="visible"/>
                                      </p:to>
                                    </p:set>
                                    <p:animEffect transition="in" filter="fade">
                                      <p:cBhvr>
                                        <p:cTn id="7" dur="500"/>
                                        <p:tgtEl>
                                          <p:spTgt spid="290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99"/>
                                        </p:tgtEl>
                                        <p:attrNameLst>
                                          <p:attrName>style.visibility</p:attrName>
                                        </p:attrNameLst>
                                      </p:cBhvr>
                                      <p:to>
                                        <p:strVal val="visible"/>
                                      </p:to>
                                    </p:set>
                                    <p:animEffect transition="in" filter="barn(inVertical)">
                                      <p:cBhvr>
                                        <p:cTn id="12" dur="500"/>
                                        <p:tgtEl>
                                          <p:spTgt spid="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 grpId="0"/>
      <p:bldP spid="29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94"/>
          <p:cNvSpPr/>
          <p:nvPr/>
        </p:nvSpPr>
        <p:spPr>
          <a:xfrm>
            <a:off x="3232950" y="1616954"/>
            <a:ext cx="2678100" cy="26781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13" name="Google Shape;3013;p94"/>
          <p:cNvSpPr/>
          <p:nvPr/>
        </p:nvSpPr>
        <p:spPr>
          <a:xfrm>
            <a:off x="1002571" y="746700"/>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14" name="Google Shape;3014;p94"/>
          <p:cNvSpPr/>
          <p:nvPr/>
        </p:nvSpPr>
        <p:spPr>
          <a:xfrm>
            <a:off x="5745824" y="746700"/>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15" name="Google Shape;3015;p94"/>
          <p:cNvSpPr/>
          <p:nvPr/>
        </p:nvSpPr>
        <p:spPr>
          <a:xfrm>
            <a:off x="610795" y="2221847"/>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16" name="Google Shape;3016;p94"/>
          <p:cNvSpPr/>
          <p:nvPr/>
        </p:nvSpPr>
        <p:spPr>
          <a:xfrm>
            <a:off x="6277428" y="2224475"/>
            <a:ext cx="2312700" cy="1200697"/>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17" name="Google Shape;3017;p94"/>
          <p:cNvSpPr txBox="1">
            <a:spLocks noGrp="1"/>
          </p:cNvSpPr>
          <p:nvPr>
            <p:ph type="title"/>
          </p:nvPr>
        </p:nvSpPr>
        <p:spPr>
          <a:xfrm>
            <a:off x="720000" y="1199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latin typeface="Times New Roman" panose="02020603050405020304" pitchFamily="18" charset="0"/>
                <a:cs typeface="Times New Roman" panose="02020603050405020304" pitchFamily="18" charset="0"/>
              </a:rPr>
              <a:t>Scope</a:t>
            </a:r>
            <a:endParaRPr sz="3200" dirty="0">
              <a:latin typeface="Times New Roman" panose="02020603050405020304" pitchFamily="18" charset="0"/>
              <a:cs typeface="Times New Roman" panose="02020603050405020304" pitchFamily="18" charset="0"/>
            </a:endParaRPr>
          </a:p>
        </p:txBody>
      </p:sp>
      <p:sp>
        <p:nvSpPr>
          <p:cNvPr id="3026" name="Google Shape;3026;p94"/>
          <p:cNvSpPr/>
          <p:nvPr/>
        </p:nvSpPr>
        <p:spPr>
          <a:xfrm>
            <a:off x="3927600" y="2297670"/>
            <a:ext cx="1288800" cy="1288800"/>
          </a:xfrm>
          <a:prstGeom prst="ellipse">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smtClean="0">
                <a:solidFill>
                  <a:schemeClr val="tx1"/>
                </a:solidFill>
                <a:latin typeface="Times New Roman" panose="02020603050405020304" pitchFamily="18" charset="0"/>
                <a:cs typeface="Times New Roman" panose="02020603050405020304" pitchFamily="18" charset="0"/>
              </a:rPr>
              <a:t>PMS</a:t>
            </a:r>
            <a:endParaRPr sz="2400" b="1" dirty="0">
              <a:solidFill>
                <a:schemeClr val="tx1"/>
              </a:solidFill>
              <a:latin typeface="Times New Roman" panose="02020603050405020304" pitchFamily="18" charset="0"/>
              <a:cs typeface="Times New Roman" panose="02020603050405020304" pitchFamily="18" charset="0"/>
            </a:endParaRPr>
          </a:p>
        </p:txBody>
      </p:sp>
      <p:sp>
        <p:nvSpPr>
          <p:cNvPr id="3027" name="Google Shape;3027;p94"/>
          <p:cNvSpPr/>
          <p:nvPr/>
        </p:nvSpPr>
        <p:spPr>
          <a:xfrm>
            <a:off x="3132752" y="1547154"/>
            <a:ext cx="823800" cy="823800"/>
          </a:xfrm>
          <a:prstGeom prst="ellipse">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028" name="Google Shape;3028;p94"/>
          <p:cNvSpPr/>
          <p:nvPr/>
        </p:nvSpPr>
        <p:spPr>
          <a:xfrm>
            <a:off x="5104543" y="1527517"/>
            <a:ext cx="823800" cy="823800"/>
          </a:xfrm>
          <a:prstGeom prst="ellipse">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29" name="Google Shape;3029;p94"/>
          <p:cNvSpPr/>
          <p:nvPr/>
        </p:nvSpPr>
        <p:spPr>
          <a:xfrm>
            <a:off x="2794345" y="2755425"/>
            <a:ext cx="823800" cy="823800"/>
          </a:xfrm>
          <a:prstGeom prst="ellipse">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30" name="Google Shape;3030;p94"/>
          <p:cNvSpPr/>
          <p:nvPr/>
        </p:nvSpPr>
        <p:spPr>
          <a:xfrm>
            <a:off x="5582778" y="2705100"/>
            <a:ext cx="823800" cy="823800"/>
          </a:xfrm>
          <a:prstGeom prst="ellipse">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3019;p94"/>
          <p:cNvSpPr txBox="1"/>
          <p:nvPr/>
        </p:nvSpPr>
        <p:spPr>
          <a:xfrm>
            <a:off x="5984246" y="738419"/>
            <a:ext cx="1978200" cy="1254890"/>
          </a:xfrm>
          <a:prstGeom prst="rect">
            <a:avLst/>
          </a:prstGeom>
          <a:noFill/>
          <a:ln>
            <a:noFill/>
          </a:ln>
        </p:spPr>
        <p:txBody>
          <a:bodyPr spcFirstLastPara="1" wrap="square" lIns="91425" tIns="91425" rIns="91425" bIns="91425" anchor="t" anchorCtr="0">
            <a:noAutofit/>
          </a:bodyPr>
          <a:lstStyle/>
          <a:p>
            <a:pPr lvl="0" algn="ctr"/>
            <a:r>
              <a:rPr lang="en-US" sz="2000" b="1" dirty="0">
                <a:solidFill>
                  <a:schemeClr val="dk1"/>
                </a:solidFill>
                <a:latin typeface="Times New Roman" panose="02020603050405020304" pitchFamily="18" charset="0"/>
                <a:ea typeface="Poppins"/>
                <a:cs typeface="Times New Roman" panose="02020603050405020304" pitchFamily="18" charset="0"/>
                <a:sym typeface="Poppins"/>
              </a:rPr>
              <a:t>Execute</a:t>
            </a:r>
            <a:r>
              <a:rPr lang="en" sz="2000" b="1" dirty="0" smtClean="0">
                <a:solidFill>
                  <a:schemeClr val="dk1"/>
                </a:solidFill>
                <a:latin typeface="Times New Roman" panose="02020603050405020304" pitchFamily="18" charset="0"/>
                <a:ea typeface="Poppins"/>
                <a:cs typeface="Times New Roman" panose="02020603050405020304" pitchFamily="18" charset="0"/>
                <a:sym typeface="Poppins"/>
              </a:rPr>
              <a:t> </a:t>
            </a:r>
          </a:p>
          <a:p>
            <a:pPr marL="0" lvl="0" indent="0" algn="ctr" rtl="0">
              <a:spcBef>
                <a:spcPts val="0"/>
              </a:spcBef>
              <a:spcAft>
                <a:spcPts val="0"/>
              </a:spcAft>
              <a:buNone/>
            </a:pPr>
            <a:r>
              <a:rPr lang="en" sz="2000" b="1" dirty="0" smtClean="0">
                <a:solidFill>
                  <a:schemeClr val="dk1"/>
                </a:solidFill>
                <a:latin typeface="Times New Roman" panose="02020603050405020304" pitchFamily="18" charset="0"/>
                <a:ea typeface="Poppins"/>
                <a:cs typeface="Times New Roman" panose="02020603050405020304" pitchFamily="18" charset="0"/>
                <a:sym typeface="Poppins"/>
              </a:rPr>
              <a:t>day-to-day operations.</a:t>
            </a:r>
            <a:endParaRPr sz="20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42" name="Google Shape;3019;p94"/>
          <p:cNvSpPr txBox="1"/>
          <p:nvPr/>
        </p:nvSpPr>
        <p:spPr>
          <a:xfrm>
            <a:off x="747038" y="2198244"/>
            <a:ext cx="2018055" cy="1050562"/>
          </a:xfrm>
          <a:prstGeom prst="rect">
            <a:avLst/>
          </a:prstGeom>
          <a:noFill/>
          <a:ln>
            <a:noFill/>
          </a:ln>
        </p:spPr>
        <p:txBody>
          <a:bodyPr spcFirstLastPara="1" wrap="square" lIns="91425" tIns="91425" rIns="91425" bIns="91425" anchor="t" anchorCtr="0">
            <a:noAutofit/>
          </a:bodyPr>
          <a:lstStyle/>
          <a:p>
            <a:pPr lvl="0" algn="ctr"/>
            <a:r>
              <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rPr>
              <a:t>Paperless hospital </a:t>
            </a:r>
            <a:r>
              <a:rPr lang="en-US" sz="2000" b="1" dirty="0">
                <a:solidFill>
                  <a:schemeClr val="dk1"/>
                </a:solidFill>
                <a:latin typeface="Times New Roman" panose="02020603050405020304" pitchFamily="18" charset="0"/>
                <a:ea typeface="Poppins"/>
                <a:cs typeface="Times New Roman" panose="02020603050405020304" pitchFamily="18" charset="0"/>
                <a:sym typeface="Poppins"/>
              </a:rPr>
              <a:t>of up to 90</a:t>
            </a:r>
            <a:r>
              <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rPr>
              <a:t>%.</a:t>
            </a:r>
            <a:endParaRPr sz="20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43" name="Google Shape;3019;p94"/>
          <p:cNvSpPr txBox="1"/>
          <p:nvPr/>
        </p:nvSpPr>
        <p:spPr>
          <a:xfrm>
            <a:off x="6277428" y="2328468"/>
            <a:ext cx="2382425" cy="125489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smtClean="0">
                <a:solidFill>
                  <a:schemeClr val="dk1"/>
                </a:solidFill>
                <a:latin typeface="Times New Roman" panose="02020603050405020304" pitchFamily="18" charset="0"/>
                <a:ea typeface="Poppins"/>
                <a:cs typeface="Times New Roman" panose="02020603050405020304" pitchFamily="18" charset="0"/>
                <a:sym typeface="Poppins"/>
              </a:rPr>
              <a:t>Increase connectivity between all healthcare members.</a:t>
            </a:r>
            <a:endParaRPr sz="18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44" name="Google Shape;3015;p94"/>
          <p:cNvSpPr/>
          <p:nvPr/>
        </p:nvSpPr>
        <p:spPr>
          <a:xfrm>
            <a:off x="1049839" y="3948066"/>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Google Shape;3016;p94"/>
          <p:cNvSpPr/>
          <p:nvPr/>
        </p:nvSpPr>
        <p:spPr>
          <a:xfrm>
            <a:off x="5700193" y="3922552"/>
            <a:ext cx="2312700" cy="1107053"/>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 name="Google Shape;3029;p94"/>
          <p:cNvSpPr/>
          <p:nvPr/>
        </p:nvSpPr>
        <p:spPr>
          <a:xfrm>
            <a:off x="3285231" y="3922552"/>
            <a:ext cx="823800" cy="823800"/>
          </a:xfrm>
          <a:prstGeom prst="ellipse">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3030;p94"/>
          <p:cNvSpPr/>
          <p:nvPr/>
        </p:nvSpPr>
        <p:spPr>
          <a:xfrm>
            <a:off x="4928746" y="3964208"/>
            <a:ext cx="823800" cy="823800"/>
          </a:xfrm>
          <a:prstGeom prst="ellipse">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3019;p94"/>
          <p:cNvSpPr txBox="1"/>
          <p:nvPr/>
        </p:nvSpPr>
        <p:spPr>
          <a:xfrm>
            <a:off x="942347" y="4110602"/>
            <a:ext cx="2433147" cy="787749"/>
          </a:xfrm>
          <a:prstGeom prst="rect">
            <a:avLst/>
          </a:prstGeom>
          <a:noFill/>
          <a:ln>
            <a:noFill/>
          </a:ln>
        </p:spPr>
        <p:txBody>
          <a:bodyPr spcFirstLastPara="1" wrap="square" lIns="91425" tIns="91425" rIns="91425" bIns="91425" anchor="t" anchorCtr="0">
            <a:noAutofit/>
          </a:bodyPr>
          <a:lstStyle/>
          <a:p>
            <a:pPr lvl="0" algn="ctr"/>
            <a:r>
              <a:rPr lang="en-US" sz="2000" b="1" dirty="0">
                <a:solidFill>
                  <a:schemeClr val="dk1"/>
                </a:solidFill>
                <a:latin typeface="Times New Roman" panose="02020603050405020304" pitchFamily="18" charset="0"/>
                <a:ea typeface="Poppins"/>
                <a:cs typeface="Times New Roman" panose="02020603050405020304" pitchFamily="18" charset="0"/>
                <a:sym typeface="Poppins"/>
              </a:rPr>
              <a:t>Maintaining </a:t>
            </a:r>
            <a:r>
              <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rPr>
              <a:t>patient</a:t>
            </a:r>
          </a:p>
          <a:p>
            <a:pPr lvl="0" algn="ctr"/>
            <a:r>
              <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rPr>
              <a:t> details.</a:t>
            </a:r>
            <a:endParaRPr sz="20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50" name="Google Shape;3019;p94"/>
          <p:cNvSpPr txBox="1"/>
          <p:nvPr/>
        </p:nvSpPr>
        <p:spPr>
          <a:xfrm>
            <a:off x="5797068" y="3901180"/>
            <a:ext cx="2261456" cy="1001584"/>
          </a:xfrm>
          <a:prstGeom prst="rect">
            <a:avLst/>
          </a:prstGeom>
          <a:noFill/>
          <a:ln>
            <a:noFill/>
          </a:ln>
        </p:spPr>
        <p:txBody>
          <a:bodyPr spcFirstLastPara="1" wrap="square" lIns="91425" tIns="91425" rIns="91425" bIns="91425" anchor="t" anchorCtr="0">
            <a:noAutofit/>
          </a:bodyPr>
          <a:lstStyle/>
          <a:p>
            <a:pPr lvl="0" algn="ctr"/>
            <a:r>
              <a:rPr lang="en-US" sz="2000" b="1" dirty="0">
                <a:solidFill>
                  <a:schemeClr val="dk1"/>
                </a:solidFill>
                <a:latin typeface="Times New Roman" panose="02020603050405020304" pitchFamily="18" charset="0"/>
                <a:ea typeface="Poppins"/>
                <a:cs typeface="Times New Roman" panose="02020603050405020304" pitchFamily="18" charset="0"/>
                <a:sym typeface="Poppins"/>
              </a:rPr>
              <a:t>Billing </a:t>
            </a:r>
            <a:r>
              <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rPr>
              <a:t>and report generation</a:t>
            </a:r>
          </a:p>
          <a:p>
            <a:pPr lvl="0" algn="ctr"/>
            <a:r>
              <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rPr>
              <a:t>management.</a:t>
            </a:r>
            <a:endParaRPr sz="20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52" name="Google Shape;3019;p94"/>
          <p:cNvSpPr txBox="1"/>
          <p:nvPr/>
        </p:nvSpPr>
        <p:spPr>
          <a:xfrm>
            <a:off x="790728" y="716295"/>
            <a:ext cx="2512874" cy="1108376"/>
          </a:xfrm>
          <a:prstGeom prst="rect">
            <a:avLst/>
          </a:prstGeom>
          <a:noFill/>
          <a:ln>
            <a:noFill/>
          </a:ln>
        </p:spPr>
        <p:txBody>
          <a:bodyPr spcFirstLastPara="1" wrap="square" lIns="91425" tIns="91425" rIns="91425" bIns="91425" anchor="t" anchorCtr="0">
            <a:noAutofit/>
          </a:bodyPr>
          <a:lstStyle/>
          <a:p>
            <a:pPr lvl="0" algn="ctr"/>
            <a:r>
              <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rPr>
              <a:t>Patient</a:t>
            </a:r>
          </a:p>
          <a:p>
            <a:pPr lvl="0" algn="ctr"/>
            <a:r>
              <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rPr>
              <a:t>appointment </a:t>
            </a:r>
          </a:p>
          <a:p>
            <a:pPr lvl="0" algn="ctr"/>
            <a:r>
              <a:rPr lang="en-US" sz="2000" b="1" dirty="0" smtClean="0">
                <a:solidFill>
                  <a:schemeClr val="dk1"/>
                </a:solidFill>
                <a:latin typeface="Times New Roman" panose="02020603050405020304" pitchFamily="18" charset="0"/>
                <a:ea typeface="Poppins"/>
                <a:cs typeface="Times New Roman" panose="02020603050405020304" pitchFamily="18" charset="0"/>
                <a:sym typeface="Poppins"/>
              </a:rPr>
              <a:t>scheduling. </a:t>
            </a:r>
          </a:p>
        </p:txBody>
      </p:sp>
      <p:sp>
        <p:nvSpPr>
          <p:cNvPr id="4" name="TextBox 3"/>
          <p:cNvSpPr txBox="1"/>
          <p:nvPr/>
        </p:nvSpPr>
        <p:spPr>
          <a:xfrm>
            <a:off x="5340646" y="1697280"/>
            <a:ext cx="312906" cy="400110"/>
          </a:xfrm>
          <a:prstGeom prst="rect">
            <a:avLst/>
          </a:prstGeom>
          <a:noFill/>
        </p:spPr>
        <p:txBody>
          <a:bodyPr wrap="non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1</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4" name="TextBox 53"/>
          <p:cNvSpPr txBox="1"/>
          <p:nvPr/>
        </p:nvSpPr>
        <p:spPr>
          <a:xfrm>
            <a:off x="5822571" y="2848696"/>
            <a:ext cx="312906" cy="400110"/>
          </a:xfrm>
          <a:prstGeom prst="rect">
            <a:avLst/>
          </a:prstGeom>
          <a:noFill/>
        </p:spPr>
        <p:txBody>
          <a:bodyPr wrap="non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2</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5177196" y="4149189"/>
            <a:ext cx="312906" cy="400110"/>
          </a:xfrm>
          <a:prstGeom prst="rect">
            <a:avLst/>
          </a:prstGeom>
          <a:noFill/>
        </p:spPr>
        <p:txBody>
          <a:bodyPr wrap="non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3</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3517368" y="4134397"/>
            <a:ext cx="312906" cy="400110"/>
          </a:xfrm>
          <a:prstGeom prst="rect">
            <a:avLst/>
          </a:prstGeom>
          <a:noFill/>
        </p:spPr>
        <p:txBody>
          <a:bodyPr wrap="non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4</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3007336" y="2916945"/>
            <a:ext cx="312906" cy="400110"/>
          </a:xfrm>
          <a:prstGeom prst="rect">
            <a:avLst/>
          </a:prstGeom>
          <a:noFill/>
        </p:spPr>
        <p:txBody>
          <a:bodyPr wrap="non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5</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8" name="TextBox 57"/>
          <p:cNvSpPr txBox="1"/>
          <p:nvPr/>
        </p:nvSpPr>
        <p:spPr>
          <a:xfrm>
            <a:off x="3353701" y="1739362"/>
            <a:ext cx="312906" cy="400110"/>
          </a:xfrm>
          <a:prstGeom prst="rect">
            <a:avLst/>
          </a:prstGeom>
          <a:noFill/>
        </p:spPr>
        <p:txBody>
          <a:bodyPr wrap="none" rtlCol="0">
            <a:spAutoFit/>
          </a:bodyPr>
          <a:lstStyle/>
          <a:p>
            <a:r>
              <a:rPr lang="en-US" sz="2000" b="1" dirty="0" smtClean="0">
                <a:solidFill>
                  <a:schemeClr val="tx1"/>
                </a:solidFill>
                <a:latin typeface="Times New Roman" panose="02020603050405020304" pitchFamily="18" charset="0"/>
                <a:cs typeface="Times New Roman" panose="02020603050405020304" pitchFamily="18" charset="0"/>
              </a:rPr>
              <a:t>6</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8476180" y="4664468"/>
            <a:ext cx="431514" cy="307777"/>
          </a:xfrm>
          <a:prstGeom prst="rect">
            <a:avLst/>
          </a:prstGeom>
          <a:noFill/>
        </p:spPr>
        <p:txBody>
          <a:bodyPr wrap="square" rtlCol="0">
            <a:spAutoFit/>
          </a:bodyPr>
          <a:lstStyle/>
          <a:p>
            <a:pPr algn="ctr"/>
            <a:r>
              <a:rPr lang="en-US" dirty="0" smtClean="0">
                <a:solidFill>
                  <a:schemeClr val="tx1"/>
                </a:solidFill>
              </a:rPr>
              <a:t>9</a:t>
            </a:r>
            <a:endParaRPr lang="en-US" dirty="0">
              <a:solidFill>
                <a:schemeClr val="tx1"/>
              </a:solidFill>
            </a:endParaRPr>
          </a:p>
        </p:txBody>
      </p:sp>
    </p:spTree>
    <p:extLst>
      <p:ext uri="{BB962C8B-B14F-4D97-AF65-F5344CB8AC3E}">
        <p14:creationId xmlns:p14="http://schemas.microsoft.com/office/powerpoint/2010/main" val="36551409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17"/>
                                        </p:tgtEl>
                                        <p:attrNameLst>
                                          <p:attrName>style.visibility</p:attrName>
                                        </p:attrNameLst>
                                      </p:cBhvr>
                                      <p:to>
                                        <p:strVal val="visible"/>
                                      </p:to>
                                    </p:set>
                                    <p:animEffect transition="in" filter="fade">
                                      <p:cBhvr>
                                        <p:cTn id="7" dur="1000"/>
                                        <p:tgtEl>
                                          <p:spTgt spid="3017"/>
                                        </p:tgtEl>
                                      </p:cBhvr>
                                    </p:animEffect>
                                    <p:anim calcmode="lin" valueType="num">
                                      <p:cBhvr>
                                        <p:cTn id="8" dur="1000" fill="hold"/>
                                        <p:tgtEl>
                                          <p:spTgt spid="3017"/>
                                        </p:tgtEl>
                                        <p:attrNameLst>
                                          <p:attrName>ppt_x</p:attrName>
                                        </p:attrNameLst>
                                      </p:cBhvr>
                                      <p:tavLst>
                                        <p:tav tm="0">
                                          <p:val>
                                            <p:strVal val="#ppt_x"/>
                                          </p:val>
                                        </p:tav>
                                        <p:tav tm="100000">
                                          <p:val>
                                            <p:strVal val="#ppt_x"/>
                                          </p:val>
                                        </p:tav>
                                      </p:tavLst>
                                    </p:anim>
                                    <p:anim calcmode="lin" valueType="num">
                                      <p:cBhvr>
                                        <p:cTn id="9" dur="1000" fill="hold"/>
                                        <p:tgtEl>
                                          <p:spTgt spid="30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7" grpId="0"/>
      <p:bldP spid="41" grpId="0"/>
      <p:bldP spid="42" grpId="0"/>
      <p:bldP spid="43" grpId="0"/>
      <p:bldP spid="48" grpId="0"/>
      <p:bldP spid="50" grpId="0"/>
      <p:bldP spid="52" grpId="0"/>
      <p:bldP spid="4" grpId="0"/>
      <p:bldP spid="54" grpId="0"/>
      <p:bldP spid="55" grpId="0"/>
      <p:bldP spid="56" grpId="0"/>
      <p:bldP spid="57" grpId="0"/>
      <p:bldP spid="58" grpId="0"/>
    </p:bldLst>
  </p:timing>
</p:sld>
</file>

<file path=ppt/theme/theme1.xml><?xml version="1.0" encoding="utf-8"?>
<a:theme xmlns:a="http://schemas.openxmlformats.org/drawingml/2006/main" name="Database Project Proposal XL by Slidesgo">
  <a:themeElements>
    <a:clrScheme name="Simple Light">
      <a:dk1>
        <a:srgbClr val="FFFFFF"/>
      </a:dk1>
      <a:lt1>
        <a:srgbClr val="312962"/>
      </a:lt1>
      <a:dk2>
        <a:srgbClr val="24243E"/>
      </a:dk2>
      <a:lt2>
        <a:srgbClr val="115CF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TotalTime>
  <Words>623</Words>
  <Application>Microsoft Office PowerPoint</Application>
  <PresentationFormat>On-screen Show (16:9)</PresentationFormat>
  <Paragraphs>818</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Segoe UI</vt:lpstr>
      <vt:lpstr>Poppins</vt:lpstr>
      <vt:lpstr>DM Sans</vt:lpstr>
      <vt:lpstr>Arial</vt:lpstr>
      <vt:lpstr>Database Project Proposal XL by Slidesgo</vt:lpstr>
      <vt:lpstr>Patient Managment System Project</vt:lpstr>
      <vt:lpstr>Patient Management System </vt:lpstr>
      <vt:lpstr>Table of contents</vt:lpstr>
      <vt:lpstr>Introduction</vt:lpstr>
      <vt:lpstr>Hospitals are very important to society, and healthcare providers need to do their job effectively and efficiently. The number of investments in computers and hospital equipment has increased, but medical records are still on paper, which is cumbersome and difficult to manage, especially when searching for information.  PMS is powerful, flexible, and easy to use, and it’s designed and developed to deliver real, conceivable benefits to hospitals.  </vt:lpstr>
      <vt:lpstr>02</vt:lpstr>
      <vt:lpstr>Manual handling of the hospital records. </vt:lpstr>
      <vt:lpstr>Scope</vt:lpstr>
      <vt:lpstr>Scope</vt:lpstr>
      <vt:lpstr>System Design</vt:lpstr>
      <vt:lpstr>E-R Diagram </vt:lpstr>
      <vt:lpstr>PowerPoint Presentation</vt:lpstr>
      <vt:lpstr>05</vt:lpstr>
      <vt:lpstr>Report (1)</vt:lpstr>
      <vt:lpstr>Report (2.a)</vt:lpstr>
      <vt:lpstr>Report (2.B)</vt:lpstr>
      <vt:lpstr>Report (3)</vt:lpstr>
      <vt:lpstr>Report (4)</vt:lpstr>
      <vt:lpstr>Conclusion </vt:lpstr>
      <vt:lpstr>Patient Management System</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Managment System Project</dc:title>
  <dc:creator>Master</dc:creator>
  <cp:lastModifiedBy>Microsoft account</cp:lastModifiedBy>
  <cp:revision>110</cp:revision>
  <dcterms:modified xsi:type="dcterms:W3CDTF">2023-01-20T15:23:25Z</dcterms:modified>
</cp:coreProperties>
</file>