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940C-1371-45ED-8304-CAF4F6AEC53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B171B-0DF5-4500-BB4B-FEF19673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B171B-0DF5-4500-BB4B-FEF19673DD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19FD-911C-4B2A-8591-ADBB98E9271A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6420-980A-491F-A00C-13547ECD0D9E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F3B-1CB8-4FDF-8CCA-B3F1DB40040B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7579-86D1-4680-971E-63A7F581F728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504-8CD5-468A-88EA-09FA8C006D05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470-8AF4-4618-BBDE-E20B61E06DB0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9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E9D2-059D-43BA-B1FD-63CC5742F66F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EEF7-A496-43FB-BB0B-2D96DF0BDA8D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A53-9960-4C5F-BB0D-06B40B9544DD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5CE9-13A0-4A85-86AC-9896503BE4C4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DA49-4D15-4181-9DDB-AFCE721FC523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0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0EC4-6213-4175-94B9-5353593D92A7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8E419-7661-45FB-8DF2-C0FD79AE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1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1783" y="1352281"/>
            <a:ext cx="9144000" cy="40072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School </a:t>
            </a:r>
            <a:br>
              <a:rPr lang="en-US" b="1" dirty="0" smtClean="0"/>
            </a:br>
            <a:r>
              <a:rPr lang="en-US" b="1" dirty="0" smtClean="0"/>
              <a:t>Database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br>
              <a:rPr lang="en-US" b="1" dirty="0" smtClean="0"/>
            </a:br>
            <a:r>
              <a:rPr lang="en-US" b="1" dirty="0" smtClean="0"/>
              <a:t>System</a:t>
            </a:r>
            <a:br>
              <a:rPr lang="en-US" b="1" dirty="0" smtClean="0"/>
            </a:br>
            <a:r>
              <a:rPr lang="en-US" b="1" dirty="0" smtClean="0"/>
              <a:t>- SMS -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0625-3417-4617-8CCB-DA2102E67FD6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 smtClean="0"/>
              <a:t>Presented By: Aseel Alshadfan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1</a:t>
            </a:fld>
            <a:endParaRPr lang="en-US"/>
          </a:p>
        </p:txBody>
      </p:sp>
      <p:pic>
        <p:nvPicPr>
          <p:cNvPr id="1028" name="Picture 4" descr="School Management System | Best School E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1597375"/>
            <a:ext cx="6126480" cy="351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2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9" y="2914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SQL Language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8" y="2187574"/>
            <a:ext cx="10515600" cy="4351338"/>
          </a:xfrm>
        </p:spPr>
        <p:txBody>
          <a:bodyPr/>
          <a:lstStyle/>
          <a:p>
            <a:r>
              <a:rPr lang="en-US" b="1" dirty="0"/>
              <a:t>What Is a SQL Database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r>
              <a:rPr lang="en-US" dirty="0"/>
              <a:t>SQL stands for Structured Query Language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It's </a:t>
            </a:r>
            <a:r>
              <a:rPr lang="en-US" dirty="0"/>
              <a:t>used </a:t>
            </a:r>
            <a:r>
              <a:rPr lang="en-US" dirty="0" smtClean="0"/>
              <a:t>for </a:t>
            </a:r>
            <a:r>
              <a:rPr lang="en-US" dirty="0"/>
              <a:t>relational databases.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SQL </a:t>
            </a:r>
            <a:r>
              <a:rPr lang="en-US" dirty="0" smtClean="0"/>
              <a:t>database: </a:t>
            </a:r>
            <a:r>
              <a:rPr lang="en-US" dirty="0"/>
              <a:t>is a collection of tables </a:t>
            </a:r>
            <a:r>
              <a:rPr lang="en-US" dirty="0" smtClean="0"/>
              <a:t>that </a:t>
            </a:r>
            <a:r>
              <a:rPr lang="en-US" dirty="0"/>
              <a:t>stores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a </a:t>
            </a:r>
            <a:r>
              <a:rPr lang="en-US" dirty="0"/>
              <a:t>specific set of structured data.</a:t>
            </a:r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42F-BD73-4D62-A4FF-B5FC9C59E295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86" y="197476"/>
            <a:ext cx="356616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 to create a school </a:t>
            </a:r>
            <a:r>
              <a:rPr lang="en-US" dirty="0"/>
              <a:t>management </a:t>
            </a:r>
            <a:r>
              <a:rPr lang="en-US" dirty="0" smtClean="0"/>
              <a:t>system (SMS)?</a:t>
            </a:r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The school management system project addresses </a:t>
            </a:r>
            <a:r>
              <a:rPr lang="en-US" dirty="0" smtClean="0"/>
              <a:t>the </a:t>
            </a:r>
          </a:p>
          <a:p>
            <a:pPr marL="0" indent="0" algn="just">
              <a:buNone/>
            </a:pPr>
            <a:r>
              <a:rPr lang="en-US" dirty="0" smtClean="0"/>
              <a:t>needs </a:t>
            </a:r>
            <a:r>
              <a:rPr lang="en-US" dirty="0"/>
              <a:t>of every issue that happens in the </a:t>
            </a:r>
            <a:r>
              <a:rPr lang="en-US" dirty="0" smtClean="0"/>
              <a:t>school. The </a:t>
            </a:r>
          </a:p>
          <a:p>
            <a:pPr marL="0" indent="0" algn="just">
              <a:buNone/>
            </a:pPr>
            <a:r>
              <a:rPr lang="en-US" dirty="0" smtClean="0"/>
              <a:t>issues could include difficulty in tracing students’</a:t>
            </a:r>
          </a:p>
          <a:p>
            <a:pPr marL="0" indent="0" algn="just">
              <a:buNone/>
            </a:pPr>
            <a:r>
              <a:rPr lang="en-US" dirty="0" smtClean="0"/>
              <a:t>attendance</a:t>
            </a:r>
            <a:r>
              <a:rPr lang="en-US" dirty="0"/>
              <a:t>, managing their information, </a:t>
            </a:r>
            <a:r>
              <a:rPr lang="en-US" dirty="0" smtClean="0"/>
              <a:t>and monitoring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students’ performances.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FBA-CB42-4C21-A20A-E8F61F449048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School Management System - Website Designer Jalandhar | Web Designing  Company Punjab | 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516" y="2721134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90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38" y="184785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What is </a:t>
            </a:r>
            <a:r>
              <a:rPr lang="en-US" dirty="0"/>
              <a:t>a problem with traditional school </a:t>
            </a:r>
            <a:r>
              <a:rPr lang="en-US" dirty="0" smtClean="0"/>
              <a:t>management?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didn’t have a systematic way to store information </a:t>
            </a:r>
            <a:r>
              <a:rPr lang="en-US" dirty="0" smtClean="0"/>
              <a:t>about</a:t>
            </a:r>
          </a:p>
          <a:p>
            <a:pPr marL="0" indent="0" algn="just">
              <a:buNone/>
            </a:pPr>
            <a:r>
              <a:rPr lang="en-US" dirty="0" smtClean="0"/>
              <a:t>students. When </a:t>
            </a:r>
            <a:r>
              <a:rPr lang="en-US" dirty="0"/>
              <a:t>the staff or administrator </a:t>
            </a:r>
            <a:r>
              <a:rPr lang="en-US" dirty="0" smtClean="0"/>
              <a:t>wants </a:t>
            </a:r>
            <a:r>
              <a:rPr lang="en-US" dirty="0"/>
              <a:t>to </a:t>
            </a:r>
            <a:r>
              <a:rPr lang="en-US" dirty="0" smtClean="0"/>
              <a:t>record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data of a </a:t>
            </a:r>
            <a:r>
              <a:rPr lang="en-US" dirty="0" smtClean="0"/>
              <a:t>student, they </a:t>
            </a:r>
            <a:r>
              <a:rPr lang="en-US" dirty="0"/>
              <a:t>have </a:t>
            </a:r>
            <a:r>
              <a:rPr lang="en-US" dirty="0" smtClean="0"/>
              <a:t>to fill </a:t>
            </a:r>
            <a:r>
              <a:rPr lang="en-US" dirty="0"/>
              <a:t>out a paper form.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data might be lost if </a:t>
            </a:r>
            <a:r>
              <a:rPr lang="en-US" dirty="0" smtClean="0"/>
              <a:t>there are a </a:t>
            </a:r>
            <a:r>
              <a:rPr lang="en-US" dirty="0"/>
              <a:t>lot of problems at </a:t>
            </a:r>
            <a:r>
              <a:rPr lang="en-US" dirty="0" smtClean="0"/>
              <a:t>the</a:t>
            </a:r>
          </a:p>
          <a:p>
            <a:pPr marL="0" indent="0" algn="just">
              <a:buNone/>
            </a:pPr>
            <a:r>
              <a:rPr lang="en-US" dirty="0" smtClean="0"/>
              <a:t>same time.</a:t>
            </a:r>
            <a:endParaRPr lang="en-US" b="1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D725-8BF9-4436-B945-1137D152FEE7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Is that really the problem? - Raven Performance Grou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738" y="407035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45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Why we need to create a school management system (SMS)?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(SMS): </a:t>
            </a:r>
            <a:r>
              <a:rPr lang="en-US" dirty="0"/>
              <a:t>Is developed to help staff do less work, help students,</a:t>
            </a:r>
          </a:p>
          <a:p>
            <a:pPr marL="0" indent="0" algn="just">
              <a:buNone/>
            </a:pPr>
            <a:r>
              <a:rPr lang="en-US" dirty="0" smtClean="0"/>
              <a:t>and </a:t>
            </a:r>
            <a:r>
              <a:rPr lang="en-US" dirty="0"/>
              <a:t>teachers save time, cut costs, and improve data security. </a:t>
            </a:r>
          </a:p>
          <a:p>
            <a:pPr marL="0" indent="0" algn="just">
              <a:buNone/>
            </a:pPr>
            <a:r>
              <a:rPr lang="en-US" dirty="0"/>
              <a:t>All of these things will eventually make your institution more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cost-effective </a:t>
            </a:r>
            <a:r>
              <a:rPr lang="en-US" dirty="0"/>
              <a:t>and productive. It is also able to secure important</a:t>
            </a:r>
          </a:p>
          <a:p>
            <a:pPr marL="0" indent="0" algn="just">
              <a:buNone/>
            </a:pPr>
            <a:r>
              <a:rPr lang="en-US" dirty="0" smtClean="0"/>
              <a:t>data </a:t>
            </a:r>
            <a:r>
              <a:rPr lang="en-US" dirty="0"/>
              <a:t>of students and educators that every </a:t>
            </a:r>
            <a:r>
              <a:rPr lang="en-US" dirty="0" smtClean="0"/>
              <a:t>educational institution</a:t>
            </a:r>
          </a:p>
          <a:p>
            <a:pPr marL="0" indent="0" algn="just">
              <a:buNone/>
            </a:pPr>
            <a:r>
              <a:rPr lang="en-US" dirty="0" smtClean="0"/>
              <a:t>needs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8FE-6F31-4355-8FF7-7119768C97A9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Event Planning: Defining Event Goals and Objecti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2377440" cy="118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390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SMS ER </a:t>
            </a:r>
            <a:r>
              <a:rPr lang="en-US" sz="3200" b="1" dirty="0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0D6-C344-4874-A98E-1E16CF793A7D}" type="datetime1">
              <a:rPr lang="en-US" smtClean="0">
                <a:solidFill>
                  <a:schemeClr val="bg1"/>
                </a:solidFill>
              </a:rPr>
              <a:t>12/14/2022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By: </a:t>
            </a:r>
            <a:r>
              <a:rPr lang="en-US" b="1" dirty="0" err="1" smtClean="0">
                <a:solidFill>
                  <a:schemeClr val="bg1"/>
                </a:solidFill>
              </a:rPr>
              <a:t>Aseel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Alshadfan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/>
          <a:stretch/>
        </p:blipFill>
        <p:spPr>
          <a:xfrm>
            <a:off x="1437819" y="1212528"/>
            <a:ext cx="931636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17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School Management System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FC2-901A-4CAE-9CAA-178603D78463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1690688"/>
            <a:ext cx="612648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56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SQL Query</a:t>
            </a:r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9181-0DC0-49F8-83B5-2CA2FEA58B26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55520" y="1472185"/>
            <a:ext cx="7680960" cy="4501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36021" y="5973700"/>
            <a:ext cx="3221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Retrieve </a:t>
            </a:r>
            <a:r>
              <a:rPr lang="en-US" dirty="0"/>
              <a:t>all student </a:t>
            </a:r>
            <a:r>
              <a:rPr lang="en-US" dirty="0" smtClean="0"/>
              <a:t>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6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9101"/>
            <a:ext cx="10515600" cy="4351338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7F47-0FF0-4272-AE2F-AD3FF452A9CA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Aseel Alshadfan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E419-7661-45FB-8DF2-C0FD79AE411F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80" y="1965067"/>
            <a:ext cx="5120640" cy="28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308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School  Database Management System - SMS -</vt:lpstr>
      <vt:lpstr>SQL Language</vt:lpstr>
      <vt:lpstr>Introduction</vt:lpstr>
      <vt:lpstr>Problem Statement</vt:lpstr>
      <vt:lpstr>Objectives</vt:lpstr>
      <vt:lpstr>SMS ER Diagram</vt:lpstr>
      <vt:lpstr>School Management System Tables</vt:lpstr>
      <vt:lpstr>SQL Query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ADMINSTARTION</dc:title>
  <dc:creator>Master</dc:creator>
  <cp:lastModifiedBy>Master</cp:lastModifiedBy>
  <cp:revision>36</cp:revision>
  <dcterms:created xsi:type="dcterms:W3CDTF">2022-11-01T16:14:22Z</dcterms:created>
  <dcterms:modified xsi:type="dcterms:W3CDTF">2022-12-14T15:13:13Z</dcterms:modified>
</cp:coreProperties>
</file>