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72A3D-88C7-47BB-B93E-865BF672747D}" v="62" dt="2021-11-02T10:13:07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sz="2400" dirty="0">
                <a:ea typeface="+mn-lt"/>
                <a:cs typeface="+mn-lt"/>
              </a:rPr>
              <a:t>It is a statistical method used to describe the relationship between a binary dependent variable and one or more independent variables according to the following formula:</a:t>
            </a:r>
          </a:p>
          <a:p>
            <a:pPr algn="ctr">
              <a:buNone/>
            </a:pPr>
            <a:endParaRPr lang="en-GB" sz="2400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GB" sz="2400" dirty="0">
                <a:ea typeface="+mn-lt"/>
                <a:cs typeface="+mn-lt"/>
              </a:rPr>
              <a:t>logit(p)=α+βX</a:t>
            </a:r>
          </a:p>
          <a:p>
            <a:endParaRPr lang="en-GB" sz="2000" dirty="0"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4" descr="Graph">
            <a:extLst>
              <a:ext uri="{FF2B5EF4-FFF2-40B4-BE49-F238E27FC236}">
                <a16:creationId xmlns:a16="http://schemas.microsoft.com/office/drawing/2014/main" id="{E5B472E9-7804-471B-B74D-6BACD90EB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1" r="30134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92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2021-11-02T09:57:18Z</dcterms:created>
  <dcterms:modified xsi:type="dcterms:W3CDTF">2021-11-02T10:13:27Z</dcterms:modified>
</cp:coreProperties>
</file>