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12192000" cy="10817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30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70320"/>
            <a:ext cx="10363200" cy="37659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81548"/>
            <a:ext cx="9144000" cy="261165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4F7D-57C5-4CCE-B0B8-541C098FD4E3}" type="datetimeFigureOut">
              <a:rPr lang="en-CA" smtClean="0"/>
              <a:t>2023-01-09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B13B-CEA8-485A-B365-BBE95CAAB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872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4F7D-57C5-4CCE-B0B8-541C098FD4E3}" type="datetimeFigureOut">
              <a:rPr lang="en-CA" smtClean="0"/>
              <a:t>2023-01-09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B13B-CEA8-485A-B365-BBE95CAAB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42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5917"/>
            <a:ext cx="2628900" cy="91670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5917"/>
            <a:ext cx="7734300" cy="91670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4F7D-57C5-4CCE-B0B8-541C098FD4E3}" type="datetimeFigureOut">
              <a:rPr lang="en-CA" smtClean="0"/>
              <a:t>2023-01-09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B13B-CEA8-485A-B365-BBE95CAAB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824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4F7D-57C5-4CCE-B0B8-541C098FD4E3}" type="datetimeFigureOut">
              <a:rPr lang="en-CA" smtClean="0"/>
              <a:t>2023-01-09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B13B-CEA8-485A-B365-BBE95CAAB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082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6798"/>
            <a:ext cx="10515600" cy="449966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39030"/>
            <a:ext cx="10515600" cy="236626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4F7D-57C5-4CCE-B0B8-541C098FD4E3}" type="datetimeFigureOut">
              <a:rPr lang="en-CA" smtClean="0"/>
              <a:t>2023-01-09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B13B-CEA8-485A-B365-BBE95CAAB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861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9585"/>
            <a:ext cx="5181600" cy="68634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9585"/>
            <a:ext cx="5181600" cy="68634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4F7D-57C5-4CCE-B0B8-541C098FD4E3}" type="datetimeFigureOut">
              <a:rPr lang="en-CA" smtClean="0"/>
              <a:t>2023-01-09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B13B-CEA8-485A-B365-BBE95CAAB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64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5920"/>
            <a:ext cx="10515600" cy="20908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51723"/>
            <a:ext cx="5157787" cy="12995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51292"/>
            <a:ext cx="5157787" cy="58117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51723"/>
            <a:ext cx="5183188" cy="12995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51292"/>
            <a:ext cx="5183188" cy="58117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4F7D-57C5-4CCE-B0B8-541C098FD4E3}" type="datetimeFigureOut">
              <a:rPr lang="en-CA" smtClean="0"/>
              <a:t>2023-01-09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B13B-CEA8-485A-B365-BBE95CAAB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150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4F7D-57C5-4CCE-B0B8-541C098FD4E3}" type="datetimeFigureOut">
              <a:rPr lang="en-CA" smtClean="0"/>
              <a:t>2023-01-09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B13B-CEA8-485A-B365-BBE95CAAB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807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4F7D-57C5-4CCE-B0B8-541C098FD4E3}" type="datetimeFigureOut">
              <a:rPr lang="en-CA" smtClean="0"/>
              <a:t>2023-01-09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B13B-CEA8-485A-B365-BBE95CAAB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725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21148"/>
            <a:ext cx="3932237" cy="252401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7482"/>
            <a:ext cx="6172200" cy="768724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45168"/>
            <a:ext cx="3932237" cy="601207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4F7D-57C5-4CCE-B0B8-541C098FD4E3}" type="datetimeFigureOut">
              <a:rPr lang="en-CA" smtClean="0"/>
              <a:t>2023-01-09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B13B-CEA8-485A-B365-BBE95CAAB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016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21148"/>
            <a:ext cx="3932237" cy="252401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7482"/>
            <a:ext cx="6172200" cy="768724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45168"/>
            <a:ext cx="3932237" cy="601207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4F7D-57C5-4CCE-B0B8-541C098FD4E3}" type="datetimeFigureOut">
              <a:rPr lang="en-CA" smtClean="0"/>
              <a:t>2023-01-09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B13B-CEA8-485A-B365-BBE95CAAB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47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5920"/>
            <a:ext cx="10515600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9585"/>
            <a:ext cx="10515600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25967"/>
            <a:ext cx="27432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54F7D-57C5-4CCE-B0B8-541C098FD4E3}" type="datetimeFigureOut">
              <a:rPr lang="en-CA" smtClean="0"/>
              <a:t>2023-01-09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25967"/>
            <a:ext cx="41148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25967"/>
            <a:ext cx="27432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3B13B-CEA8-485A-B365-BBE95CAAB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189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8AF17E-FAC2-DE42-73D6-5AF1A434B27D}"/>
              </a:ext>
            </a:extLst>
          </p:cNvPr>
          <p:cNvSpPr/>
          <p:nvPr/>
        </p:nvSpPr>
        <p:spPr>
          <a:xfrm>
            <a:off x="2446716" y="1532337"/>
            <a:ext cx="1709259" cy="198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Input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090075-2717-0FDB-7A40-99B055679506}"/>
              </a:ext>
            </a:extLst>
          </p:cNvPr>
          <p:cNvCxnSpPr>
            <a:cxnSpLocks/>
          </p:cNvCxnSpPr>
          <p:nvPr/>
        </p:nvCxnSpPr>
        <p:spPr>
          <a:xfrm flipH="1">
            <a:off x="2336307" y="1731162"/>
            <a:ext cx="943270" cy="3084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5A97E5-F7CA-D887-2F86-F16806D19677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301346" y="1731161"/>
            <a:ext cx="5" cy="3053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3017CEB-43CB-6F71-B0B4-D71DB4AAAD73}"/>
              </a:ext>
            </a:extLst>
          </p:cNvPr>
          <p:cNvSpPr/>
          <p:nvPr/>
        </p:nvSpPr>
        <p:spPr>
          <a:xfrm>
            <a:off x="1956738" y="2045839"/>
            <a:ext cx="759142" cy="198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CONV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340633-B55C-7FBE-4779-231AE9C2B3B7}"/>
              </a:ext>
            </a:extLst>
          </p:cNvPr>
          <p:cNvSpPr/>
          <p:nvPr/>
        </p:nvSpPr>
        <p:spPr>
          <a:xfrm>
            <a:off x="2921780" y="2036541"/>
            <a:ext cx="759142" cy="19882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CONV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B09D28-F0C1-DEF8-1767-0634E673BEC2}"/>
              </a:ext>
            </a:extLst>
          </p:cNvPr>
          <p:cNvSpPr/>
          <p:nvPr/>
        </p:nvSpPr>
        <p:spPr>
          <a:xfrm>
            <a:off x="3865049" y="2039640"/>
            <a:ext cx="759142" cy="198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Conv (k=5, f=64)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3994F2-B417-B04F-9739-72117FE1F72A}"/>
              </a:ext>
            </a:extLst>
          </p:cNvPr>
          <p:cNvCxnSpPr>
            <a:cxnSpLocks/>
          </p:cNvCxnSpPr>
          <p:nvPr/>
        </p:nvCxnSpPr>
        <p:spPr>
          <a:xfrm>
            <a:off x="3301348" y="1737360"/>
            <a:ext cx="943270" cy="3084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4721A52-6B44-08E6-E102-CA8305BC22DB}"/>
              </a:ext>
            </a:extLst>
          </p:cNvPr>
          <p:cNvSpPr/>
          <p:nvPr/>
        </p:nvSpPr>
        <p:spPr>
          <a:xfrm>
            <a:off x="1956738" y="2504944"/>
            <a:ext cx="759142" cy="198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MPOOL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AF1659-618A-433B-4759-42F6D53111E8}"/>
              </a:ext>
            </a:extLst>
          </p:cNvPr>
          <p:cNvSpPr/>
          <p:nvPr/>
        </p:nvSpPr>
        <p:spPr>
          <a:xfrm>
            <a:off x="2922336" y="2504943"/>
            <a:ext cx="759142" cy="19882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MPOOL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7EC90-EE26-6978-B32A-154AC1DF06E4}"/>
              </a:ext>
            </a:extLst>
          </p:cNvPr>
          <p:cNvSpPr/>
          <p:nvPr/>
        </p:nvSpPr>
        <p:spPr>
          <a:xfrm>
            <a:off x="3865049" y="2504944"/>
            <a:ext cx="759142" cy="19882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MPOOL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0B8E73-24B6-6494-B7CA-4108042AC532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279579" y="1728295"/>
            <a:ext cx="2175231" cy="311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B3FF2D4-FF33-E6F6-1E7B-7222D1DDE506}"/>
              </a:ext>
            </a:extLst>
          </p:cNvPr>
          <p:cNvSpPr/>
          <p:nvPr/>
        </p:nvSpPr>
        <p:spPr>
          <a:xfrm>
            <a:off x="5075239" y="2039640"/>
            <a:ext cx="759142" cy="19882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MPOOL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540FB7-E969-0479-3273-8F2318B12D57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2336307" y="2244660"/>
            <a:ext cx="0" cy="2602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C55041-9166-033B-748F-D6CAD5DDE031}"/>
              </a:ext>
            </a:extLst>
          </p:cNvPr>
          <p:cNvCxnSpPr>
            <a:cxnSpLocks/>
          </p:cNvCxnSpPr>
          <p:nvPr/>
        </p:nvCxnSpPr>
        <p:spPr>
          <a:xfrm>
            <a:off x="3301348" y="2244938"/>
            <a:ext cx="0" cy="2602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BEEC8E-091A-D9B4-4019-54B19810850B}"/>
              </a:ext>
            </a:extLst>
          </p:cNvPr>
          <p:cNvCxnSpPr>
            <a:cxnSpLocks/>
          </p:cNvCxnSpPr>
          <p:nvPr/>
        </p:nvCxnSpPr>
        <p:spPr>
          <a:xfrm>
            <a:off x="4229386" y="2244660"/>
            <a:ext cx="0" cy="2602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B86423-2141-62FC-AF47-61A08C4F706D}"/>
              </a:ext>
            </a:extLst>
          </p:cNvPr>
          <p:cNvCxnSpPr>
            <a:cxnSpLocks/>
          </p:cNvCxnSpPr>
          <p:nvPr/>
        </p:nvCxnSpPr>
        <p:spPr>
          <a:xfrm>
            <a:off x="5454807" y="2244660"/>
            <a:ext cx="0" cy="2602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D42CD20-3F88-B0AA-96C4-0FDB40E1BE35}"/>
              </a:ext>
            </a:extLst>
          </p:cNvPr>
          <p:cNvSpPr/>
          <p:nvPr/>
        </p:nvSpPr>
        <p:spPr>
          <a:xfrm>
            <a:off x="3865049" y="2039640"/>
            <a:ext cx="759142" cy="19882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CONV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7EF1E9-6D35-6D8C-C49C-AC4B07342147}"/>
              </a:ext>
            </a:extLst>
          </p:cNvPr>
          <p:cNvSpPr/>
          <p:nvPr/>
        </p:nvSpPr>
        <p:spPr>
          <a:xfrm>
            <a:off x="5075238" y="2504942"/>
            <a:ext cx="759142" cy="19882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/>
              <a:t>CONV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7BCC6C-E9DC-F259-6F20-03A02FE6ED3E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>
            <a:off x="2336309" y="2703768"/>
            <a:ext cx="1603663" cy="2227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3B90C15-055A-B218-9D9B-2203DF616B3D}"/>
              </a:ext>
            </a:extLst>
          </p:cNvPr>
          <p:cNvSpPr/>
          <p:nvPr/>
        </p:nvSpPr>
        <p:spPr>
          <a:xfrm>
            <a:off x="3560401" y="2926530"/>
            <a:ext cx="759142" cy="198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# FILTERS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4B51F6-9F4A-A3AB-5393-FFCB23DF031F}"/>
              </a:ext>
            </a:extLst>
          </p:cNvPr>
          <p:cNvSpPr/>
          <p:nvPr/>
        </p:nvSpPr>
        <p:spPr>
          <a:xfrm>
            <a:off x="3560401" y="3125355"/>
            <a:ext cx="759142" cy="19882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# FILTERS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24952D-85DE-9EFF-6303-782C171E5540}"/>
              </a:ext>
            </a:extLst>
          </p:cNvPr>
          <p:cNvSpPr/>
          <p:nvPr/>
        </p:nvSpPr>
        <p:spPr>
          <a:xfrm>
            <a:off x="3560400" y="3324179"/>
            <a:ext cx="759142" cy="19882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# FILTERS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9ABA3A-C7AE-8B3E-2F9D-AEDCFEEEF1F8}"/>
              </a:ext>
            </a:extLst>
          </p:cNvPr>
          <p:cNvSpPr/>
          <p:nvPr/>
        </p:nvSpPr>
        <p:spPr>
          <a:xfrm>
            <a:off x="3560400" y="3522365"/>
            <a:ext cx="759142" cy="39892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# FILTERS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091B09-1219-8F50-5326-2AE107B4E313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>
            <a:off x="3301907" y="2703765"/>
            <a:ext cx="638065" cy="222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555574-CE0B-8B71-4380-A0F7BADA6551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 flipH="1">
            <a:off x="3939970" y="2703768"/>
            <a:ext cx="304648" cy="2227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1F64FA2-7B5E-454C-1162-606BA9F94B63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3939973" y="2703767"/>
            <a:ext cx="1514837" cy="2227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Brace 29">
            <a:extLst>
              <a:ext uri="{FF2B5EF4-FFF2-40B4-BE49-F238E27FC236}">
                <a16:creationId xmlns:a16="http://schemas.microsoft.com/office/drawing/2014/main" id="{86A00991-1191-EA44-0EE7-99890F72C162}"/>
              </a:ext>
            </a:extLst>
          </p:cNvPr>
          <p:cNvSpPr/>
          <p:nvPr/>
        </p:nvSpPr>
        <p:spPr>
          <a:xfrm>
            <a:off x="4319542" y="2926529"/>
            <a:ext cx="155558" cy="99539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200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6B154E-0A04-1D1C-CB95-2FFC3BCC32CD}"/>
              </a:ext>
            </a:extLst>
          </p:cNvPr>
          <p:cNvCxnSpPr>
            <a:cxnSpLocks/>
          </p:cNvCxnSpPr>
          <p:nvPr/>
        </p:nvCxnSpPr>
        <p:spPr>
          <a:xfrm>
            <a:off x="4475100" y="3423589"/>
            <a:ext cx="3417381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040E39-FA8F-2490-7CB2-88B96566D8D4}"/>
              </a:ext>
            </a:extLst>
          </p:cNvPr>
          <p:cNvCxnSpPr>
            <a:cxnSpLocks/>
          </p:cNvCxnSpPr>
          <p:nvPr/>
        </p:nvCxnSpPr>
        <p:spPr>
          <a:xfrm>
            <a:off x="3939969" y="3921927"/>
            <a:ext cx="0" cy="53079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D71BFA4-9CC4-CC5C-5FC3-38D5AF67A5A6}"/>
              </a:ext>
            </a:extLst>
          </p:cNvPr>
          <p:cNvSpPr/>
          <p:nvPr/>
        </p:nvSpPr>
        <p:spPr>
          <a:xfrm>
            <a:off x="7313805" y="4493630"/>
            <a:ext cx="1145268" cy="298415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POOL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CDF286-C1BB-700B-630E-3B7E2CEE65FE}"/>
              </a:ext>
            </a:extLst>
          </p:cNvPr>
          <p:cNvSpPr/>
          <p:nvPr/>
        </p:nvSpPr>
        <p:spPr>
          <a:xfrm>
            <a:off x="6486432" y="5201459"/>
            <a:ext cx="2822391" cy="106891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Flatten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4C28100-6CA8-7FA8-2074-55DD819135ED}"/>
              </a:ext>
            </a:extLst>
          </p:cNvPr>
          <p:cNvSpPr>
            <a:spLocks noChangeAspect="1"/>
          </p:cNvSpPr>
          <p:nvPr/>
        </p:nvSpPr>
        <p:spPr>
          <a:xfrm>
            <a:off x="6561970" y="5605860"/>
            <a:ext cx="215818" cy="236745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3CA0F8-1E26-A26A-EEBF-71004415217A}"/>
              </a:ext>
            </a:extLst>
          </p:cNvPr>
          <p:cNvSpPr>
            <a:spLocks noChangeAspect="1"/>
          </p:cNvSpPr>
          <p:nvPr/>
        </p:nvSpPr>
        <p:spPr>
          <a:xfrm>
            <a:off x="6922566" y="5605860"/>
            <a:ext cx="215818" cy="236745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D05C1A9-36D7-5A2C-7EEB-E190306F40C6}"/>
              </a:ext>
            </a:extLst>
          </p:cNvPr>
          <p:cNvSpPr>
            <a:spLocks noChangeAspect="1"/>
          </p:cNvSpPr>
          <p:nvPr/>
        </p:nvSpPr>
        <p:spPr>
          <a:xfrm>
            <a:off x="7288192" y="5605860"/>
            <a:ext cx="215818" cy="236745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95D7273-443A-8BB8-7622-FB9DFA4B71C4}"/>
              </a:ext>
            </a:extLst>
          </p:cNvPr>
          <p:cNvSpPr>
            <a:spLocks noChangeAspect="1"/>
          </p:cNvSpPr>
          <p:nvPr/>
        </p:nvSpPr>
        <p:spPr>
          <a:xfrm>
            <a:off x="7647190" y="5605860"/>
            <a:ext cx="215818" cy="236745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ACE2EE9-13B1-F6DD-E6E7-89378FC7CE40}"/>
              </a:ext>
            </a:extLst>
          </p:cNvPr>
          <p:cNvSpPr>
            <a:spLocks noChangeAspect="1"/>
          </p:cNvSpPr>
          <p:nvPr/>
        </p:nvSpPr>
        <p:spPr>
          <a:xfrm>
            <a:off x="7933553" y="5605860"/>
            <a:ext cx="215818" cy="236745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2AB6F76-053A-AF0D-CCBA-1AB58F532F99}"/>
              </a:ext>
            </a:extLst>
          </p:cNvPr>
          <p:cNvSpPr>
            <a:spLocks noChangeAspect="1"/>
          </p:cNvSpPr>
          <p:nvPr/>
        </p:nvSpPr>
        <p:spPr>
          <a:xfrm>
            <a:off x="8294149" y="5605860"/>
            <a:ext cx="215818" cy="236745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690E1B-0983-EC07-53A4-7B7C13D7A8E0}"/>
              </a:ext>
            </a:extLst>
          </p:cNvPr>
          <p:cNvSpPr>
            <a:spLocks noChangeAspect="1"/>
          </p:cNvSpPr>
          <p:nvPr/>
        </p:nvSpPr>
        <p:spPr>
          <a:xfrm>
            <a:off x="8658178" y="5605860"/>
            <a:ext cx="215818" cy="236745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4C8BCAA-C670-FB58-3B68-9A11CF81EB7F}"/>
              </a:ext>
            </a:extLst>
          </p:cNvPr>
          <p:cNvSpPr>
            <a:spLocks noChangeAspect="1"/>
          </p:cNvSpPr>
          <p:nvPr/>
        </p:nvSpPr>
        <p:spPr>
          <a:xfrm>
            <a:off x="9018773" y="5605860"/>
            <a:ext cx="215818" cy="236745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2BF7CD8-F8D6-3C36-38AC-D5E9C1332F9D}"/>
              </a:ext>
            </a:extLst>
          </p:cNvPr>
          <p:cNvCxnSpPr>
            <a:cxnSpLocks/>
            <a:stCxn id="36" idx="2"/>
            <a:endCxn id="112" idx="0"/>
          </p:cNvCxnSpPr>
          <p:nvPr/>
        </p:nvCxnSpPr>
        <p:spPr>
          <a:xfrm>
            <a:off x="7897628" y="5308350"/>
            <a:ext cx="0" cy="21641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D06D869-AAAF-9F6B-1ECC-372613A32D72}"/>
              </a:ext>
            </a:extLst>
          </p:cNvPr>
          <p:cNvCxnSpPr>
            <a:cxnSpLocks/>
            <a:stCxn id="112" idx="2"/>
            <a:endCxn id="47" idx="0"/>
          </p:cNvCxnSpPr>
          <p:nvPr/>
        </p:nvCxnSpPr>
        <p:spPr>
          <a:xfrm>
            <a:off x="7897628" y="5923690"/>
            <a:ext cx="1" cy="8476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1C76756-43CE-7927-566F-E4A96BDAE7DC}"/>
              </a:ext>
            </a:extLst>
          </p:cNvPr>
          <p:cNvSpPr txBox="1"/>
          <p:nvPr/>
        </p:nvSpPr>
        <p:spPr>
          <a:xfrm>
            <a:off x="6804233" y="6008451"/>
            <a:ext cx="2186791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DROPOUT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A39C980-639B-6852-E085-A2359BB86979}"/>
              </a:ext>
            </a:extLst>
          </p:cNvPr>
          <p:cNvSpPr/>
          <p:nvPr/>
        </p:nvSpPr>
        <p:spPr>
          <a:xfrm>
            <a:off x="6486432" y="6463152"/>
            <a:ext cx="2822391" cy="398923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307F81D-F446-7152-D410-7966E7CD52E0}"/>
              </a:ext>
            </a:extLst>
          </p:cNvPr>
          <p:cNvSpPr>
            <a:spLocks noChangeAspect="1"/>
          </p:cNvSpPr>
          <p:nvPr/>
        </p:nvSpPr>
        <p:spPr>
          <a:xfrm>
            <a:off x="6561970" y="6544240"/>
            <a:ext cx="215818" cy="236745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C2E4E98-8779-0084-D8EB-9AB32E0B0DED}"/>
              </a:ext>
            </a:extLst>
          </p:cNvPr>
          <p:cNvSpPr>
            <a:spLocks noChangeAspect="1"/>
          </p:cNvSpPr>
          <p:nvPr/>
        </p:nvSpPr>
        <p:spPr>
          <a:xfrm>
            <a:off x="6922566" y="6544240"/>
            <a:ext cx="215818" cy="236745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96B64DB-4398-57DC-30D0-2A50B15574F0}"/>
              </a:ext>
            </a:extLst>
          </p:cNvPr>
          <p:cNvSpPr>
            <a:spLocks noChangeAspect="1"/>
          </p:cNvSpPr>
          <p:nvPr/>
        </p:nvSpPr>
        <p:spPr>
          <a:xfrm>
            <a:off x="7288192" y="6544240"/>
            <a:ext cx="215818" cy="236745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BA25B41-3EE0-024A-EC87-4A8EFD43C0D6}"/>
              </a:ext>
            </a:extLst>
          </p:cNvPr>
          <p:cNvSpPr>
            <a:spLocks noChangeAspect="1"/>
          </p:cNvSpPr>
          <p:nvPr/>
        </p:nvSpPr>
        <p:spPr>
          <a:xfrm>
            <a:off x="7647190" y="6544240"/>
            <a:ext cx="215818" cy="236745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9F0C40F-342C-DEAB-6995-D461ECF4D98E}"/>
              </a:ext>
            </a:extLst>
          </p:cNvPr>
          <p:cNvSpPr>
            <a:spLocks noChangeAspect="1"/>
          </p:cNvSpPr>
          <p:nvPr/>
        </p:nvSpPr>
        <p:spPr>
          <a:xfrm>
            <a:off x="7933553" y="6544240"/>
            <a:ext cx="215818" cy="236745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B20EF73-416B-7609-85B7-02D4E89D5353}"/>
              </a:ext>
            </a:extLst>
          </p:cNvPr>
          <p:cNvSpPr>
            <a:spLocks noChangeAspect="1"/>
          </p:cNvSpPr>
          <p:nvPr/>
        </p:nvSpPr>
        <p:spPr>
          <a:xfrm>
            <a:off x="8294149" y="6544240"/>
            <a:ext cx="215818" cy="236745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A5676AD-CFE2-D9ED-1095-429AE6DE8B03}"/>
              </a:ext>
            </a:extLst>
          </p:cNvPr>
          <p:cNvSpPr>
            <a:spLocks noChangeAspect="1"/>
          </p:cNvSpPr>
          <p:nvPr/>
        </p:nvSpPr>
        <p:spPr>
          <a:xfrm>
            <a:off x="8658178" y="6544240"/>
            <a:ext cx="215818" cy="236745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B430712-AFFF-5B87-59A8-8F5707AAA120}"/>
              </a:ext>
            </a:extLst>
          </p:cNvPr>
          <p:cNvSpPr>
            <a:spLocks noChangeAspect="1"/>
          </p:cNvSpPr>
          <p:nvPr/>
        </p:nvSpPr>
        <p:spPr>
          <a:xfrm>
            <a:off x="9018773" y="6544240"/>
            <a:ext cx="215818" cy="236745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3A90224-B521-E6F1-EFEA-3DDC1892E4C2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7897628" y="6408561"/>
            <a:ext cx="1" cy="5459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567CD485-610D-AB1D-BB33-F9B03953FA76}"/>
              </a:ext>
            </a:extLst>
          </p:cNvPr>
          <p:cNvSpPr>
            <a:spLocks noChangeAspect="1"/>
          </p:cNvSpPr>
          <p:nvPr/>
        </p:nvSpPr>
        <p:spPr>
          <a:xfrm>
            <a:off x="7437921" y="7121881"/>
            <a:ext cx="215818" cy="236745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7701131-FB87-16DE-7325-86A57C1D218C}"/>
              </a:ext>
            </a:extLst>
          </p:cNvPr>
          <p:cNvSpPr>
            <a:spLocks noChangeAspect="1"/>
          </p:cNvSpPr>
          <p:nvPr/>
        </p:nvSpPr>
        <p:spPr>
          <a:xfrm>
            <a:off x="7798517" y="7121880"/>
            <a:ext cx="215818" cy="236745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ED3843C-2277-EDBD-EA7C-59AFF55B3028}"/>
              </a:ext>
            </a:extLst>
          </p:cNvPr>
          <p:cNvSpPr>
            <a:spLocks noChangeAspect="1"/>
          </p:cNvSpPr>
          <p:nvPr/>
        </p:nvSpPr>
        <p:spPr>
          <a:xfrm>
            <a:off x="8164143" y="7121880"/>
            <a:ext cx="215818" cy="236745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A25E7CC-F465-8631-7758-14868850768B}"/>
              </a:ext>
            </a:extLst>
          </p:cNvPr>
          <p:cNvCxnSpPr>
            <a:cxnSpLocks/>
            <a:stCxn id="48" idx="2"/>
            <a:endCxn id="59" idx="0"/>
          </p:cNvCxnSpPr>
          <p:nvPr/>
        </p:nvCxnSpPr>
        <p:spPr>
          <a:xfrm>
            <a:off x="7897627" y="6862073"/>
            <a:ext cx="8796" cy="25980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E75BACC-C690-06B5-D75F-8476DA052F4B}"/>
              </a:ext>
            </a:extLst>
          </p:cNvPr>
          <p:cNvCxnSpPr>
            <a:cxnSpLocks/>
            <a:stCxn id="48" idx="2"/>
            <a:endCxn id="60" idx="0"/>
          </p:cNvCxnSpPr>
          <p:nvPr/>
        </p:nvCxnSpPr>
        <p:spPr>
          <a:xfrm>
            <a:off x="7897627" y="6862073"/>
            <a:ext cx="374422" cy="25980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6B82243-CBA2-8CA7-9DA6-FB747BCE6D69}"/>
              </a:ext>
            </a:extLst>
          </p:cNvPr>
          <p:cNvCxnSpPr>
            <a:cxnSpLocks/>
            <a:stCxn id="48" idx="2"/>
            <a:endCxn id="58" idx="0"/>
          </p:cNvCxnSpPr>
          <p:nvPr/>
        </p:nvCxnSpPr>
        <p:spPr>
          <a:xfrm flipH="1">
            <a:off x="7545828" y="6862075"/>
            <a:ext cx="351800" cy="25980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DC8D792-BC14-EF1B-FE0F-48F4528DEE94}"/>
              </a:ext>
            </a:extLst>
          </p:cNvPr>
          <p:cNvSpPr/>
          <p:nvPr/>
        </p:nvSpPr>
        <p:spPr>
          <a:xfrm>
            <a:off x="3368992" y="5053377"/>
            <a:ext cx="1216613" cy="39892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MPOOL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432FF4-7E33-8A08-B31A-9C864B1A2DD9}"/>
              </a:ext>
            </a:extLst>
          </p:cNvPr>
          <p:cNvSpPr/>
          <p:nvPr/>
        </p:nvSpPr>
        <p:spPr>
          <a:xfrm>
            <a:off x="3368993" y="4448449"/>
            <a:ext cx="1216613" cy="39892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CONV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0D4F1B7-892F-D637-60E3-50A4BF0C4367}"/>
              </a:ext>
            </a:extLst>
          </p:cNvPr>
          <p:cNvCxnSpPr>
            <a:cxnSpLocks/>
            <a:stCxn id="65" idx="2"/>
            <a:endCxn id="64" idx="0"/>
          </p:cNvCxnSpPr>
          <p:nvPr/>
        </p:nvCxnSpPr>
        <p:spPr>
          <a:xfrm flipH="1">
            <a:off x="3977299" y="4847373"/>
            <a:ext cx="1" cy="20600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86D6680-3442-C256-B64F-A1871245C482}"/>
              </a:ext>
            </a:extLst>
          </p:cNvPr>
          <p:cNvSpPr/>
          <p:nvPr/>
        </p:nvSpPr>
        <p:spPr>
          <a:xfrm>
            <a:off x="2563294" y="6000947"/>
            <a:ext cx="2822391" cy="398923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E604F88-6223-8352-353A-ECBE9E203EAD}"/>
              </a:ext>
            </a:extLst>
          </p:cNvPr>
          <p:cNvCxnSpPr>
            <a:cxnSpLocks/>
            <a:stCxn id="64" idx="2"/>
            <a:endCxn id="69" idx="0"/>
          </p:cNvCxnSpPr>
          <p:nvPr/>
        </p:nvCxnSpPr>
        <p:spPr>
          <a:xfrm flipH="1">
            <a:off x="3974490" y="5452301"/>
            <a:ext cx="2809" cy="216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A21F4FC9-3456-4E18-8BF8-37D384CBA785}"/>
              </a:ext>
            </a:extLst>
          </p:cNvPr>
          <p:cNvSpPr/>
          <p:nvPr/>
        </p:nvSpPr>
        <p:spPr>
          <a:xfrm>
            <a:off x="2563294" y="5668901"/>
            <a:ext cx="2822391" cy="10689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/>
              <a:t>Flatten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9394220-D4F6-4E8F-F9F8-172E612E0005}"/>
              </a:ext>
            </a:extLst>
          </p:cNvPr>
          <p:cNvSpPr>
            <a:spLocks noChangeAspect="1"/>
          </p:cNvSpPr>
          <p:nvPr/>
        </p:nvSpPr>
        <p:spPr>
          <a:xfrm>
            <a:off x="2638832" y="6082036"/>
            <a:ext cx="215818" cy="23674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FE3AE35-3242-58A1-A046-B946526553EE}"/>
              </a:ext>
            </a:extLst>
          </p:cNvPr>
          <p:cNvSpPr>
            <a:spLocks noChangeAspect="1"/>
          </p:cNvSpPr>
          <p:nvPr/>
        </p:nvSpPr>
        <p:spPr>
          <a:xfrm>
            <a:off x="2999428" y="6082035"/>
            <a:ext cx="215818" cy="23674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9A7C394-1362-F061-14FD-7512C0E00B14}"/>
              </a:ext>
            </a:extLst>
          </p:cNvPr>
          <p:cNvSpPr>
            <a:spLocks noChangeAspect="1"/>
          </p:cNvSpPr>
          <p:nvPr/>
        </p:nvSpPr>
        <p:spPr>
          <a:xfrm>
            <a:off x="3365054" y="6082035"/>
            <a:ext cx="215818" cy="23674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373B27A-070A-8767-FE1F-839F2919DCB8}"/>
              </a:ext>
            </a:extLst>
          </p:cNvPr>
          <p:cNvSpPr>
            <a:spLocks noChangeAspect="1"/>
          </p:cNvSpPr>
          <p:nvPr/>
        </p:nvSpPr>
        <p:spPr>
          <a:xfrm>
            <a:off x="3724052" y="6082035"/>
            <a:ext cx="215818" cy="23674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8F37344-E838-F328-D22C-48907438F135}"/>
              </a:ext>
            </a:extLst>
          </p:cNvPr>
          <p:cNvSpPr>
            <a:spLocks noChangeAspect="1"/>
          </p:cNvSpPr>
          <p:nvPr/>
        </p:nvSpPr>
        <p:spPr>
          <a:xfrm>
            <a:off x="4010415" y="6082036"/>
            <a:ext cx="215818" cy="23674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68A9070-39CD-8DD8-E6EE-CAC6B81592FA}"/>
              </a:ext>
            </a:extLst>
          </p:cNvPr>
          <p:cNvSpPr>
            <a:spLocks noChangeAspect="1"/>
          </p:cNvSpPr>
          <p:nvPr/>
        </p:nvSpPr>
        <p:spPr>
          <a:xfrm>
            <a:off x="4371011" y="6082035"/>
            <a:ext cx="215818" cy="23674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D24F6E4-1015-6599-B2A0-B9AABFAC53EE}"/>
              </a:ext>
            </a:extLst>
          </p:cNvPr>
          <p:cNvSpPr>
            <a:spLocks noChangeAspect="1"/>
          </p:cNvSpPr>
          <p:nvPr/>
        </p:nvSpPr>
        <p:spPr>
          <a:xfrm>
            <a:off x="4735040" y="6082036"/>
            <a:ext cx="215818" cy="23674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6C2057B-BCC1-F222-CB3D-BE8B49DBBAF1}"/>
              </a:ext>
            </a:extLst>
          </p:cNvPr>
          <p:cNvSpPr>
            <a:spLocks noChangeAspect="1"/>
          </p:cNvSpPr>
          <p:nvPr/>
        </p:nvSpPr>
        <p:spPr>
          <a:xfrm>
            <a:off x="5095635" y="6082035"/>
            <a:ext cx="215818" cy="23674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A8A8882-D1A8-6E2F-A496-681093436076}"/>
              </a:ext>
            </a:extLst>
          </p:cNvPr>
          <p:cNvCxnSpPr>
            <a:cxnSpLocks/>
            <a:stCxn id="69" idx="2"/>
            <a:endCxn id="67" idx="0"/>
          </p:cNvCxnSpPr>
          <p:nvPr/>
        </p:nvCxnSpPr>
        <p:spPr>
          <a:xfrm>
            <a:off x="3974490" y="5775792"/>
            <a:ext cx="0" cy="225155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9525C33-F5D2-51F7-6625-42887CA68D57}"/>
              </a:ext>
            </a:extLst>
          </p:cNvPr>
          <p:cNvCxnSpPr>
            <a:cxnSpLocks/>
            <a:stCxn id="67" idx="2"/>
            <a:endCxn id="80" idx="0"/>
          </p:cNvCxnSpPr>
          <p:nvPr/>
        </p:nvCxnSpPr>
        <p:spPr>
          <a:xfrm>
            <a:off x="3974490" y="6399870"/>
            <a:ext cx="2" cy="8443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B53B5FE-A8CB-C685-89F6-6285DC2F0F2E}"/>
              </a:ext>
            </a:extLst>
          </p:cNvPr>
          <p:cNvSpPr txBox="1"/>
          <p:nvPr/>
        </p:nvSpPr>
        <p:spPr>
          <a:xfrm>
            <a:off x="2881096" y="6484301"/>
            <a:ext cx="2186791" cy="40011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DROPOUT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EBF58F7-54CB-421D-6C91-003176167492}"/>
              </a:ext>
            </a:extLst>
          </p:cNvPr>
          <p:cNvSpPr/>
          <p:nvPr/>
        </p:nvSpPr>
        <p:spPr>
          <a:xfrm>
            <a:off x="2563294" y="7001037"/>
            <a:ext cx="2822391" cy="398923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85BCD37-033F-C6F1-AB4A-9ED95BA6B62A}"/>
              </a:ext>
            </a:extLst>
          </p:cNvPr>
          <p:cNvSpPr>
            <a:spLocks noChangeAspect="1"/>
          </p:cNvSpPr>
          <p:nvPr/>
        </p:nvSpPr>
        <p:spPr>
          <a:xfrm>
            <a:off x="2638832" y="7077568"/>
            <a:ext cx="215818" cy="23674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7FAD012-BFD2-420D-77B0-6AAE8D011699}"/>
              </a:ext>
            </a:extLst>
          </p:cNvPr>
          <p:cNvSpPr>
            <a:spLocks noChangeAspect="1"/>
          </p:cNvSpPr>
          <p:nvPr/>
        </p:nvSpPr>
        <p:spPr>
          <a:xfrm>
            <a:off x="2999428" y="7077567"/>
            <a:ext cx="215818" cy="23674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2A8A290-20B9-B8BB-46B1-F54D15721807}"/>
              </a:ext>
            </a:extLst>
          </p:cNvPr>
          <p:cNvSpPr>
            <a:spLocks noChangeAspect="1"/>
          </p:cNvSpPr>
          <p:nvPr/>
        </p:nvSpPr>
        <p:spPr>
          <a:xfrm>
            <a:off x="3365054" y="7077567"/>
            <a:ext cx="215818" cy="23674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EECC7B6-783A-5957-2196-CA41F8567A1C}"/>
              </a:ext>
            </a:extLst>
          </p:cNvPr>
          <p:cNvSpPr>
            <a:spLocks noChangeAspect="1"/>
          </p:cNvSpPr>
          <p:nvPr/>
        </p:nvSpPr>
        <p:spPr>
          <a:xfrm>
            <a:off x="3724052" y="7077567"/>
            <a:ext cx="215818" cy="23674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A4FB6F4-D390-E562-9AC5-1455A53E9F88}"/>
              </a:ext>
            </a:extLst>
          </p:cNvPr>
          <p:cNvSpPr>
            <a:spLocks noChangeAspect="1"/>
          </p:cNvSpPr>
          <p:nvPr/>
        </p:nvSpPr>
        <p:spPr>
          <a:xfrm>
            <a:off x="4010415" y="7077568"/>
            <a:ext cx="215818" cy="23674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D160904-A0BF-AA68-7482-373AE8DE5EA6}"/>
              </a:ext>
            </a:extLst>
          </p:cNvPr>
          <p:cNvSpPr>
            <a:spLocks noChangeAspect="1"/>
          </p:cNvSpPr>
          <p:nvPr/>
        </p:nvSpPr>
        <p:spPr>
          <a:xfrm>
            <a:off x="4371011" y="7077567"/>
            <a:ext cx="215818" cy="23674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968F572-41C9-6E7A-5143-5B598598F9C7}"/>
              </a:ext>
            </a:extLst>
          </p:cNvPr>
          <p:cNvSpPr>
            <a:spLocks noChangeAspect="1"/>
          </p:cNvSpPr>
          <p:nvPr/>
        </p:nvSpPr>
        <p:spPr>
          <a:xfrm>
            <a:off x="4735040" y="7077568"/>
            <a:ext cx="215818" cy="23674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596FB89-D585-176C-D2E0-E2FBB7726099}"/>
              </a:ext>
            </a:extLst>
          </p:cNvPr>
          <p:cNvSpPr>
            <a:spLocks noChangeAspect="1"/>
          </p:cNvSpPr>
          <p:nvPr/>
        </p:nvSpPr>
        <p:spPr>
          <a:xfrm>
            <a:off x="5095635" y="7077567"/>
            <a:ext cx="215818" cy="23674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9C47FCB-7485-929C-B7EA-6FCEB55EAC94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 flipH="1">
            <a:off x="3974490" y="6884411"/>
            <a:ext cx="2" cy="11662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591AFE38-0778-2BC4-CF80-C3C496C74E2A}"/>
              </a:ext>
            </a:extLst>
          </p:cNvPr>
          <p:cNvSpPr>
            <a:spLocks noChangeAspect="1"/>
          </p:cNvSpPr>
          <p:nvPr/>
        </p:nvSpPr>
        <p:spPr>
          <a:xfrm>
            <a:off x="3514783" y="7598056"/>
            <a:ext cx="215818" cy="23674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CCE937C-66D8-E16E-2393-28EE68CF62DF}"/>
              </a:ext>
            </a:extLst>
          </p:cNvPr>
          <p:cNvSpPr>
            <a:spLocks noChangeAspect="1"/>
          </p:cNvSpPr>
          <p:nvPr/>
        </p:nvSpPr>
        <p:spPr>
          <a:xfrm>
            <a:off x="3875379" y="7598056"/>
            <a:ext cx="215818" cy="23674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9426F36-038C-B6F2-E088-A1B0CFF33F8A}"/>
              </a:ext>
            </a:extLst>
          </p:cNvPr>
          <p:cNvSpPr>
            <a:spLocks noChangeAspect="1"/>
          </p:cNvSpPr>
          <p:nvPr/>
        </p:nvSpPr>
        <p:spPr>
          <a:xfrm>
            <a:off x="4241005" y="7598056"/>
            <a:ext cx="215818" cy="23674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AAD37CC-A197-09F9-5009-774E67DB9FE7}"/>
              </a:ext>
            </a:extLst>
          </p:cNvPr>
          <p:cNvCxnSpPr>
            <a:cxnSpLocks/>
            <a:stCxn id="81" idx="2"/>
            <a:endCxn id="92" idx="0"/>
          </p:cNvCxnSpPr>
          <p:nvPr/>
        </p:nvCxnSpPr>
        <p:spPr>
          <a:xfrm>
            <a:off x="3974490" y="7399960"/>
            <a:ext cx="8798" cy="19809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D947005-AB81-438D-CB29-0D5C6A65131A}"/>
              </a:ext>
            </a:extLst>
          </p:cNvPr>
          <p:cNvCxnSpPr>
            <a:cxnSpLocks/>
            <a:stCxn id="81" idx="2"/>
            <a:endCxn id="93" idx="0"/>
          </p:cNvCxnSpPr>
          <p:nvPr/>
        </p:nvCxnSpPr>
        <p:spPr>
          <a:xfrm>
            <a:off x="3974490" y="7399960"/>
            <a:ext cx="374424" cy="19809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D1A86D0-C101-8964-95F0-2CADA3F1ECD2}"/>
              </a:ext>
            </a:extLst>
          </p:cNvPr>
          <p:cNvCxnSpPr>
            <a:cxnSpLocks/>
            <a:stCxn id="81" idx="2"/>
            <a:endCxn id="91" idx="0"/>
          </p:cNvCxnSpPr>
          <p:nvPr/>
        </p:nvCxnSpPr>
        <p:spPr>
          <a:xfrm flipH="1">
            <a:off x="3622692" y="7399960"/>
            <a:ext cx="351798" cy="19809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16D6557-84A8-DB79-B94F-81030D0723EC}"/>
              </a:ext>
            </a:extLst>
          </p:cNvPr>
          <p:cNvCxnSpPr>
            <a:cxnSpLocks/>
            <a:stCxn id="92" idx="4"/>
          </p:cNvCxnSpPr>
          <p:nvPr/>
        </p:nvCxnSpPr>
        <p:spPr>
          <a:xfrm>
            <a:off x="3983285" y="7834798"/>
            <a:ext cx="0" cy="25980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8886776-A185-8D34-9CF0-37E6B2F82C78}"/>
              </a:ext>
            </a:extLst>
          </p:cNvPr>
          <p:cNvSpPr/>
          <p:nvPr/>
        </p:nvSpPr>
        <p:spPr>
          <a:xfrm>
            <a:off x="2947309" y="8100488"/>
            <a:ext cx="2063157" cy="25980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Cross Entropy Loss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BC914B2-4974-226F-ABB4-F16778533CAB}"/>
              </a:ext>
            </a:extLst>
          </p:cNvPr>
          <p:cNvCxnSpPr>
            <a:cxnSpLocks/>
          </p:cNvCxnSpPr>
          <p:nvPr/>
        </p:nvCxnSpPr>
        <p:spPr>
          <a:xfrm>
            <a:off x="7910822" y="7352741"/>
            <a:ext cx="0" cy="25980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2EE21F4B-C857-4C68-CF3C-3BC7B3388A46}"/>
              </a:ext>
            </a:extLst>
          </p:cNvPr>
          <p:cNvSpPr/>
          <p:nvPr/>
        </p:nvSpPr>
        <p:spPr>
          <a:xfrm>
            <a:off x="6874845" y="7618430"/>
            <a:ext cx="2063157" cy="259806"/>
          </a:xfrm>
          <a:prstGeom prst="roundRect">
            <a:avLst/>
          </a:prstGeom>
          <a:solidFill>
            <a:srgbClr val="7030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Cross Entropy Loss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CA0384D-8FE0-6091-950D-7582CA68E630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3978887" y="8360294"/>
            <a:ext cx="1749816" cy="54037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EC5E806-F8A6-03EC-8B69-2D9FD62F05AD}"/>
              </a:ext>
            </a:extLst>
          </p:cNvPr>
          <p:cNvCxnSpPr>
            <a:cxnSpLocks/>
            <a:stCxn id="100" idx="2"/>
          </p:cNvCxnSpPr>
          <p:nvPr/>
        </p:nvCxnSpPr>
        <p:spPr>
          <a:xfrm flipH="1">
            <a:off x="5762784" y="7878236"/>
            <a:ext cx="2143640" cy="1529645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4A508933-F4CB-BC85-95BF-9C33B4562296}"/>
              </a:ext>
            </a:extLst>
          </p:cNvPr>
          <p:cNvSpPr/>
          <p:nvPr/>
        </p:nvSpPr>
        <p:spPr>
          <a:xfrm>
            <a:off x="4373428" y="8947396"/>
            <a:ext cx="2839874" cy="54037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Main + 0.3*Aux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F9EFF1D-B815-8384-1938-6F9AD0BBDA6F}"/>
              </a:ext>
            </a:extLst>
          </p:cNvPr>
          <p:cNvCxnSpPr>
            <a:cxnSpLocks/>
          </p:cNvCxnSpPr>
          <p:nvPr/>
        </p:nvCxnSpPr>
        <p:spPr>
          <a:xfrm>
            <a:off x="5793365" y="9487770"/>
            <a:ext cx="0" cy="449915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1A912B-70C1-B9BC-0BE0-7E0E36672A34}"/>
              </a:ext>
            </a:extLst>
          </p:cNvPr>
          <p:cNvSpPr/>
          <p:nvPr/>
        </p:nvSpPr>
        <p:spPr>
          <a:xfrm>
            <a:off x="4366732" y="9951017"/>
            <a:ext cx="2839874" cy="54037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/>
              <a:t>PREDICTION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69041997-6957-15DB-C1FB-C077439F9FB5}"/>
              </a:ext>
            </a:extLst>
          </p:cNvPr>
          <p:cNvSpPr/>
          <p:nvPr/>
        </p:nvSpPr>
        <p:spPr>
          <a:xfrm>
            <a:off x="6486432" y="5524769"/>
            <a:ext cx="2822391" cy="398923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E94161E-E1A2-B8C5-4EDA-0862F59F87FE}"/>
              </a:ext>
            </a:extLst>
          </p:cNvPr>
          <p:cNvSpPr txBox="1"/>
          <p:nvPr/>
        </p:nvSpPr>
        <p:spPr>
          <a:xfrm>
            <a:off x="7545827" y="9070912"/>
            <a:ext cx="359810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CONV – Convolutional Layer</a:t>
            </a:r>
          </a:p>
          <a:p>
            <a:r>
              <a:rPr lang="en-CA" sz="1600" dirty="0"/>
              <a:t>MPOOL – </a:t>
            </a:r>
            <a:r>
              <a:rPr lang="en-CA" sz="1600" dirty="0" err="1"/>
              <a:t>MaxPool</a:t>
            </a:r>
            <a:r>
              <a:rPr lang="en-CA" sz="1600" dirty="0"/>
              <a:t> Layer</a:t>
            </a:r>
          </a:p>
          <a:p>
            <a:r>
              <a:rPr lang="en-CA" sz="1600" dirty="0"/>
              <a:t>POOL – Unspecified Pooling Layer</a:t>
            </a:r>
          </a:p>
          <a:p>
            <a:r>
              <a:rPr lang="en-CA" sz="1600" dirty="0"/>
              <a:t>CONCATENATE – CONCATENATION LAYER</a:t>
            </a:r>
          </a:p>
          <a:p>
            <a:r>
              <a:rPr lang="en-CA" sz="1600" dirty="0"/>
              <a:t>Flatten – Flattening Layer</a:t>
            </a:r>
          </a:p>
          <a:p>
            <a:r>
              <a:rPr lang="en-CA" sz="1600" dirty="0"/>
              <a:t>DROPOUT – DROPOUT LAYER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1BE5A76-DFE6-638C-2F40-7586EE95D219}"/>
              </a:ext>
            </a:extLst>
          </p:cNvPr>
          <p:cNvCxnSpPr>
            <a:cxnSpLocks/>
          </p:cNvCxnSpPr>
          <p:nvPr/>
        </p:nvCxnSpPr>
        <p:spPr>
          <a:xfrm>
            <a:off x="4475100" y="3423588"/>
            <a:ext cx="3417381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16380B9-0FB7-9345-8E3D-08383B29C487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7886439" y="3423590"/>
            <a:ext cx="6041" cy="107004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C58B2BC-92D3-7B2C-6CB2-E60031D09835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7897628" y="4712022"/>
            <a:ext cx="0" cy="48943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9002906A-5B7A-A465-7A46-FF38C9D621C9}"/>
              </a:ext>
            </a:extLst>
          </p:cNvPr>
          <p:cNvSpPr/>
          <p:nvPr/>
        </p:nvSpPr>
        <p:spPr>
          <a:xfrm>
            <a:off x="6486432" y="5524768"/>
            <a:ext cx="2822391" cy="398923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3C2D98E-07C4-F66B-B7B4-13E82B1D4A04}"/>
              </a:ext>
            </a:extLst>
          </p:cNvPr>
          <p:cNvSpPr txBox="1"/>
          <p:nvPr/>
        </p:nvSpPr>
        <p:spPr>
          <a:xfrm flipH="1">
            <a:off x="437456" y="1960585"/>
            <a:ext cx="158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Layer 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643215F-6665-6BB0-2873-3D768281DB03}"/>
              </a:ext>
            </a:extLst>
          </p:cNvPr>
          <p:cNvSpPr txBox="1"/>
          <p:nvPr/>
        </p:nvSpPr>
        <p:spPr>
          <a:xfrm flipH="1">
            <a:off x="428942" y="2415171"/>
            <a:ext cx="158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Layer 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D0DD3BF-5263-E2F3-FD1A-4ADEDAD817B5}"/>
              </a:ext>
            </a:extLst>
          </p:cNvPr>
          <p:cNvSpPr txBox="1"/>
          <p:nvPr/>
        </p:nvSpPr>
        <p:spPr>
          <a:xfrm flipH="1">
            <a:off x="435368" y="3238922"/>
            <a:ext cx="158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Layer 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07E9423-118B-38D7-ECDB-29A06CAE2506}"/>
              </a:ext>
            </a:extLst>
          </p:cNvPr>
          <p:cNvSpPr txBox="1"/>
          <p:nvPr/>
        </p:nvSpPr>
        <p:spPr>
          <a:xfrm flipH="1">
            <a:off x="435368" y="4526841"/>
            <a:ext cx="158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Layer 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934E69D-B909-822F-C587-8DC44DE0E1A8}"/>
              </a:ext>
            </a:extLst>
          </p:cNvPr>
          <p:cNvSpPr txBox="1"/>
          <p:nvPr/>
        </p:nvSpPr>
        <p:spPr>
          <a:xfrm flipH="1">
            <a:off x="435368" y="5066681"/>
            <a:ext cx="158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Layer 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2C4D5A2-8AB9-4FFC-0ADB-0D71FCCF67C2}"/>
              </a:ext>
            </a:extLst>
          </p:cNvPr>
          <p:cNvSpPr txBox="1"/>
          <p:nvPr/>
        </p:nvSpPr>
        <p:spPr>
          <a:xfrm flipH="1">
            <a:off x="428942" y="5554358"/>
            <a:ext cx="158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Layer 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F1E57BE-315C-271D-0EF2-51BCFE8C3605}"/>
              </a:ext>
            </a:extLst>
          </p:cNvPr>
          <p:cNvSpPr txBox="1"/>
          <p:nvPr/>
        </p:nvSpPr>
        <p:spPr>
          <a:xfrm flipH="1">
            <a:off x="427106" y="6042035"/>
            <a:ext cx="158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Layer 7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25D449C-1E4D-624D-96BF-D3EBFB705E9B}"/>
              </a:ext>
            </a:extLst>
          </p:cNvPr>
          <p:cNvSpPr txBox="1"/>
          <p:nvPr/>
        </p:nvSpPr>
        <p:spPr>
          <a:xfrm flipH="1">
            <a:off x="427106" y="6492741"/>
            <a:ext cx="158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Layer 8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73B8457-8658-CB9F-5FE3-FCE2C3D9945D}"/>
              </a:ext>
            </a:extLst>
          </p:cNvPr>
          <p:cNvSpPr txBox="1"/>
          <p:nvPr/>
        </p:nvSpPr>
        <p:spPr>
          <a:xfrm flipH="1">
            <a:off x="435368" y="7011273"/>
            <a:ext cx="158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Layer 9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6FA0BFA-1E53-8830-E275-4997670A63E8}"/>
              </a:ext>
            </a:extLst>
          </p:cNvPr>
          <p:cNvSpPr txBox="1"/>
          <p:nvPr/>
        </p:nvSpPr>
        <p:spPr>
          <a:xfrm flipH="1">
            <a:off x="435368" y="7502630"/>
            <a:ext cx="158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Layer 10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7714" y="236921"/>
            <a:ext cx="242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MSCB_AUX_V1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40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703</TotalTime>
  <Words>86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Aseem</dc:creator>
  <cp:lastModifiedBy>Gill, Aseem</cp:lastModifiedBy>
  <cp:revision>23</cp:revision>
  <dcterms:created xsi:type="dcterms:W3CDTF">2022-11-15T21:19:17Z</dcterms:created>
  <dcterms:modified xsi:type="dcterms:W3CDTF">2023-01-09T15:02:32Z</dcterms:modified>
</cp:coreProperties>
</file>