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15"/>
  </p:notesMasterIdLst>
  <p:sldIdLst>
    <p:sldId id="263" r:id="rId2"/>
    <p:sldId id="516" r:id="rId3"/>
    <p:sldId id="523" r:id="rId4"/>
    <p:sldId id="521" r:id="rId5"/>
    <p:sldId id="517" r:id="rId6"/>
    <p:sldId id="529" r:id="rId7"/>
    <p:sldId id="528" r:id="rId8"/>
    <p:sldId id="524" r:id="rId9"/>
    <p:sldId id="526" r:id="rId10"/>
    <p:sldId id="527" r:id="rId11"/>
    <p:sldId id="531" r:id="rId12"/>
    <p:sldId id="532" r:id="rId13"/>
    <p:sldId id="51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86" autoAdjust="0"/>
    <p:restoredTop sz="83888"/>
  </p:normalViewPr>
  <p:slideViewPr>
    <p:cSldViewPr snapToGrid="0" snapToObjects="1">
      <p:cViewPr varScale="1">
        <p:scale>
          <a:sx n="91" d="100"/>
          <a:sy n="91" d="100"/>
        </p:scale>
        <p:origin x="15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07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9fc81a0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9fc81a0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8852" y="43263"/>
            <a:ext cx="1063400" cy="106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" name="Google Shape;28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8852" y="43263"/>
            <a:ext cx="1063400" cy="106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-White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2000250" y="0"/>
            <a:ext cx="5143498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iz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18439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AWS DEVOPS WITH ASEEM</a:t>
            </a:r>
            <a:endParaRPr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C6287A-A5E6-3055-5631-9C3CAAC86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686" y="75501"/>
            <a:ext cx="1648783" cy="9878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28646A-29FC-42EF-D625-9503C0B7D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91571"/>
            <a:ext cx="9034943" cy="37459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4098-228A-4CFF-AEE0-ECC9BC64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sohne"/>
              </a:rPr>
              <a:t>Advantages of Agile model</a:t>
            </a:r>
            <a:br>
              <a:rPr lang="en-US" sz="3600" b="1" i="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sohne"/>
              </a:rPr>
            </a:b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66FAE-708C-0572-D0E5-7DF51FCED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source-serif-pro"/>
              </a:rPr>
              <a:t>Working software is delivered frequently</a:t>
            </a:r>
          </a:p>
          <a:p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source-serif-pro"/>
              </a:rPr>
              <a:t>Customer satisfaction by rapid, continuous delivery of useful software.</a:t>
            </a:r>
          </a:p>
          <a:p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source-serif-pro"/>
              </a:rPr>
              <a:t>People and interactions are emphasized rather than process and tools. Customers, developers and testers constantly interact with each other.</a:t>
            </a:r>
          </a:p>
          <a:p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source-serif-pro"/>
              </a:rPr>
              <a:t>Even late changes in requirements are welcomed</a:t>
            </a:r>
          </a:p>
          <a:p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source-serif-pro"/>
              </a:rPr>
              <a:t>Face-to-face conversation is the best form of communication.</a:t>
            </a:r>
          </a:p>
          <a:p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828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6B71CC-A26D-9CCF-4B46-DC7249B71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59" y="167715"/>
            <a:ext cx="7407282" cy="14860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AC9BE4-79DE-C98D-A9CE-0E1D8A7D6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201" y="1683660"/>
            <a:ext cx="6195597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42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E6ACD7-CC7F-9A0B-28E7-DE07E9BB9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51" y="111639"/>
            <a:ext cx="7698096" cy="492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01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3AAA15-F95A-040C-4259-55FF04B6E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0" y="62917"/>
            <a:ext cx="8992379" cy="501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9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2232AB9-3BBF-2E42-5330-52ED8D283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" y="491309"/>
            <a:ext cx="9000000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7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3EE63-A2DD-9346-528B-9738D6C6CF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3D89A-E8FD-ED00-75A6-36FD74C67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0" y="394283"/>
            <a:ext cx="8992379" cy="468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2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3AAA15-F95A-040C-4259-55FF04B6E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0" y="188863"/>
            <a:ext cx="8992379" cy="471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0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9D71-D59D-1AEE-2AE8-4EF583E9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METHODOLOGY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5322ED-9C34-5CBD-934C-EA9C02E2C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3378"/>
            <a:ext cx="8682381" cy="387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2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5EAAA-A1B2-ECC2-5EA3-8CEF82C8A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9915"/>
            <a:ext cx="8229600" cy="3725700"/>
          </a:xfrm>
        </p:spPr>
        <p:txBody>
          <a:bodyPr/>
          <a:lstStyle/>
          <a:p>
            <a:r>
              <a:rPr lang="en-US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Waterfall model was the first process model to be introduced. It is very simple to understand and use. Waterfall is the most traditional model. </a:t>
            </a:r>
          </a:p>
          <a:p>
            <a:r>
              <a:rPr lang="en-US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In waterfall approach, the whole process of the software development is divided into separate phases. The outcome of one phase acts as the input for the next phase sequentially. </a:t>
            </a:r>
          </a:p>
          <a:p>
            <a:r>
              <a:rPr lang="en-US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This means that any phase in the development process begins only if the previous phase is complete.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5678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4098-228A-4CFF-AEE0-ECC9BC64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hne"/>
              </a:rPr>
              <a:t>Disadvantages of waterfall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66FAE-708C-0572-D0E5-7DF51FCED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317684" cy="33802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urce-serif-pro"/>
              </a:rPr>
              <a:t>It does not allow for much reflection or revision.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urce-serif-pro"/>
              </a:rPr>
              <a:t>It is difficult to estimate time and cost for each phase of the development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urce-serif-pro"/>
              </a:rPr>
              <a:t>Not a good model for complex and object-oriented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urce-serif-pro"/>
              </a:rPr>
              <a:t>Not suitable for the projects where requirements are at a moderate to high risk of changing.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urce-serif-pro"/>
              </a:rPr>
              <a:t>Poor model for long and ongoing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urce-serif-pro"/>
              </a:rPr>
              <a:t>Once an application is in the testing stage, it is very difficult to go back and change something that was not well-thought out in the concept stage.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urce-serif-pro"/>
              </a:rPr>
              <a:t>No working software is produced until late during the life cycle.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553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9D71-D59D-1AEE-2AE8-4EF583E9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METHODOLOGY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43C06D-50E3-E99E-4A03-219A0582C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1274"/>
            <a:ext cx="9144000" cy="393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11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4098-228A-4CFF-AEE0-ECC9BC64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>Agile Model</a:t>
            </a:r>
            <a:br>
              <a:rPr lang="en-IN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66FAE-708C-0572-D0E5-7DF51FCED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2717509"/>
          </a:xfrm>
        </p:spPr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Agile breaks down the larger projects into small, manageable chunks called iterations. At the end of each iteration (which generally takes place over a consistent time interval) something of value is produced.</a:t>
            </a:r>
            <a:b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71110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3620</TotalTime>
  <Words>291</Words>
  <Application>Microsoft Office PowerPoint</Application>
  <PresentationFormat>On-screen Show (16:9)</PresentationFormat>
  <Paragraphs>22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sohne</vt:lpstr>
      <vt:lpstr>source-serif-pro</vt:lpstr>
      <vt:lpstr>Biz</vt:lpstr>
      <vt:lpstr>AWS DEVOPS WITH ASEEM</vt:lpstr>
      <vt:lpstr>PowerPoint Presentation</vt:lpstr>
      <vt:lpstr>PowerPoint Presentation</vt:lpstr>
      <vt:lpstr>PowerPoint Presentation</vt:lpstr>
      <vt:lpstr>WATERFALL METHODOLOGY</vt:lpstr>
      <vt:lpstr>PowerPoint Presentation</vt:lpstr>
      <vt:lpstr>Disadvantages of waterfall model</vt:lpstr>
      <vt:lpstr>AGILE METHODOLOGY</vt:lpstr>
      <vt:lpstr>Agile Model </vt:lpstr>
      <vt:lpstr>Advantages of Agile model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KHIZAR</dc:creator>
  <cp:lastModifiedBy>khizarakram0522@outlook.com</cp:lastModifiedBy>
  <cp:revision>204</cp:revision>
  <dcterms:modified xsi:type="dcterms:W3CDTF">2024-09-02T03:17:07Z</dcterms:modified>
</cp:coreProperties>
</file>