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1149-FCA4-4833-9AE2-F39B887F5B3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02D-9AAC-4FC7-B28A-E8FAB2BD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1149-FCA4-4833-9AE2-F39B887F5B3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02D-9AAC-4FC7-B28A-E8FAB2BD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1149-FCA4-4833-9AE2-F39B887F5B3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02D-9AAC-4FC7-B28A-E8FAB2BD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1149-FCA4-4833-9AE2-F39B887F5B3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02D-9AAC-4FC7-B28A-E8FAB2BD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1149-FCA4-4833-9AE2-F39B887F5B3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02D-9AAC-4FC7-B28A-E8FAB2BD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1149-FCA4-4833-9AE2-F39B887F5B3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02D-9AAC-4FC7-B28A-E8FAB2BD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1149-FCA4-4833-9AE2-F39B887F5B3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02D-9AAC-4FC7-B28A-E8FAB2BD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1149-FCA4-4833-9AE2-F39B887F5B3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02D-9AAC-4FC7-B28A-E8FAB2BD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1149-FCA4-4833-9AE2-F39B887F5B3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02D-9AAC-4FC7-B28A-E8FAB2BD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1149-FCA4-4833-9AE2-F39B887F5B3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02D-9AAC-4FC7-B28A-E8FAB2BD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1149-FCA4-4833-9AE2-F39B887F5B3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02D-9AAC-4FC7-B28A-E8FAB2BD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61149-FCA4-4833-9AE2-F39B887F5B3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002D-9AAC-4FC7-B28A-E8FAB2BDA0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3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3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3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3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3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3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3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3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2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2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2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2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2021-03-19T13:25:45Z</dcterms:created>
  <dcterms:modified xsi:type="dcterms:W3CDTF">2021-03-19T14:00:52Z</dcterms:modified>
</cp:coreProperties>
</file>