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90A4-349D-447F-A8CF-92D844F113D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FCEA4-D7EE-4312-82A6-E9E2A2326D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commands</a:t>
            </a:r>
            <a:endParaRPr lang="en-US"/>
          </a:p>
        </p:txBody>
      </p:sp>
      <p:pic>
        <p:nvPicPr>
          <p:cNvPr id="5" name="Content Placeholder 4" descr="Screenshot from 2021-02-10 18-12-0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1756289"/>
            <a:ext cx="4900618" cy="46731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35758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pwd: gives present working directory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whoami: gives current user name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 </a:t>
            </a:r>
            <a:r>
              <a:rPr lang="en-US" smtClean="0"/>
              <a:t>date: gives date and current time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history: lists all commets typed recently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commands</a:t>
            </a:r>
            <a:endParaRPr lang="en-US"/>
          </a:p>
        </p:txBody>
      </p:sp>
      <p:pic>
        <p:nvPicPr>
          <p:cNvPr id="5" name="Content Placeholder 4" descr="Screenshot from 2021-02-10 18-15-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857232"/>
            <a:ext cx="5111750" cy="54292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mtClean="0"/>
              <a:t> ls : list out files and folders in pwd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ls –s: list out al the hidden files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ls –l:  gives complete details of files and folders in pwd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cal: views calender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users: lists how many users are there in the system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touch: to create a file timetamp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cat: to create/open file with content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nano: to open text editor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 rm: to remove a file or folder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commands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mtClean="0"/>
              <a:t>  cp: to copy contents of one file/folder to other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mv : to move the contents of a file/folder(like renaming)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cd: change directory(to navigate across directories)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 cd ../:  to navigate back to parent directory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 cd ~: to go to home directory</a:t>
            </a:r>
          </a:p>
          <a:p>
            <a:endParaRPr lang="en-US"/>
          </a:p>
        </p:txBody>
      </p:sp>
      <p:pic>
        <p:nvPicPr>
          <p:cNvPr id="7" name="Content Placeholder 6" descr="Screenshot from 2021-02-10 18-21-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785794"/>
            <a:ext cx="5111750" cy="571503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shot from 2021-02-10 18-31-3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785794"/>
            <a:ext cx="5111750" cy="557216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chmod : to change the default access permisiions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2 types: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Symbolic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Octal                                                          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commands</a:t>
            </a:r>
            <a:endParaRPr lang="en-US"/>
          </a:p>
        </p:txBody>
      </p:sp>
      <p:pic>
        <p:nvPicPr>
          <p:cNvPr id="5" name="Content Placeholder 4" descr="Screenshot from 2021-02-10 18-32-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44" y="357166"/>
            <a:ext cx="5111750" cy="607223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mtClean="0"/>
              <a:t>Symbolic:</a:t>
            </a:r>
          </a:p>
          <a:p>
            <a:r>
              <a:rPr lang="en-US"/>
              <a:t> </a:t>
            </a:r>
            <a:r>
              <a:rPr lang="en-US" smtClean="0"/>
              <a:t> use operators</a:t>
            </a:r>
          </a:p>
          <a:p>
            <a:r>
              <a:rPr lang="en-US"/>
              <a:t> </a:t>
            </a:r>
            <a:r>
              <a:rPr lang="en-US" smtClean="0"/>
              <a:t>  +: adds permission</a:t>
            </a:r>
          </a:p>
          <a:p>
            <a:r>
              <a:rPr lang="en-US"/>
              <a:t> </a:t>
            </a:r>
            <a:r>
              <a:rPr lang="en-US" smtClean="0"/>
              <a:t>   -: removes permsn</a:t>
            </a:r>
          </a:p>
          <a:p>
            <a:r>
              <a:rPr lang="en-US"/>
              <a:t> </a:t>
            </a:r>
            <a:r>
              <a:rPr lang="en-US" smtClean="0"/>
              <a:t>   =: set permission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Eg:chmod u+x file.txt: give permision to execite for hthe file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chmod g-r file.txt: remove read permission of the group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commands</a:t>
            </a:r>
            <a:endParaRPr lang="en-US"/>
          </a:p>
        </p:txBody>
      </p:sp>
      <p:pic>
        <p:nvPicPr>
          <p:cNvPr id="5" name="Content Placeholder 4" descr="Screenshot from 2021-02-10 18-34-5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642919"/>
            <a:ext cx="5111750" cy="557216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mtClean="0"/>
              <a:t> chmod a=rwx file.txt: gives user,group and others to read write and execute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commands</a:t>
            </a:r>
            <a:endParaRPr lang="en-US"/>
          </a:p>
        </p:txBody>
      </p:sp>
      <p:pic>
        <p:nvPicPr>
          <p:cNvPr id="5" name="Content Placeholder 4" descr="Screenshot from 2021-02-10 18-36-0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571481"/>
            <a:ext cx="5111750" cy="54292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mtClean="0"/>
              <a:t>  octal:</a:t>
            </a:r>
          </a:p>
          <a:p>
            <a:r>
              <a:rPr lang="en-US"/>
              <a:t> </a:t>
            </a:r>
            <a:r>
              <a:rPr lang="en-US" smtClean="0"/>
              <a:t>  use octal number for giving access permissions(0-7)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commands</a:t>
            </a:r>
            <a:endParaRPr lang="en-US"/>
          </a:p>
        </p:txBody>
      </p:sp>
      <p:pic>
        <p:nvPicPr>
          <p:cNvPr id="5" name="Content Placeholder 4" descr="Screenshot from 2021-02-10 18-45-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571481"/>
            <a:ext cx="5111750" cy="52864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hmod –R &lt;directoryname&gt;: gives the children of that directory the same access permisision as that of parent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/>
              <a:t>L</a:t>
            </a:r>
            <a:r>
              <a:rPr lang="en-US" smtClean="0"/>
              <a:t>inux commands</a:t>
            </a:r>
            <a:endParaRPr lang="en-US"/>
          </a:p>
        </p:txBody>
      </p:sp>
      <p:pic>
        <p:nvPicPr>
          <p:cNvPr id="5" name="Content Placeholder 4" descr="Screenshot from 2021-02-10 18-48-4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857233"/>
            <a:ext cx="5111750" cy="492922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mtClean="0"/>
              <a:t>umask: the defalt pemission is fiven by subtracting umask from actual permissions</a:t>
            </a:r>
          </a:p>
          <a:p>
            <a:r>
              <a:rPr lang="en-US" smtClean="0"/>
              <a:t>We can also change umask vaue</a:t>
            </a:r>
          </a:p>
          <a:p>
            <a:r>
              <a:rPr lang="en-US"/>
              <a:t> </a:t>
            </a:r>
            <a:r>
              <a:rPr lang="en-US" smtClean="0"/>
              <a:t>echo: prints what i written after it in termnal</a:t>
            </a:r>
          </a:p>
          <a:p>
            <a:r>
              <a:rPr lang="en-US" smtClean="0"/>
              <a:t>To print variable values use $ followed by variable name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317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Linux commands</vt:lpstr>
      <vt:lpstr>Linux commands</vt:lpstr>
      <vt:lpstr>Linux commands</vt:lpstr>
      <vt:lpstr>Slide 4</vt:lpstr>
      <vt:lpstr>Linux commands</vt:lpstr>
      <vt:lpstr>Linux commands</vt:lpstr>
      <vt:lpstr>Linux commands</vt:lpstr>
      <vt:lpstr>Linux commands</vt:lpstr>
      <vt:lpstr>  Linux commands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hp</dc:creator>
  <cp:lastModifiedBy>hp</cp:lastModifiedBy>
  <cp:revision>1</cp:revision>
  <dcterms:created xsi:type="dcterms:W3CDTF">2021-02-10T12:31:38Z</dcterms:created>
  <dcterms:modified xsi:type="dcterms:W3CDTF">2021-02-10T15:54:38Z</dcterms:modified>
</cp:coreProperties>
</file>