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89" r:id="rId3"/>
    <p:sldId id="291" r:id="rId4"/>
    <p:sldId id="292" r:id="rId5"/>
    <p:sldId id="293" r:id="rId6"/>
    <p:sldId id="294" r:id="rId7"/>
    <p:sldId id="258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05E4-4A6F-4421-AED0-A7D72AFA55E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95F8-449D-4589-BB23-071D090020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05E4-4A6F-4421-AED0-A7D72AFA55E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95F8-449D-4589-BB23-071D09002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05E4-4A6F-4421-AED0-A7D72AFA55E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95F8-449D-4589-BB23-071D09002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05E4-4A6F-4421-AED0-A7D72AFA55E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95F8-449D-4589-BB23-071D09002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05E4-4A6F-4421-AED0-A7D72AFA55E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34495F8-449D-4589-BB23-071D090020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05E4-4A6F-4421-AED0-A7D72AFA55E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95F8-449D-4589-BB23-071D09002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05E4-4A6F-4421-AED0-A7D72AFA55E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95F8-449D-4589-BB23-071D09002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05E4-4A6F-4421-AED0-A7D72AFA55E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95F8-449D-4589-BB23-071D09002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05E4-4A6F-4421-AED0-A7D72AFA55E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95F8-449D-4589-BB23-071D09002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05E4-4A6F-4421-AED0-A7D72AFA55E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95F8-449D-4589-BB23-071D09002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205E4-4A6F-4421-AED0-A7D72AFA55E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495F8-449D-4589-BB23-071D090020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E4205E4-4A6F-4421-AED0-A7D72AFA55E0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34495F8-449D-4589-BB23-071D0900208E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USE-CASE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709160"/>
          </a:xfrm>
        </p:spPr>
        <p:txBody>
          <a:bodyPr/>
          <a:lstStyle/>
          <a:p>
            <a:r>
              <a:rPr lang="en-IN" smtClean="0"/>
              <a:t>Setup Azure Devops CI CD pipeline for App Service Application &amp; Deploy to Dev, QA and production Server. </a:t>
            </a:r>
          </a:p>
          <a:p>
            <a:r>
              <a:rPr lang="en-IN" smtClean="0"/>
              <a:t>Add Approver for every stage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2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2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2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3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3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3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3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3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3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3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Azure Devops Features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572560" cy="470916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mtClean="0"/>
          </a:p>
          <a:p>
            <a:pPr marL="651510" indent="-514350">
              <a:buFont typeface="+mj-lt"/>
              <a:buAutoNum type="arabicPeriod"/>
            </a:pPr>
            <a:r>
              <a:rPr lang="en-US" b="1" u="sng" smtClean="0"/>
              <a:t>Azure Boards</a:t>
            </a:r>
            <a:r>
              <a:rPr lang="en-US" b="1" smtClean="0"/>
              <a:t> </a:t>
            </a:r>
            <a:r>
              <a:rPr lang="en-US" smtClean="0"/>
              <a:t>delivers </a:t>
            </a:r>
            <a:r>
              <a:rPr lang="en-US" smtClean="0"/>
              <a:t>a suite of Agile tools to </a:t>
            </a:r>
            <a:r>
              <a:rPr lang="en-US" smtClean="0"/>
              <a:t>support </a:t>
            </a:r>
            <a:r>
              <a:rPr lang="en-US" smtClean="0"/>
              <a:t>planning and tracking </a:t>
            </a:r>
            <a:r>
              <a:rPr lang="en-US" smtClean="0"/>
              <a:t>work, code defects, and issues using Kanban and </a:t>
            </a:r>
            <a:r>
              <a:rPr lang="en-US" smtClean="0"/>
              <a:t>Scrum </a:t>
            </a:r>
            <a:r>
              <a:rPr lang="en-US" smtClean="0"/>
              <a:t>methods.</a:t>
            </a:r>
          </a:p>
          <a:p>
            <a:pPr marL="651510" indent="-514350">
              <a:buFont typeface="+mj-lt"/>
              <a:buAutoNum type="arabicPeriod"/>
            </a:pPr>
            <a:r>
              <a:rPr lang="en-US" b="1" u="sng" smtClean="0"/>
              <a:t>Azure </a:t>
            </a:r>
            <a:r>
              <a:rPr lang="en-US" b="1" u="sng" smtClean="0"/>
              <a:t>Repos</a:t>
            </a:r>
            <a:r>
              <a:rPr lang="en-US" smtClean="0"/>
              <a:t> provides Git repositories or Team Foundation Version Control (TFVC) for source control of your code. </a:t>
            </a:r>
          </a:p>
          <a:p>
            <a:pPr marL="651510" indent="-514350">
              <a:buFont typeface="+mj-lt"/>
              <a:buAutoNum type="arabicPeriod"/>
            </a:pPr>
            <a:r>
              <a:rPr lang="en-US" b="1" u="sng" smtClean="0"/>
              <a:t>Azure </a:t>
            </a:r>
            <a:r>
              <a:rPr lang="en-US" b="1" u="sng" smtClean="0"/>
              <a:t>Pipelines </a:t>
            </a:r>
            <a:r>
              <a:rPr lang="en-US" smtClean="0"/>
              <a:t>provides build and release services to support continuous integration and delivery of your apps. </a:t>
            </a:r>
          </a:p>
          <a:p>
            <a:pPr marL="651510" indent="-514350">
              <a:buFont typeface="+mj-lt"/>
              <a:buAutoNum type="arabicPeriod"/>
            </a:pPr>
            <a:r>
              <a:rPr lang="en-US" b="1" u="sng" smtClean="0"/>
              <a:t>Azure </a:t>
            </a:r>
            <a:r>
              <a:rPr lang="en-US" b="1" u="sng" smtClean="0"/>
              <a:t>Test Plans</a:t>
            </a:r>
            <a:r>
              <a:rPr lang="en-US" smtClean="0"/>
              <a:t> provides several tools to test your apps, including manual/exploratory testing and continuous testing</a:t>
            </a:r>
            <a:r>
              <a:rPr lang="en-US" smtClean="0"/>
              <a:t>. </a:t>
            </a:r>
            <a:endParaRPr lang="en-US" smtClean="0"/>
          </a:p>
          <a:p>
            <a:pPr marL="651510" indent="-514350">
              <a:buFont typeface="+mj-lt"/>
              <a:buAutoNum type="arabicPeriod"/>
            </a:pPr>
            <a:r>
              <a:rPr lang="en-US" b="1" u="sng" smtClean="0"/>
              <a:t>Azure </a:t>
            </a:r>
            <a:r>
              <a:rPr lang="en-US" b="1" u="sng" smtClean="0"/>
              <a:t>Artifacts</a:t>
            </a:r>
            <a:r>
              <a:rPr lang="en-US" smtClean="0"/>
              <a:t> allows teams to share Maven, npm, and NuGet packages from public and private sources and integrate package sharing into your CI/CD pipelines.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3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3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3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4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4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4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4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4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4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4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>Steps for creationg CI/CD pipeine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smtClean="0"/>
              <a:t>Push the Sample Application to Repo </a:t>
            </a:r>
          </a:p>
          <a:p>
            <a:pPr>
              <a:buNone/>
            </a:pPr>
            <a:r>
              <a:rPr lang="en-US" smtClean="0"/>
              <a:t>1. DevOps Portal → Create a Project (HelloWorldApp) </a:t>
            </a:r>
          </a:p>
          <a:p>
            <a:pPr>
              <a:buNone/>
            </a:pPr>
            <a:r>
              <a:rPr lang="en-US" smtClean="0"/>
              <a:t>2. Project → </a:t>
            </a:r>
            <a:r>
              <a:rPr lang="en-US" b="1" smtClean="0"/>
              <a:t>Repo → Files → Copy Clone URL to Clipboard </a:t>
            </a:r>
          </a:p>
          <a:p>
            <a:pPr>
              <a:buNone/>
            </a:pPr>
            <a:r>
              <a:rPr lang="en-US" smtClean="0"/>
              <a:t>3. D:\DevOpsDemos&gt;git clone &lt;Paste the URL&gt; </a:t>
            </a:r>
          </a:p>
          <a:p>
            <a:pPr>
              <a:buNone/>
            </a:pPr>
            <a:r>
              <a:rPr lang="en-US" smtClean="0"/>
              <a:t>4. D:\DevOpsDemos&gt;dotnet new sln -o HelloWorldApp </a:t>
            </a:r>
          </a:p>
          <a:p>
            <a:pPr>
              <a:buNone/>
            </a:pPr>
            <a:r>
              <a:rPr lang="en-US" smtClean="0"/>
              <a:t>5. D:\DevOpsDemos&gt; cd HelloWorldApp </a:t>
            </a:r>
          </a:p>
          <a:p>
            <a:pPr>
              <a:buNone/>
            </a:pPr>
            <a:r>
              <a:rPr lang="en-US" smtClean="0"/>
              <a:t>6. D:\DevOpsDemos\HelloWorldApp&gt; dotnet new mvc -n HelloWorldApp.Web </a:t>
            </a:r>
          </a:p>
          <a:p>
            <a:pPr>
              <a:buNone/>
            </a:pPr>
            <a:r>
              <a:rPr lang="en-US" smtClean="0"/>
              <a:t>7. D:\DevOpsDemos\HelloWorldApp&gt; dotnet sln HelloWorldApp.sln add HelloWorldApp.Web\HelloWorldApp.Web.csproj </a:t>
            </a:r>
          </a:p>
          <a:p>
            <a:pPr>
              <a:buNone/>
            </a:pPr>
            <a:r>
              <a:rPr lang="en-US" smtClean="0"/>
              <a:t>8. git add . </a:t>
            </a:r>
          </a:p>
          <a:p>
            <a:pPr>
              <a:buNone/>
            </a:pPr>
            <a:r>
              <a:rPr lang="en-US" smtClean="0"/>
              <a:t>9. git commit -m "Initial Commit" </a:t>
            </a:r>
          </a:p>
          <a:p>
            <a:pPr>
              <a:buNone/>
            </a:pPr>
            <a:r>
              <a:rPr lang="en-US" smtClean="0"/>
              <a:t>10. git push origin master 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737880"/>
          </a:xfrm>
        </p:spPr>
        <p:txBody>
          <a:bodyPr>
            <a:normAutofit fontScale="85000" lnSpcReduction="20000"/>
          </a:bodyPr>
          <a:lstStyle/>
          <a:p>
            <a:endParaRPr lang="en-US" smtClean="0"/>
          </a:p>
          <a:p>
            <a:pPr>
              <a:buNone/>
            </a:pPr>
            <a:r>
              <a:rPr lang="en-US" smtClean="0"/>
              <a:t>11. Switch back to the web portal and View the Committed Files. </a:t>
            </a:r>
          </a:p>
          <a:p>
            <a:pPr>
              <a:buNone/>
            </a:pPr>
            <a:r>
              <a:rPr lang="en-US" b="1" smtClean="0"/>
              <a:t>Create a Pipeline </a:t>
            </a:r>
          </a:p>
          <a:p>
            <a:pPr>
              <a:buNone/>
            </a:pPr>
            <a:r>
              <a:rPr lang="en-US" smtClean="0"/>
              <a:t>1. Pipeline → New Pipeline → </a:t>
            </a:r>
            <a:r>
              <a:rPr lang="en-US" b="1" smtClean="0"/>
              <a:t>Use the classic editor </a:t>
            </a:r>
          </a:p>
          <a:p>
            <a:pPr>
              <a:buNone/>
            </a:pPr>
            <a:r>
              <a:rPr lang="en-US" smtClean="0"/>
              <a:t>2. Select your Source Code Repository and Branch → Continue </a:t>
            </a:r>
          </a:p>
          <a:p>
            <a:pPr>
              <a:buNone/>
            </a:pPr>
            <a:r>
              <a:rPr lang="en-US" smtClean="0"/>
              <a:t>3. Select a Template: Select </a:t>
            </a:r>
            <a:r>
              <a:rPr lang="en-US" b="1" smtClean="0"/>
              <a:t>ASP.NET Core → Apply </a:t>
            </a:r>
          </a:p>
          <a:p>
            <a:pPr>
              <a:buNone/>
            </a:pPr>
            <a:r>
              <a:rPr lang="en-US" smtClean="0"/>
              <a:t>4. This generates all the Tasks in a Job. </a:t>
            </a:r>
          </a:p>
          <a:p>
            <a:pPr>
              <a:buNone/>
            </a:pPr>
            <a:r>
              <a:rPr lang="en-US" smtClean="0"/>
              <a:t>5. Click on </a:t>
            </a:r>
            <a:r>
              <a:rPr lang="en-US" b="1" smtClean="0"/>
              <a:t>Save and queue. </a:t>
            </a:r>
          </a:p>
          <a:p>
            <a:endParaRPr lang="en-US" smtClean="0"/>
          </a:p>
          <a:p>
            <a:pPr>
              <a:buNone/>
            </a:pPr>
            <a:r>
              <a:rPr lang="en-US" b="1" smtClean="0"/>
              <a:t>Enable Continuous Integration </a:t>
            </a:r>
          </a:p>
          <a:p>
            <a:r>
              <a:rPr lang="en-US" b="1" smtClean="0"/>
              <a:t>Pipelines → Select Build Pipeline → Edit → Tab Triggers → Continuous integration → Enable continuous integration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mtClean="0"/>
              <a:t>Continous Deployment </a:t>
            </a:r>
          </a:p>
          <a:p>
            <a:pPr>
              <a:buNone/>
            </a:pPr>
            <a:r>
              <a:rPr lang="en-US" b="1" smtClean="0"/>
              <a:t>Step1: Create an Azure App Service with Slots </a:t>
            </a:r>
          </a:p>
          <a:p>
            <a:r>
              <a:rPr lang="en-US" smtClean="0"/>
              <a:t> </a:t>
            </a:r>
            <a:r>
              <a:rPr lang="en-US" smtClean="0"/>
              <a:t>Create an App Service </a:t>
            </a:r>
            <a:r>
              <a:rPr lang="en-US" smtClean="0"/>
              <a:t>= </a:t>
            </a:r>
            <a:r>
              <a:rPr lang="en-US" b="1" smtClean="0"/>
              <a:t>hw-Dev </a:t>
            </a:r>
            <a:endParaRPr lang="en-US" b="1" smtClean="0"/>
          </a:p>
          <a:p>
            <a:r>
              <a:rPr lang="en-US" smtClean="0"/>
              <a:t> </a:t>
            </a:r>
            <a:r>
              <a:rPr lang="en-US" smtClean="0"/>
              <a:t>Create an App Service </a:t>
            </a:r>
            <a:r>
              <a:rPr lang="en-US" smtClean="0"/>
              <a:t>= </a:t>
            </a:r>
            <a:r>
              <a:rPr lang="en-US" b="1" smtClean="0"/>
              <a:t>hw-QA </a:t>
            </a:r>
            <a:endParaRPr lang="en-US" b="1" smtClean="0"/>
          </a:p>
          <a:p>
            <a:r>
              <a:rPr lang="en-US" smtClean="0"/>
              <a:t> </a:t>
            </a:r>
            <a:r>
              <a:rPr lang="en-US" smtClean="0"/>
              <a:t>Create an App Service </a:t>
            </a:r>
            <a:r>
              <a:rPr lang="en-US" smtClean="0"/>
              <a:t>= </a:t>
            </a:r>
            <a:r>
              <a:rPr lang="en-US" b="1" smtClean="0"/>
              <a:t>hw-produ </a:t>
            </a:r>
            <a:r>
              <a:rPr lang="en-US" b="1" smtClean="0"/>
              <a:t>/ Slot = Staging </a:t>
            </a:r>
          </a:p>
          <a:p>
            <a:endParaRPr lang="en-US" smtClean="0"/>
          </a:p>
          <a:p>
            <a:pPr>
              <a:buNone/>
            </a:pPr>
            <a:r>
              <a:rPr lang="en-US" b="1" smtClean="0"/>
              <a:t>Step2: Add Release Stage (QA) </a:t>
            </a:r>
          </a:p>
          <a:p>
            <a:r>
              <a:rPr lang="en-US" smtClean="0"/>
              <a:t> </a:t>
            </a:r>
            <a:r>
              <a:rPr lang="en-US" smtClean="0"/>
              <a:t>Pipelines → </a:t>
            </a:r>
            <a:r>
              <a:rPr lang="en-US" b="1" smtClean="0"/>
              <a:t>Releases → +New → New release pipeline → Select Template Azure App Service Deployment → Apply </a:t>
            </a:r>
          </a:p>
          <a:p>
            <a:r>
              <a:rPr lang="en-US" smtClean="0"/>
              <a:t>Change </a:t>
            </a:r>
            <a:r>
              <a:rPr lang="en-US" smtClean="0"/>
              <a:t>Stage name = </a:t>
            </a:r>
            <a:r>
              <a:rPr lang="en-US" b="1" smtClean="0"/>
              <a:t>Dev Stage </a:t>
            </a:r>
          </a:p>
          <a:p>
            <a:r>
              <a:rPr lang="en-US" smtClean="0"/>
              <a:t>View </a:t>
            </a:r>
            <a:r>
              <a:rPr lang="en-US" smtClean="0"/>
              <a:t>Stage tasks: Click on </a:t>
            </a:r>
            <a:r>
              <a:rPr lang="en-US" b="1" smtClean="0"/>
              <a:t>1 job, task, Select Azure Subscription = &lt;Subscription created before&gt;, App type = Web App </a:t>
            </a:r>
            <a:r>
              <a:rPr lang="en-US" b="1" smtClean="0"/>
              <a:t>on </a:t>
            </a:r>
            <a:r>
              <a:rPr lang="en-US" b="1" smtClean="0"/>
              <a:t>Windows, </a:t>
            </a:r>
            <a:r>
              <a:rPr lang="en-US" b="1" smtClean="0"/>
              <a:t>App service name </a:t>
            </a:r>
            <a:r>
              <a:rPr lang="en-US" b="1" smtClean="0"/>
              <a:t>= </a:t>
            </a:r>
            <a:r>
              <a:rPr lang="en-US" b="1" smtClean="0"/>
              <a:t>Demo </a:t>
            </a:r>
            <a:endParaRPr lang="en-US" b="1" smtClean="0"/>
          </a:p>
          <a:p>
            <a:r>
              <a:rPr lang="en-US" smtClean="0"/>
              <a:t>Check </a:t>
            </a:r>
            <a:r>
              <a:rPr lang="en-US" b="1" smtClean="0"/>
              <a:t>Deploy to App Service, App Service Name </a:t>
            </a:r>
            <a:r>
              <a:rPr lang="en-US" b="1" smtClean="0"/>
              <a:t>= </a:t>
            </a:r>
            <a:r>
              <a:rPr lang="en-US" b="1" smtClean="0"/>
              <a:t>new connection</a:t>
            </a:r>
            <a:endParaRPr lang="en-US" b="1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/>
              <a:t>Optional: Enable </a:t>
            </a:r>
            <a:r>
              <a:rPr lang="en-US" b="1" smtClean="0"/>
              <a:t>Continues </a:t>
            </a:r>
            <a:r>
              <a:rPr lang="en-US" b="1" smtClean="0"/>
              <a:t>deployment triggers</a:t>
            </a:r>
            <a:r>
              <a:rPr lang="en-US" b="1" smtClean="0"/>
              <a:t>: </a:t>
            </a:r>
          </a:p>
          <a:p>
            <a:r>
              <a:rPr lang="en-US" smtClean="0"/>
              <a:t>Pipelines → </a:t>
            </a:r>
            <a:r>
              <a:rPr lang="en-US" b="1" smtClean="0"/>
              <a:t>Releases → Select Release Pipeline → Edit → In Artifacts Section click on Icon Continuous deployment trigger </a:t>
            </a:r>
          </a:p>
          <a:p>
            <a:r>
              <a:rPr lang="en-US" smtClean="0"/>
              <a:t>In Continuous deployment trigger → </a:t>
            </a:r>
            <a:r>
              <a:rPr lang="en-US" b="1" smtClean="0"/>
              <a:t>Enabled </a:t>
            </a:r>
          </a:p>
          <a:p>
            <a:r>
              <a:rPr lang="en-US" smtClean="0"/>
              <a:t>For example: </a:t>
            </a:r>
          </a:p>
          <a:p>
            <a:r>
              <a:rPr lang="en-US" smtClean="0"/>
              <a:t>You want your build to be triggered by changes in master and most, but not all, of your feature branches.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28" name="Content Placeholder 27" descr="Screenshot (32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2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 </a:t>
            </a:r>
            <a:endParaRPr lang="en-US"/>
          </a:p>
        </p:txBody>
      </p:sp>
      <p:pic>
        <p:nvPicPr>
          <p:cNvPr id="4" name="Content Placeholder 3" descr="Screenshot (32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41017"/>
            <a:ext cx="8229600" cy="4626891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34</TotalTime>
  <Words>534</Words>
  <Application>Microsoft Office PowerPoint</Application>
  <PresentationFormat>On-screen Show (4:3)</PresentationFormat>
  <Paragraphs>75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Apex</vt:lpstr>
      <vt:lpstr>USE-CASE 1</vt:lpstr>
      <vt:lpstr>Azure Devops Features</vt:lpstr>
      <vt:lpstr>Steps for creationg CI/CD pipeine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USE-CASE 1</dc:title>
  <dc:creator>hp</dc:creator>
  <cp:lastModifiedBy>hp</cp:lastModifiedBy>
  <cp:revision>1</cp:revision>
  <dcterms:created xsi:type="dcterms:W3CDTF">2021-04-28T03:47:36Z</dcterms:created>
  <dcterms:modified xsi:type="dcterms:W3CDTF">2021-04-28T04:22:11Z</dcterms:modified>
</cp:coreProperties>
</file>