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bd4eba64e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bd4eba64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bd4eba64e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bd4eba64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685800" y="1438115"/>
            <a:ext cx="77724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-IN" sz="4000">
                <a:solidFill>
                  <a:schemeClr val="dk1"/>
                </a:solidFill>
              </a:rPr>
              <a:t>Data Backup Application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834888" y="3243469"/>
            <a:ext cx="4750904" cy="2172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IN" sz="2000">
                <a:solidFill>
                  <a:schemeClr val="dk2"/>
                </a:solidFill>
              </a:rPr>
              <a:t>Presented By: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IN" sz="2200">
                <a:solidFill>
                  <a:srgbClr val="000000"/>
                </a:solidFill>
              </a:rPr>
              <a:t>Asess Khurana (MT23024)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IN" sz="2200">
                <a:solidFill>
                  <a:srgbClr val="000000"/>
                </a:solidFill>
              </a:rPr>
              <a:t>Devkul Sahu (MT23116)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IN" sz="2200">
                <a:solidFill>
                  <a:srgbClr val="000000"/>
                </a:solidFill>
              </a:rPr>
              <a:t>Mazhar Sayed (MT23124)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IN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FirebaseDBHelper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/>
              <a:t>FirebaseDBHelper</a:t>
            </a:r>
            <a:r>
              <a:rPr lang="en-IN" sz="2000"/>
              <a:t> is responsible for interacting with Firebase. It uploads files to Firebase Storage and updates the Firebase Database with file metadata.</a:t>
            </a:r>
            <a:endParaRPr sz="2000"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-IN" sz="2000"/>
              <a:t>This helper ensures that all file uploads are tracked in the cloud database, providing a reliable backup solution and enabling easy restoration if needed.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IN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Android Features Used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1538"/>
              <a:buNone/>
            </a:pPr>
            <a:r>
              <a:t/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87500"/>
              <a:buChar char="●"/>
            </a:pPr>
            <a:r>
              <a:rPr b="1" lang="en-IN" sz="2400"/>
              <a:t>Permission:</a:t>
            </a:r>
            <a:r>
              <a:rPr lang="en-IN"/>
              <a:t> </a:t>
            </a:r>
            <a:r>
              <a:rPr lang="en-IN" sz="2000"/>
              <a:t>Dynamic</a:t>
            </a:r>
            <a:r>
              <a:rPr lang="en-IN" sz="2000"/>
              <a:t> permission checks for READ_EXTERNAL_STORAGE to ensure the app can access and scan the download directory.</a:t>
            </a:r>
            <a:endParaRPr sz="2000"/>
          </a:p>
          <a:p>
            <a:pPr indent="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5386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5000"/>
              <a:buChar char="●"/>
            </a:pPr>
            <a:r>
              <a:rPr b="1" lang="en-IN" sz="2400"/>
              <a:t>Battery and Network Checks:</a:t>
            </a:r>
            <a:r>
              <a:rPr lang="en-IN"/>
              <a:t> </a:t>
            </a:r>
            <a:r>
              <a:rPr lang="en-IN" sz="2000"/>
              <a:t>Uses DeviceStatusUtils to verify battery levels and network availability before starting the backup process to avoid disrupting the user’s device usage.</a:t>
            </a:r>
            <a:endParaRPr sz="2000"/>
          </a:p>
          <a:p>
            <a:pPr indent="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5386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5000"/>
              <a:buChar char="●"/>
            </a:pPr>
            <a:r>
              <a:rPr b="1" lang="en-IN" sz="2400"/>
              <a:t>Coroutines and Multithreading:</a:t>
            </a:r>
            <a:r>
              <a:rPr lang="en-IN"/>
              <a:t> </a:t>
            </a:r>
            <a:r>
              <a:rPr lang="en-IN" sz="2000"/>
              <a:t>Manges intensive I/O operations using coroutines, ensuring smooth UI </a:t>
            </a:r>
            <a:r>
              <a:rPr lang="en-IN" sz="2000"/>
              <a:t>operation</a:t>
            </a:r>
            <a:r>
              <a:rPr lang="en-IN" sz="2000"/>
              <a:t> by offloading heavy tasks to background threads.</a:t>
            </a:r>
            <a:endParaRPr sz="2000"/>
          </a:p>
          <a:p>
            <a:pPr indent="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53860" lvl="0" marL="17145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ct val="75000"/>
              <a:buChar char="●"/>
            </a:pPr>
            <a:r>
              <a:rPr b="1" lang="en-IN" sz="2400"/>
              <a:t>Firebase Integration: </a:t>
            </a:r>
            <a:r>
              <a:rPr lang="en-IN" sz="2000"/>
              <a:t>Utilizes Firebase Storage for cloud backups and Firebase Database for metadata storage, demonstrating cloud interaction capabilities.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7800" y="16567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IN" sz="3300">
                <a:solidFill>
                  <a:schemeClr val="dk1"/>
                </a:solidFill>
              </a:rPr>
              <a:t>Technologies Used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581717" y="2552563"/>
            <a:ext cx="72855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Android Jetpack Compose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Firebase Storage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Firebase Realtime Database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Android SDK Platform Tools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Coroutines &amp; Kotlin Flow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Material Design Components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Binding &amp; View Binding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Device Status Utils (Battery and Network Checks)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chemeClr val="dk1"/>
                </a:solidFill>
              </a:rPr>
              <a:t>Conclusion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729450" y="2833100"/>
            <a:ext cx="8045400" cy="2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The Backup Application presents a comprehensive solution for automating the backup process of files that haven't been accessed within a specified timeframe, enhancing user convenience and data security. By integrating Firebase Storage and Database, the application offers seamless cloud storage capabilities while dynamically managing permissions and respecting device constraints.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2375375" y="2731600"/>
            <a:ext cx="50892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b="1" sz="6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51182" y="6626"/>
            <a:ext cx="814677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-IN" sz="3300">
                <a:solidFill>
                  <a:schemeClr val="dk1"/>
                </a:solidFill>
              </a:rPr>
              <a:t>Application Overview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94208" y="1530623"/>
            <a:ext cx="8355600" cy="5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IN" sz="2000">
                <a:solidFill>
                  <a:schemeClr val="dk2"/>
                </a:solidFill>
              </a:rPr>
              <a:t>Automatically back up files from the Downloads directory that haven't been accessed in a set timeframe to Firebase Storage. </a:t>
            </a:r>
            <a:endParaRPr sz="2000">
              <a:solidFill>
                <a:schemeClr val="dk2"/>
              </a:solidFill>
            </a:endParaRPr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165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IN" sz="2000">
                <a:solidFill>
                  <a:schemeClr val="dk2"/>
                </a:solidFill>
              </a:rPr>
              <a:t>This process respects device constraints such as battery and network availability to ensure efficient operation without disrupting user experience.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165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IN" sz="2000">
                <a:solidFill>
                  <a:schemeClr val="dk2"/>
                </a:solidFill>
              </a:rPr>
              <a:t>Key operations:</a:t>
            </a:r>
            <a:endParaRPr sz="2000">
              <a:solidFill>
                <a:schemeClr val="dk2"/>
              </a:solidFill>
            </a:endParaRPr>
          </a:p>
          <a:p>
            <a:pPr indent="-184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2"/>
                </a:solidFill>
              </a:rPr>
              <a:t>	scanning for old files </a:t>
            </a:r>
            <a:endParaRPr sz="2000">
              <a:solidFill>
                <a:schemeClr val="dk2"/>
              </a:solidFill>
            </a:endParaRPr>
          </a:p>
          <a:p>
            <a:pPr indent="-184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2"/>
                </a:solidFill>
              </a:rPr>
              <a:t>	uploading them to the cloud</a:t>
            </a:r>
            <a:endParaRPr sz="2000">
              <a:solidFill>
                <a:schemeClr val="dk2"/>
              </a:solidFill>
            </a:endParaRPr>
          </a:p>
          <a:p>
            <a:pPr indent="-184150" lvl="1" marL="514350" rtl="0" algn="l">
              <a:lnSpc>
                <a:spcPct val="90000"/>
              </a:lnSpc>
              <a:spcBef>
                <a:spcPts val="375"/>
              </a:spcBef>
              <a:spcAft>
                <a:spcPts val="120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2"/>
                </a:solidFill>
              </a:rPr>
              <a:t>	updating local and cloud databases with the backup status.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IN" sz="3300">
                <a:solidFill>
                  <a:schemeClr val="dk1"/>
                </a:solidFill>
              </a:rPr>
              <a:t>MainActivity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/>
              <a:t>MainActivity: It is the entry point of the application. It hosts the primary user interface that users interact with when they open the app.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IN" sz="2000"/>
              <a:t>Functionality:</a:t>
            </a:r>
            <a:endParaRPr b="1" sz="2000"/>
          </a:p>
          <a:p>
            <a:pPr indent="-469900" lvl="1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/>
              <a:t>Displays options to navigate to BackupActivity or RestoreActivity.</a:t>
            </a:r>
            <a:endParaRPr sz="2000"/>
          </a:p>
          <a:p>
            <a:pPr indent="-342900" lvl="1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2000"/>
          </a:p>
          <a:p>
            <a:pPr indent="-469900" lvl="1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/>
              <a:t>Provides a visual interface for initiating the backup and restore processes.</a:t>
            </a:r>
            <a:endParaRPr sz="2000"/>
          </a:p>
          <a:p>
            <a:pPr indent="-342900" lvl="1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2000"/>
          </a:p>
          <a:p>
            <a:pPr indent="-469900" lvl="1" marL="857250" rtl="0" algn="l">
              <a:lnSpc>
                <a:spcPct val="90000"/>
              </a:lnSpc>
              <a:spcBef>
                <a:spcPts val="375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/>
              <a:t>MainActivity uses the Android lifecycle to manage the initiation of background tasks and ensures the user can navigate through different functionalities efficiently.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800" y="554775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IN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MainActivity Screenshot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700" y="1268475"/>
            <a:ext cx="2372161" cy="52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IN" sz="3300">
                <a:solidFill>
                  <a:schemeClr val="dk1"/>
                </a:solidFill>
              </a:rPr>
              <a:t>BackupActivity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IN" sz="2000"/>
              <a:t>BackupActivity </a:t>
            </a:r>
            <a:r>
              <a:rPr lang="en-IN" sz="2000"/>
              <a:t>serves as the main user interface of the app for backing up files. It allows users to start the backup process and displays the progress through a progress bar.</a:t>
            </a:r>
            <a:endParaRPr sz="2000"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IN" sz="2000"/>
              <a:t>Functionality:</a:t>
            </a:r>
            <a:endParaRPr b="1" sz="2000"/>
          </a:p>
          <a:p>
            <a:pPr indent="-469900" lvl="1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/>
              <a:t>Checks and requests necessary permissions.</a:t>
            </a:r>
            <a:endParaRPr sz="2000"/>
          </a:p>
          <a:p>
            <a:pPr indent="-469900" lvl="1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/>
              <a:t>Initiates the scanning of the Downloads directory for old files.</a:t>
            </a:r>
            <a:endParaRPr sz="2000"/>
          </a:p>
          <a:p>
            <a:pPr indent="-469900" lvl="1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/>
              <a:t>Displays real-time progress of the backup operation.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-IN" sz="2000"/>
              <a:t>This activity uses the </a:t>
            </a:r>
            <a:r>
              <a:rPr b="1" lang="en-IN" sz="2000"/>
              <a:t>DeviceStatusUtils</a:t>
            </a:r>
            <a:r>
              <a:rPr lang="en-IN" sz="2000"/>
              <a:t> to check battery and network status before starting the backup process.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87450" y="714275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IN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BackupActivity Screenshot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725" y="1427975"/>
            <a:ext cx="2561800" cy="56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IN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RestoreActivity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IN" sz="2000"/>
              <a:t>RestoreActivity</a:t>
            </a:r>
            <a:r>
              <a:rPr lang="en-IN" sz="2000"/>
              <a:t> is responsible for the user interface and functionality related to restoring files from Firebase Storage back to the device.</a:t>
            </a:r>
            <a:endParaRPr sz="2000"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IN" sz="2000"/>
              <a:t>Functionality:</a:t>
            </a:r>
            <a:endParaRPr b="1" sz="2000"/>
          </a:p>
          <a:p>
            <a:pPr indent="-469900" lvl="1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/>
              <a:t>Allows users to view and select backed-up files stored in Firebase.</a:t>
            </a:r>
            <a:endParaRPr sz="2000"/>
          </a:p>
          <a:p>
            <a:pPr indent="-469900" lvl="1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/>
              <a:t>Initiates the download and restoration of selected files.</a:t>
            </a:r>
            <a:endParaRPr sz="2000"/>
          </a:p>
          <a:p>
            <a:pPr indent="-342900" lvl="1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2000"/>
          </a:p>
          <a:p>
            <a:pPr indent="-469900" lvl="1" marL="857250" rtl="0" algn="l">
              <a:lnSpc>
                <a:spcPct val="90000"/>
              </a:lnSpc>
              <a:spcBef>
                <a:spcPts val="375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/>
              <a:t>This activity provides feedback on the restoration progress and ensures files are correctly restored to their original locations.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7800" y="728775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IN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RestoreActivity Screenshot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200" y="1573275"/>
            <a:ext cx="2291642" cy="51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IN" sz="3300">
                <a:solidFill>
                  <a:schemeClr val="dk1"/>
                </a:solidFill>
              </a:rPr>
              <a:t>FileEntity and FileRepository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/>
              <a:t>FileEntity represents the metadata of files to be backed up, including the name, path, and backup status.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000"/>
          </a:p>
          <a:p>
            <a:pPr indent="-165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/>
              <a:t>FileRepository manages local database interactions to store and update the backup status of files.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-IN" sz="2000"/>
              <a:t>These components work together to track which files have been backed up and which are pending backup, aiding in efficient data management.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