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286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59E"/>
    <a:srgbClr val="2FA6FF"/>
    <a:srgbClr val="D8BEEC"/>
    <a:srgbClr val="C9A6E4"/>
    <a:srgbClr val="BAF0E7"/>
    <a:srgbClr val="B5EDBD"/>
    <a:srgbClr val="ABE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2046" y="10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4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5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82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82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99EA1-C3E9-4374-BA4D-3DAC1C3DB20C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0D4BB-1B3D-4966-BF0A-01454B6C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3DB903BE-CC6B-C430-6DA0-12D8C5FAF11F}"/>
              </a:ext>
            </a:extLst>
          </p:cNvPr>
          <p:cNvGrpSpPr/>
          <p:nvPr/>
        </p:nvGrpSpPr>
        <p:grpSpPr>
          <a:xfrm>
            <a:off x="347354" y="656624"/>
            <a:ext cx="14150195" cy="13926554"/>
            <a:chOff x="347354" y="656624"/>
            <a:chExt cx="14150195" cy="13926554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9EFA1EA3-F315-0D0D-B5DE-F98946BA3122}"/>
                </a:ext>
              </a:extLst>
            </p:cNvPr>
            <p:cNvGrpSpPr/>
            <p:nvPr/>
          </p:nvGrpSpPr>
          <p:grpSpPr>
            <a:xfrm>
              <a:off x="347354" y="922134"/>
              <a:ext cx="14150195" cy="10642155"/>
              <a:chOff x="347354" y="922134"/>
              <a:chExt cx="14150195" cy="1064215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170F954-3F94-2104-B23D-DDD0C559D0B9}"/>
                  </a:ext>
                </a:extLst>
              </p:cNvPr>
              <p:cNvGrpSpPr/>
              <p:nvPr/>
            </p:nvGrpSpPr>
            <p:grpSpPr>
              <a:xfrm>
                <a:off x="1604798" y="4730332"/>
                <a:ext cx="1790876" cy="1808594"/>
                <a:chOff x="5879690" y="2816943"/>
                <a:chExt cx="2305663" cy="2300301"/>
              </a:xfrm>
            </p:grpSpPr>
            <p:pic>
              <p:nvPicPr>
                <p:cNvPr id="5" name="Picture 4" descr="A close-up of a skin with a bruise&#10;&#10;AI-generated content may be incorrect.">
                  <a:extLst>
                    <a:ext uri="{FF2B5EF4-FFF2-40B4-BE49-F238E27FC236}">
                      <a16:creationId xmlns:a16="http://schemas.microsoft.com/office/drawing/2014/main" id="{46E48E9D-8E64-2DAD-C7BE-906BCAAD10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9690" y="2816943"/>
                  <a:ext cx="2133600" cy="2133600"/>
                </a:xfrm>
                <a:prstGeom prst="rect">
                  <a:avLst/>
                </a:prstGeom>
              </p:spPr>
            </p:pic>
            <p:pic>
              <p:nvPicPr>
                <p:cNvPr id="6" name="Picture 5" descr="A close-up of a red mark on a person's skin&#10;&#10;AI-generated content may be incorrect.">
                  <a:extLst>
                    <a:ext uri="{FF2B5EF4-FFF2-40B4-BE49-F238E27FC236}">
                      <a16:creationId xmlns:a16="http://schemas.microsoft.com/office/drawing/2014/main" id="{B90590F8-CD5A-FA28-38C3-43D26DB599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51753" y="2983644"/>
                  <a:ext cx="2133600" cy="2133600"/>
                </a:xfrm>
                <a:prstGeom prst="rect">
                  <a:avLst/>
                </a:prstGeom>
              </p:spPr>
            </p:pic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DD6FD00-0036-AEE7-E9BA-F76B40405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2805" y="4346084"/>
                <a:ext cx="0" cy="3810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D7944-2DA7-C3F0-A6E6-4FE5A884596D}"/>
                  </a:ext>
                </a:extLst>
              </p:cNvPr>
              <p:cNvSpPr txBox="1"/>
              <p:nvPr/>
            </p:nvSpPr>
            <p:spPr>
              <a:xfrm>
                <a:off x="1672836" y="6473852"/>
                <a:ext cx="17908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Resize: 224×224×3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351E1ED-3833-7F80-D6EE-0DB09079D1A8}"/>
                  </a:ext>
                </a:extLst>
              </p:cNvPr>
              <p:cNvSpPr/>
              <p:nvPr/>
            </p:nvSpPr>
            <p:spPr>
              <a:xfrm rot="16200000">
                <a:off x="2184954" y="3166847"/>
                <a:ext cx="576993" cy="173730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B455E7-4041-D5EE-1D39-2364DEF3E565}"/>
                  </a:ext>
                </a:extLst>
              </p:cNvPr>
              <p:cNvSpPr txBox="1"/>
              <p:nvPr/>
            </p:nvSpPr>
            <p:spPr>
              <a:xfrm>
                <a:off x="1710936" y="3759396"/>
                <a:ext cx="15408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CLAHE</a:t>
                </a: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Limit = 1%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062DF52-A54C-F19C-E810-1B9482A0E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90980" y="3374658"/>
                <a:ext cx="0" cy="36729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60F7A42-1BE5-5F42-0007-0FB7CF990A41}"/>
                  </a:ext>
                </a:extLst>
              </p:cNvPr>
              <p:cNvGrpSpPr/>
              <p:nvPr/>
            </p:nvGrpSpPr>
            <p:grpSpPr>
              <a:xfrm>
                <a:off x="347354" y="922134"/>
                <a:ext cx="4165600" cy="2408659"/>
                <a:chOff x="3232026" y="2870119"/>
                <a:chExt cx="4165600" cy="2408659"/>
              </a:xfrm>
              <a:effectLst/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792E5D7-B951-6E16-DDBB-4CAEC333DAD6}"/>
                    </a:ext>
                  </a:extLst>
                </p:cNvPr>
                <p:cNvSpPr/>
                <p:nvPr/>
              </p:nvSpPr>
              <p:spPr>
                <a:xfrm>
                  <a:off x="3232026" y="3216670"/>
                  <a:ext cx="4165600" cy="2062108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" name="Picture 13" descr="A close-up of a red mark on a person's skin&#10;&#10;AI-generated content may be incorrect.">
                  <a:extLst>
                    <a:ext uri="{FF2B5EF4-FFF2-40B4-BE49-F238E27FC236}">
                      <a16:creationId xmlns:a16="http://schemas.microsoft.com/office/drawing/2014/main" id="{608B45F3-E303-D680-4D86-B09B27930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91688">
                  <a:off x="3357384" y="3332970"/>
                  <a:ext cx="517011" cy="533621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close-up of a red mark on a person's skin&#10;&#10;AI-generated content may be incorrect.">
                  <a:extLst>
                    <a:ext uri="{FF2B5EF4-FFF2-40B4-BE49-F238E27FC236}">
                      <a16:creationId xmlns:a16="http://schemas.microsoft.com/office/drawing/2014/main" id="{16804F07-3592-B1E5-CBC7-7A186CC114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933" t="11970" r="10545" b="16631"/>
                <a:stretch/>
              </p:blipFill>
              <p:spPr>
                <a:xfrm>
                  <a:off x="4011260" y="3323287"/>
                  <a:ext cx="531899" cy="533140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close-up of a red mark on a person's skin&#10;&#10;AI-generated content may be incorrect.">
                  <a:extLst>
                    <a:ext uri="{FF2B5EF4-FFF2-40B4-BE49-F238E27FC236}">
                      <a16:creationId xmlns:a16="http://schemas.microsoft.com/office/drawing/2014/main" id="{62A328C1-2247-2FD7-2416-B13225C973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31171"/>
                <a:stretch/>
              </p:blipFill>
              <p:spPr>
                <a:xfrm>
                  <a:off x="4662144" y="3322806"/>
                  <a:ext cx="517011" cy="533621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close-up of a red mark on a person's skin&#10;&#10;AI-generated content may be incorrect.">
                  <a:extLst>
                    <a:ext uri="{FF2B5EF4-FFF2-40B4-BE49-F238E27FC236}">
                      <a16:creationId xmlns:a16="http://schemas.microsoft.com/office/drawing/2014/main" id="{DF3DF43B-C3F9-DD63-6F6E-2B8BA6EB1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3288" b="-1"/>
                <a:stretch/>
              </p:blipFill>
              <p:spPr>
                <a:xfrm>
                  <a:off x="5274677" y="3322806"/>
                  <a:ext cx="517011" cy="533621"/>
                </a:xfrm>
                <a:prstGeom prst="rect">
                  <a:avLst/>
                </a:prstGeom>
              </p:spPr>
            </p:pic>
            <p:pic>
              <p:nvPicPr>
                <p:cNvPr id="18" name="Picture 17" descr="A close-up of a red mark on a person's skin&#10;&#10;AI-generated content may be incorrect.">
                  <a:extLst>
                    <a:ext uri="{FF2B5EF4-FFF2-40B4-BE49-F238E27FC236}">
                      <a16:creationId xmlns:a16="http://schemas.microsoft.com/office/drawing/2014/main" id="{0104E063-888C-E72F-5B01-CF733F491A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646433" y="3322805"/>
                  <a:ext cx="517011" cy="533621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close-up of a skin&#10;&#10;AI-generated content may be incorrect.">
                  <a:extLst>
                    <a:ext uri="{FF2B5EF4-FFF2-40B4-BE49-F238E27FC236}">
                      <a16:creationId xmlns:a16="http://schemas.microsoft.com/office/drawing/2014/main" id="{B1E49F78-7F7B-8B40-440B-F71476E087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12484" y="3322806"/>
                  <a:ext cx="610722" cy="533621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85056EA-A41E-CB38-7B63-8792A2F8E110}"/>
                    </a:ext>
                  </a:extLst>
                </p:cNvPr>
                <p:cNvSpPr txBox="1"/>
                <p:nvPr/>
              </p:nvSpPr>
              <p:spPr>
                <a:xfrm rot="16200000">
                  <a:off x="3073491" y="4205049"/>
                  <a:ext cx="9509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Rotate 15°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554373-11F3-4CCA-0604-BDD48A27603D}"/>
                    </a:ext>
                  </a:extLst>
                </p:cNvPr>
                <p:cNvSpPr txBox="1"/>
                <p:nvPr/>
              </p:nvSpPr>
              <p:spPr>
                <a:xfrm rot="16200000">
                  <a:off x="3716718" y="4190535"/>
                  <a:ext cx="9861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Zoom 15%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4B577C9-3AA9-0ADE-55E9-7EB222FC2DE0}"/>
                    </a:ext>
                  </a:extLst>
                </p:cNvPr>
                <p:cNvSpPr txBox="1"/>
                <p:nvPr/>
              </p:nvSpPr>
              <p:spPr>
                <a:xfrm rot="16200000">
                  <a:off x="4165800" y="4370821"/>
                  <a:ext cx="14820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Width Shift 15%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24F2B84-DD04-2A0A-04EB-C7CD2F44F016}"/>
                    </a:ext>
                  </a:extLst>
                </p:cNvPr>
                <p:cNvSpPr txBox="1"/>
                <p:nvPr/>
              </p:nvSpPr>
              <p:spPr>
                <a:xfrm rot="16200000">
                  <a:off x="4787419" y="4383875"/>
                  <a:ext cx="14820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Height Shift 15%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93E09E3-710B-C397-3643-824EE3D3A88E}"/>
                    </a:ext>
                  </a:extLst>
                </p:cNvPr>
                <p:cNvSpPr txBox="1"/>
                <p:nvPr/>
              </p:nvSpPr>
              <p:spPr>
                <a:xfrm rot="16200000">
                  <a:off x="5680860" y="4169868"/>
                  <a:ext cx="9669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Shear 10%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72246A2-B71E-B966-A355-206D12A57E14}"/>
                    </a:ext>
                  </a:extLst>
                </p:cNvPr>
                <p:cNvSpPr txBox="1"/>
                <p:nvPr/>
              </p:nvSpPr>
              <p:spPr>
                <a:xfrm rot="16200000">
                  <a:off x="6204453" y="4331343"/>
                  <a:ext cx="14419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Horizontal Flip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88DBF2B-CCBD-2B10-9B13-C86877BD4DC6}"/>
                    </a:ext>
                  </a:extLst>
                </p:cNvPr>
                <p:cNvSpPr txBox="1"/>
                <p:nvPr/>
              </p:nvSpPr>
              <p:spPr>
                <a:xfrm>
                  <a:off x="4223427" y="2870119"/>
                  <a:ext cx="21024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Training Augmentation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D8B64DA-323E-FB49-73E8-9EC25268CD6E}"/>
                  </a:ext>
                </a:extLst>
              </p:cNvPr>
              <p:cNvGrpSpPr/>
              <p:nvPr/>
            </p:nvGrpSpPr>
            <p:grpSpPr>
              <a:xfrm>
                <a:off x="5126814" y="1263191"/>
                <a:ext cx="492130" cy="2054548"/>
                <a:chOff x="8134350" y="3208673"/>
                <a:chExt cx="492130" cy="1711763"/>
              </a:xfrm>
              <a:solidFill>
                <a:schemeClr val="accent6">
                  <a:lumMod val="20000"/>
                  <a:lumOff val="80000"/>
                </a:schemeClr>
              </a:solidFill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6D09182B-E119-2452-C02B-4B54C1BF751A}"/>
                    </a:ext>
                  </a:extLst>
                </p:cNvPr>
                <p:cNvSpPr/>
                <p:nvPr/>
              </p:nvSpPr>
              <p:spPr>
                <a:xfrm>
                  <a:off x="8134350" y="3208673"/>
                  <a:ext cx="492130" cy="1711763"/>
                </a:xfrm>
                <a:prstGeom prst="roundRect">
                  <a:avLst/>
                </a:prstGeom>
                <a:grpFill/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effectLst/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3061AE-A306-473B-E400-1C2E994B1E1D}"/>
                    </a:ext>
                  </a:extLst>
                </p:cNvPr>
                <p:cNvSpPr txBox="1"/>
                <p:nvPr/>
              </p:nvSpPr>
              <p:spPr>
                <a:xfrm rot="16200000">
                  <a:off x="7665774" y="3880281"/>
                  <a:ext cx="1421300" cy="338258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effectLst/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Input: 224×224×3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16E455-F73C-1B47-FE83-8AF9EAC46BE0}"/>
                  </a:ext>
                </a:extLst>
              </p:cNvPr>
              <p:cNvSpPr txBox="1"/>
              <p:nvPr/>
            </p:nvSpPr>
            <p:spPr>
              <a:xfrm>
                <a:off x="9070773" y="962474"/>
                <a:ext cx="1201212" cy="338554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Entry Flow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D2273DF-3491-367E-E7B9-ADBEAE79E944}"/>
                  </a:ext>
                </a:extLst>
              </p:cNvPr>
              <p:cNvGrpSpPr/>
              <p:nvPr/>
            </p:nvGrpSpPr>
            <p:grpSpPr>
              <a:xfrm>
                <a:off x="6033853" y="1254078"/>
                <a:ext cx="7673720" cy="2070248"/>
                <a:chOff x="9056861" y="3135960"/>
                <a:chExt cx="7673720" cy="2070248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C199ECBE-33F5-DB48-2FFC-A42332D548EB}"/>
                    </a:ext>
                  </a:extLst>
                </p:cNvPr>
                <p:cNvSpPr/>
                <p:nvPr/>
              </p:nvSpPr>
              <p:spPr>
                <a:xfrm>
                  <a:off x="9056861" y="3184105"/>
                  <a:ext cx="7673720" cy="2022103"/>
                </a:xfrm>
                <a:prstGeom prst="roundRect">
                  <a:avLst/>
                </a:prstGeom>
                <a:noFill/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CD0E3271-BD6C-7A37-2F8C-DB8B50271B7D}"/>
                    </a:ext>
                  </a:extLst>
                </p:cNvPr>
                <p:cNvSpPr/>
                <p:nvPr/>
              </p:nvSpPr>
              <p:spPr>
                <a:xfrm rot="16200000">
                  <a:off x="10535051" y="3604241"/>
                  <a:ext cx="1014916" cy="276972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590CD137-5AD4-2871-03CD-23A80B2D2B9A}"/>
                    </a:ext>
                  </a:extLst>
                </p:cNvPr>
                <p:cNvGrpSpPr/>
                <p:nvPr/>
              </p:nvGrpSpPr>
              <p:grpSpPr>
                <a:xfrm>
                  <a:off x="9386488" y="3157725"/>
                  <a:ext cx="597081" cy="1201212"/>
                  <a:chOff x="9386488" y="3157725"/>
                  <a:chExt cx="597081" cy="120121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647E93BA-762A-FD9F-8BA1-4617C5047124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8939771" y="3604442"/>
                    <a:ext cx="1201212" cy="307777"/>
                    <a:chOff x="8359423" y="5781091"/>
                    <a:chExt cx="1201212" cy="307777"/>
                  </a:xfrm>
                </p:grpSpPr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4B782D22-1019-CD18-7267-0F6BEF7E8E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9423" y="5781091"/>
                      <a:ext cx="120121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7800000"/>
                      </a:lightRig>
                    </a:scene3d>
                    <a:sp3d>
                      <a:bevelT w="139700" h="139700"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3×3 CONV</a:t>
                      </a:r>
                    </a:p>
                  </p:txBody>
                </p:sp>
                <p:sp>
                  <p:nvSpPr>
                    <p:cNvPr id="86" name="Rectangle: Rounded Corners 85">
                      <a:extLst>
                        <a:ext uri="{FF2B5EF4-FFF2-40B4-BE49-F238E27FC236}">
                          <a16:creationId xmlns:a16="http://schemas.microsoft.com/office/drawing/2014/main" id="{3979BD27-7824-0C0F-1AD8-9D7CBD1D2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3665" y="5803656"/>
                      <a:ext cx="1014916" cy="276972"/>
                    </a:xfrm>
                    <a:prstGeom prst="roundRect">
                      <a:avLst/>
                    </a:prstGeom>
                    <a:ln>
                      <a:noFill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hilly" dir="t">
                        <a:rot lat="0" lon="0" rev="18480000"/>
                      </a:lightRig>
                    </a:scene3d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</p:grpSp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EA9C729F-B2A4-8A02-9B38-7CABAFB8F38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337625" y="3611496"/>
                    <a:ext cx="1014916" cy="276972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ReLU</a:t>
                    </a:r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6648D20-59CA-E75B-61C6-DED27A07CA78}"/>
                    </a:ext>
                  </a:extLst>
                </p:cNvPr>
                <p:cNvGrpSpPr/>
                <p:nvPr/>
              </p:nvGrpSpPr>
              <p:grpSpPr>
                <a:xfrm>
                  <a:off x="10032374" y="3150469"/>
                  <a:ext cx="582567" cy="1201212"/>
                  <a:chOff x="9386488" y="3157725"/>
                  <a:chExt cx="582567" cy="1201212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E0191981-43CF-2EE8-3CB7-DC7F0B62D11C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8939771" y="3604442"/>
                    <a:ext cx="1201212" cy="307777"/>
                    <a:chOff x="8359423" y="5781091"/>
                    <a:chExt cx="1201212" cy="307777"/>
                  </a:xfrm>
                </p:grpSpPr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A93C120-1EB9-1277-B5F6-798837D553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9423" y="5781091"/>
                      <a:ext cx="1201212" cy="30777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ontrasting" dir="t">
                        <a:rot lat="0" lon="0" rev="7800000"/>
                      </a:lightRig>
                    </a:scene3d>
                    <a:sp3d>
                      <a:bevelT w="139700" h="139700"/>
                    </a:sp3d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3×3 CONV</a:t>
                      </a:r>
                    </a:p>
                  </p:txBody>
                </p:sp>
                <p:sp>
                  <p:nvSpPr>
                    <p:cNvPr id="82" name="Rectangle: Rounded Corners 81">
                      <a:extLst>
                        <a:ext uri="{FF2B5EF4-FFF2-40B4-BE49-F238E27FC236}">
                          <a16:creationId xmlns:a16="http://schemas.microsoft.com/office/drawing/2014/main" id="{7AA51593-A521-EE6B-1D3A-234671E34E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3665" y="5803656"/>
                      <a:ext cx="1014916" cy="276972"/>
                    </a:xfrm>
                    <a:prstGeom prst="roundRect">
                      <a:avLst/>
                    </a:prstGeom>
                    <a:ln>
                      <a:noFill/>
                    </a:ln>
                    <a:effectLst/>
                    <a:scene3d>
                      <a:camera prst="orthographicFront">
                        <a:rot lat="0" lon="0" rev="0"/>
                      </a:camera>
                      <a:lightRig rig="chilly" dir="t">
                        <a:rot lat="0" lon="0" rev="18480000"/>
                      </a:lightRig>
                    </a:scene3d>
                    <a:sp3d prstMaterial="clear">
                      <a:bevelT h="63500"/>
                    </a:sp3d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/>
                    </a:p>
                  </p:txBody>
                </p:sp>
              </p:grp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D7693DBA-2A13-C903-F416-55B2A58766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323111" y="3626010"/>
                    <a:ext cx="1014916" cy="276972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ReLU</a:t>
                    </a:r>
                  </a:p>
                </p:txBody>
              </p:sp>
            </p:grp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7DEB902A-8BCC-16CD-439A-D35E92B9691C}"/>
                    </a:ext>
                  </a:extLst>
                </p:cNvPr>
                <p:cNvSpPr/>
                <p:nvPr/>
              </p:nvSpPr>
              <p:spPr>
                <a:xfrm rot="16200000">
                  <a:off x="11166424" y="3596986"/>
                  <a:ext cx="1014916" cy="276972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ECDB6D-5507-1F7C-2C62-F13FA5009720}"/>
                    </a:ext>
                  </a:extLst>
                </p:cNvPr>
                <p:cNvSpPr txBox="1"/>
                <p:nvPr/>
              </p:nvSpPr>
              <p:spPr>
                <a:xfrm rot="16200000">
                  <a:off x="10434740" y="3589932"/>
                  <a:ext cx="1201212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AB51AA85-C178-0D55-5C7E-4166780F0160}"/>
                    </a:ext>
                  </a:extLst>
                </p:cNvPr>
                <p:cNvSpPr/>
                <p:nvPr/>
              </p:nvSpPr>
              <p:spPr>
                <a:xfrm rot="16200000">
                  <a:off x="10876136" y="3596986"/>
                  <a:ext cx="1014916" cy="27697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C9E10A6-58DC-11A6-792F-754DCD8CB3D0}"/>
                    </a:ext>
                  </a:extLst>
                </p:cNvPr>
                <p:cNvSpPr txBox="1"/>
                <p:nvPr/>
              </p:nvSpPr>
              <p:spPr>
                <a:xfrm rot="16200000">
                  <a:off x="11066113" y="3582677"/>
                  <a:ext cx="1201212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8AA9A259-78A8-DD19-3202-CA61CDFD85E0}"/>
                    </a:ext>
                  </a:extLst>
                </p:cNvPr>
                <p:cNvSpPr/>
                <p:nvPr/>
              </p:nvSpPr>
              <p:spPr>
                <a:xfrm rot="16200000">
                  <a:off x="13260585" y="3618957"/>
                  <a:ext cx="1014916" cy="276972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D9FA3C43-7F3D-1C6F-75E4-C947653B4C75}"/>
                    </a:ext>
                  </a:extLst>
                </p:cNvPr>
                <p:cNvSpPr/>
                <p:nvPr/>
              </p:nvSpPr>
              <p:spPr>
                <a:xfrm rot="16200000">
                  <a:off x="11565565" y="3604245"/>
                  <a:ext cx="1014916" cy="276972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MaxPool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342AA97-920B-2490-386D-2F8C5C759E91}"/>
                    </a:ext>
                  </a:extLst>
                </p:cNvPr>
                <p:cNvSpPr txBox="1"/>
                <p:nvPr/>
              </p:nvSpPr>
              <p:spPr>
                <a:xfrm rot="16200000">
                  <a:off x="11161355" y="4470028"/>
                  <a:ext cx="696644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1×1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</a:p>
              </p:txBody>
            </p: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122B5F90-2B7B-B0B1-2D45-6B365E99F5AC}"/>
                    </a:ext>
                  </a:extLst>
                </p:cNvPr>
                <p:cNvSpPr/>
                <p:nvPr/>
              </p:nvSpPr>
              <p:spPr>
                <a:xfrm rot="16200000">
                  <a:off x="12629211" y="3611697"/>
                  <a:ext cx="1014916" cy="276972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5F46503-CD10-DFC9-CA80-5CC0E982C173}"/>
                    </a:ext>
                  </a:extLst>
                </p:cNvPr>
                <p:cNvSpPr txBox="1"/>
                <p:nvPr/>
              </p:nvSpPr>
              <p:spPr>
                <a:xfrm rot="16200000">
                  <a:off x="13174786" y="3604648"/>
                  <a:ext cx="1201212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82D72AA0-66E2-0DE9-3396-2477A4A11D3E}"/>
                    </a:ext>
                  </a:extLst>
                </p:cNvPr>
                <p:cNvGrpSpPr/>
                <p:nvPr/>
              </p:nvGrpSpPr>
              <p:grpSpPr>
                <a:xfrm>
                  <a:off x="12332437" y="3601804"/>
                  <a:ext cx="228600" cy="228600"/>
                  <a:chOff x="12307037" y="3601804"/>
                  <a:chExt cx="228600" cy="228600"/>
                </a:xfrm>
              </p:grpSpPr>
              <p:sp>
                <p:nvSpPr>
                  <p:cNvPr id="77" name="Cross 76">
                    <a:extLst>
                      <a:ext uri="{FF2B5EF4-FFF2-40B4-BE49-F238E27FC236}">
                        <a16:creationId xmlns:a16="http://schemas.microsoft.com/office/drawing/2014/main" id="{2911E87B-833E-319E-E419-745DD78AA9FD}"/>
                      </a:ext>
                    </a:extLst>
                  </p:cNvPr>
                  <p:cNvSpPr/>
                  <p:nvPr/>
                </p:nvSpPr>
                <p:spPr>
                  <a:xfrm>
                    <a:off x="12353076" y="3647844"/>
                    <a:ext cx="137160" cy="137160"/>
                  </a:xfrm>
                  <a:prstGeom prst="plu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FCE99605-0372-E447-618F-B7E1C34CB248}"/>
                      </a:ext>
                    </a:extLst>
                  </p:cNvPr>
                  <p:cNvSpPr/>
                  <p:nvPr/>
                </p:nvSpPr>
                <p:spPr>
                  <a:xfrm>
                    <a:off x="12307037" y="3601804"/>
                    <a:ext cx="228600" cy="228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A291CBFB-75BC-C82D-39B4-48DA29A83552}"/>
                    </a:ext>
                  </a:extLst>
                </p:cNvPr>
                <p:cNvSpPr/>
                <p:nvPr/>
              </p:nvSpPr>
              <p:spPr>
                <a:xfrm rot="16200000">
                  <a:off x="14579573" y="3620769"/>
                  <a:ext cx="1014916" cy="276972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A8AED78-2541-0543-8BEE-9F5BFB67A969}"/>
                    </a:ext>
                  </a:extLst>
                </p:cNvPr>
                <p:cNvSpPr txBox="1"/>
                <p:nvPr/>
              </p:nvSpPr>
              <p:spPr>
                <a:xfrm rot="16200000">
                  <a:off x="12528900" y="3597388"/>
                  <a:ext cx="1201212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3D9B0CA5-CAD5-8867-887B-788FFB2A29CB}"/>
                    </a:ext>
                  </a:extLst>
                </p:cNvPr>
                <p:cNvSpPr/>
                <p:nvPr/>
              </p:nvSpPr>
              <p:spPr>
                <a:xfrm rot="16200000">
                  <a:off x="15223642" y="3626215"/>
                  <a:ext cx="1014916" cy="276972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B9F4F283-9E53-7A91-F494-BEBA5F801FB9}"/>
                    </a:ext>
                  </a:extLst>
                </p:cNvPr>
                <p:cNvSpPr/>
                <p:nvPr/>
              </p:nvSpPr>
              <p:spPr>
                <a:xfrm rot="16200000">
                  <a:off x="12334826" y="3618760"/>
                  <a:ext cx="1014916" cy="27697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B905447-45E9-2FB5-AAA0-B3354B7948CC}"/>
                    </a:ext>
                  </a:extLst>
                </p:cNvPr>
                <p:cNvSpPr txBox="1"/>
                <p:nvPr/>
              </p:nvSpPr>
              <p:spPr>
                <a:xfrm rot="16200000">
                  <a:off x="14491957" y="3604646"/>
                  <a:ext cx="1201212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FAFEF09-77D8-9445-A9F7-8FDCCB3B1FB2}"/>
                    </a:ext>
                  </a:extLst>
                </p:cNvPr>
                <p:cNvSpPr txBox="1"/>
                <p:nvPr/>
              </p:nvSpPr>
              <p:spPr>
                <a:xfrm rot="16200000">
                  <a:off x="15137843" y="3611906"/>
                  <a:ext cx="1201212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290B89F8-EE62-A95A-BF4F-3F9B60844065}"/>
                    </a:ext>
                  </a:extLst>
                </p:cNvPr>
                <p:cNvSpPr/>
                <p:nvPr/>
              </p:nvSpPr>
              <p:spPr>
                <a:xfrm rot="16200000">
                  <a:off x="12980712" y="3611506"/>
                  <a:ext cx="1014916" cy="27697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DE4CF15F-D5D9-BB32-0826-AE24C94346CB}"/>
                    </a:ext>
                  </a:extLst>
                </p:cNvPr>
                <p:cNvSpPr/>
                <p:nvPr/>
              </p:nvSpPr>
              <p:spPr>
                <a:xfrm rot="16200000">
                  <a:off x="13619338" y="3626017"/>
                  <a:ext cx="1014916" cy="276972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MaxPool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26EF2678-3B30-68B7-7EEF-E3A9EBA2A252}"/>
                    </a:ext>
                  </a:extLst>
                </p:cNvPr>
                <p:cNvGrpSpPr/>
                <p:nvPr/>
              </p:nvGrpSpPr>
              <p:grpSpPr>
                <a:xfrm>
                  <a:off x="14371697" y="3609064"/>
                  <a:ext cx="228600" cy="228600"/>
                  <a:chOff x="12307037" y="3601804"/>
                  <a:chExt cx="228600" cy="228600"/>
                </a:xfrm>
              </p:grpSpPr>
              <p:sp>
                <p:nvSpPr>
                  <p:cNvPr id="75" name="Cross 74">
                    <a:extLst>
                      <a:ext uri="{FF2B5EF4-FFF2-40B4-BE49-F238E27FC236}">
                        <a16:creationId xmlns:a16="http://schemas.microsoft.com/office/drawing/2014/main" id="{AA2C1D72-C2FA-F1EC-8428-EC563E16B245}"/>
                      </a:ext>
                    </a:extLst>
                  </p:cNvPr>
                  <p:cNvSpPr/>
                  <p:nvPr/>
                </p:nvSpPr>
                <p:spPr>
                  <a:xfrm>
                    <a:off x="12353076" y="3647844"/>
                    <a:ext cx="137160" cy="137160"/>
                  </a:xfrm>
                  <a:prstGeom prst="plu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19543648-91DD-695F-51A3-200EADDFECE6}"/>
                      </a:ext>
                    </a:extLst>
                  </p:cNvPr>
                  <p:cNvSpPr/>
                  <p:nvPr/>
                </p:nvSpPr>
                <p:spPr>
                  <a:xfrm>
                    <a:off x="12307037" y="3601804"/>
                    <a:ext cx="228600" cy="228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367A099-8BC5-204A-75BD-742AFD436821}"/>
                    </a:ext>
                  </a:extLst>
                </p:cNvPr>
                <p:cNvSpPr txBox="1"/>
                <p:nvPr/>
              </p:nvSpPr>
              <p:spPr>
                <a:xfrm rot="16200000">
                  <a:off x="13157068" y="4506316"/>
                  <a:ext cx="696644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1×1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E3F1C8A6-32AF-E43B-BF78-75B7BF5A4FCC}"/>
                    </a:ext>
                  </a:extLst>
                </p:cNvPr>
                <p:cNvSpPr/>
                <p:nvPr/>
              </p:nvSpPr>
              <p:spPr>
                <a:xfrm rot="16200000">
                  <a:off x="14297883" y="3626018"/>
                  <a:ext cx="1014916" cy="27697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E4F24AC4-BB66-8820-69B4-83985234A587}"/>
                    </a:ext>
                  </a:extLst>
                </p:cNvPr>
                <p:cNvSpPr/>
                <p:nvPr/>
              </p:nvSpPr>
              <p:spPr>
                <a:xfrm rot="16200000">
                  <a:off x="14943769" y="3633278"/>
                  <a:ext cx="1014916" cy="27697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11C7BC18-0ABE-0BF5-B4ED-485CD372C844}"/>
                    </a:ext>
                  </a:extLst>
                </p:cNvPr>
                <p:cNvSpPr/>
                <p:nvPr/>
              </p:nvSpPr>
              <p:spPr>
                <a:xfrm rot="16200000">
                  <a:off x="15582395" y="3633275"/>
                  <a:ext cx="1014916" cy="276972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MaxPool</a:t>
                  </a:r>
                  <a:endPara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B74E7A39-6B33-DE9A-843C-7ABA5C289E1E}"/>
                    </a:ext>
                  </a:extLst>
                </p:cNvPr>
                <p:cNvGrpSpPr/>
                <p:nvPr/>
              </p:nvGrpSpPr>
              <p:grpSpPr>
                <a:xfrm>
                  <a:off x="16347454" y="3616322"/>
                  <a:ext cx="228600" cy="228600"/>
                  <a:chOff x="12307037" y="3601804"/>
                  <a:chExt cx="228600" cy="228600"/>
                </a:xfrm>
              </p:grpSpPr>
              <p:sp>
                <p:nvSpPr>
                  <p:cNvPr id="73" name="Cross 72">
                    <a:extLst>
                      <a:ext uri="{FF2B5EF4-FFF2-40B4-BE49-F238E27FC236}">
                        <a16:creationId xmlns:a16="http://schemas.microsoft.com/office/drawing/2014/main" id="{762F27F0-181C-550F-8E5D-3710DB012C4B}"/>
                      </a:ext>
                    </a:extLst>
                  </p:cNvPr>
                  <p:cNvSpPr/>
                  <p:nvPr/>
                </p:nvSpPr>
                <p:spPr>
                  <a:xfrm>
                    <a:off x="12353076" y="3647844"/>
                    <a:ext cx="137160" cy="137160"/>
                  </a:xfrm>
                  <a:prstGeom prst="plu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E8C1B8C5-CAB1-DF6B-A16D-E7CBA0F6659F}"/>
                      </a:ext>
                    </a:extLst>
                  </p:cNvPr>
                  <p:cNvSpPr/>
                  <p:nvPr/>
                </p:nvSpPr>
                <p:spPr>
                  <a:xfrm>
                    <a:off x="12307037" y="3601804"/>
                    <a:ext cx="228600" cy="228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BCB49B-93DD-4773-B42C-7E1F74A803A8}"/>
                    </a:ext>
                  </a:extLst>
                </p:cNvPr>
                <p:cNvSpPr txBox="1"/>
                <p:nvPr/>
              </p:nvSpPr>
              <p:spPr>
                <a:xfrm rot="16200000">
                  <a:off x="15094725" y="4513574"/>
                  <a:ext cx="696644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1×1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10CC353-71F9-D1A5-0D85-626F481B4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14941" y="3751262"/>
                  <a:ext cx="27432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or: Elbow 61">
                  <a:extLst>
                    <a:ext uri="{FF2B5EF4-FFF2-40B4-BE49-F238E27FC236}">
                      <a16:creationId xmlns:a16="http://schemas.microsoft.com/office/drawing/2014/main" id="{52666A6D-CBDC-5FB7-48D3-33ECA1574E56}"/>
                    </a:ext>
                  </a:extLst>
                </p:cNvPr>
                <p:cNvCxnSpPr>
                  <a:endCxn id="42" idx="0"/>
                </p:cNvCxnSpPr>
                <p:nvPr/>
              </p:nvCxnSpPr>
              <p:spPr>
                <a:xfrm rot="16200000" flipH="1">
                  <a:off x="10509256" y="3992826"/>
                  <a:ext cx="981657" cy="495966"/>
                </a:xfrm>
                <a:prstGeom prst="bentConnector2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2C1AB606-AA51-CAD5-768A-8D088A3F28DE}"/>
                    </a:ext>
                  </a:extLst>
                </p:cNvPr>
                <p:cNvCxnSpPr>
                  <a:stCxn id="42" idx="2"/>
                  <a:endCxn id="55" idx="0"/>
                </p:cNvCxnSpPr>
                <p:nvPr/>
              </p:nvCxnSpPr>
              <p:spPr>
                <a:xfrm>
                  <a:off x="11771287" y="4731638"/>
                  <a:ext cx="147249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669D8E7-86A2-B92F-B6B7-4D2BC2B8EBBD}"/>
                    </a:ext>
                  </a:extLst>
                </p:cNvPr>
                <p:cNvCxnSpPr>
                  <a:stCxn id="55" idx="2"/>
                  <a:endCxn id="60" idx="0"/>
                </p:cNvCxnSpPr>
                <p:nvPr/>
              </p:nvCxnSpPr>
              <p:spPr>
                <a:xfrm>
                  <a:off x="13767000" y="4767926"/>
                  <a:ext cx="1414437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or: Elbow 64">
                  <a:extLst>
                    <a:ext uri="{FF2B5EF4-FFF2-40B4-BE49-F238E27FC236}">
                      <a16:creationId xmlns:a16="http://schemas.microsoft.com/office/drawing/2014/main" id="{0EEC2E27-B6F5-83CB-007A-9A9809994083}"/>
                    </a:ext>
                  </a:extLst>
                </p:cNvPr>
                <p:cNvCxnSpPr>
                  <a:stCxn id="74" idx="4"/>
                  <a:endCxn id="60" idx="2"/>
                </p:cNvCxnSpPr>
                <p:nvPr/>
              </p:nvCxnSpPr>
              <p:spPr>
                <a:xfrm rot="5400000">
                  <a:off x="15618075" y="3931505"/>
                  <a:ext cx="930262" cy="757097"/>
                </a:xfrm>
                <a:prstGeom prst="bentConnector2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0B89A46-BEF5-1BBC-9A07-104F3A63B96D}"/>
                    </a:ext>
                  </a:extLst>
                </p:cNvPr>
                <p:cNvCxnSpPr>
                  <a:stCxn id="41" idx="2"/>
                  <a:endCxn id="78" idx="2"/>
                </p:cNvCxnSpPr>
                <p:nvPr/>
              </p:nvCxnSpPr>
              <p:spPr>
                <a:xfrm flipV="1">
                  <a:off x="12211509" y="3716104"/>
                  <a:ext cx="12092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7C104EC-9CDA-0414-E8A0-86062BE03726}"/>
                    </a:ext>
                  </a:extLst>
                </p:cNvPr>
                <p:cNvCxnSpPr>
                  <a:stCxn id="78" idx="6"/>
                  <a:endCxn id="49" idx="0"/>
                </p:cNvCxnSpPr>
                <p:nvPr/>
              </p:nvCxnSpPr>
              <p:spPr>
                <a:xfrm>
                  <a:off x="12561037" y="3716104"/>
                  <a:ext cx="142761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B7B51C35-BD8B-14E9-B1F0-9DAEAA495A0B}"/>
                    </a:ext>
                  </a:extLst>
                </p:cNvPr>
                <p:cNvCxnSpPr>
                  <a:cxnSpLocks/>
                  <a:stCxn id="78" idx="4"/>
                </p:cNvCxnSpPr>
                <p:nvPr/>
              </p:nvCxnSpPr>
              <p:spPr>
                <a:xfrm>
                  <a:off x="12446737" y="3830404"/>
                  <a:ext cx="0" cy="901233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E76345C7-9A76-CCD6-AA6C-F01856CB61D5}"/>
                    </a:ext>
                  </a:extLst>
                </p:cNvPr>
                <p:cNvCxnSpPr>
                  <a:cxnSpLocks/>
                  <a:stCxn id="76" idx="4"/>
                </p:cNvCxnSpPr>
                <p:nvPr/>
              </p:nvCxnSpPr>
              <p:spPr>
                <a:xfrm>
                  <a:off x="14485997" y="3837664"/>
                  <a:ext cx="0" cy="93752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2436D56-C559-5A26-96C8-40838865BC1D}"/>
                    </a:ext>
                  </a:extLst>
                </p:cNvPr>
                <p:cNvCxnSpPr>
                  <a:stCxn id="76" idx="2"/>
                  <a:endCxn id="53" idx="2"/>
                </p:cNvCxnSpPr>
                <p:nvPr/>
              </p:nvCxnSpPr>
              <p:spPr>
                <a:xfrm flipH="1">
                  <a:off x="14265282" y="3723364"/>
                  <a:ext cx="10641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557E6F4-137D-13A2-06A7-41A8E8AEDEB9}"/>
                    </a:ext>
                  </a:extLst>
                </p:cNvPr>
                <p:cNvCxnSpPr>
                  <a:stCxn id="76" idx="6"/>
                  <a:endCxn id="56" idx="0"/>
                </p:cNvCxnSpPr>
                <p:nvPr/>
              </p:nvCxnSpPr>
              <p:spPr>
                <a:xfrm>
                  <a:off x="14600297" y="3723364"/>
                  <a:ext cx="6655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D67A35AC-7071-BF45-E16B-BF67B49B94E7}"/>
                    </a:ext>
                  </a:extLst>
                </p:cNvPr>
                <p:cNvCxnSpPr>
                  <a:stCxn id="58" idx="2"/>
                  <a:endCxn id="74" idx="2"/>
                </p:cNvCxnSpPr>
                <p:nvPr/>
              </p:nvCxnSpPr>
              <p:spPr>
                <a:xfrm flipV="1">
                  <a:off x="16228339" y="3730622"/>
                  <a:ext cx="11911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C77C38B7-9916-28FD-FCDC-27001964BAA7}"/>
                  </a:ext>
                </a:extLst>
              </p:cNvPr>
              <p:cNvGrpSpPr/>
              <p:nvPr/>
            </p:nvGrpSpPr>
            <p:grpSpPr>
              <a:xfrm>
                <a:off x="12069097" y="3706520"/>
                <a:ext cx="1708284" cy="2885850"/>
                <a:chOff x="12126247" y="3706520"/>
                <a:chExt cx="1591982" cy="2885850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CA6CD697-116E-BD88-730A-3A3B46C1CBEB}"/>
                    </a:ext>
                  </a:extLst>
                </p:cNvPr>
                <p:cNvSpPr/>
                <p:nvPr/>
              </p:nvSpPr>
              <p:spPr>
                <a:xfrm>
                  <a:off x="12447493" y="4255579"/>
                  <a:ext cx="1125715" cy="308666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C25DCB29-E63F-ABBA-4306-A532967BAD73}"/>
                    </a:ext>
                  </a:extLst>
                </p:cNvPr>
                <p:cNvSpPr/>
                <p:nvPr/>
              </p:nvSpPr>
              <p:spPr>
                <a:xfrm>
                  <a:off x="12442030" y="3946911"/>
                  <a:ext cx="1131179" cy="308667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792336B3-E052-B6FF-C982-8BF9E6169C98}"/>
                    </a:ext>
                  </a:extLst>
                </p:cNvPr>
                <p:cNvSpPr/>
                <p:nvPr/>
              </p:nvSpPr>
              <p:spPr>
                <a:xfrm rot="16200000">
                  <a:off x="11479313" y="4353454"/>
                  <a:ext cx="2885850" cy="1591982"/>
                </a:xfrm>
                <a:prstGeom prst="roundRect">
                  <a:avLst/>
                </a:prstGeom>
                <a:no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6EA8FF5-06EB-8293-AC06-05F58B4BB1DE}"/>
                    </a:ext>
                  </a:extLst>
                </p:cNvPr>
                <p:cNvGrpSpPr/>
                <p:nvPr/>
              </p:nvGrpSpPr>
              <p:grpSpPr>
                <a:xfrm>
                  <a:off x="12455278" y="4708911"/>
                  <a:ext cx="1136983" cy="617334"/>
                  <a:chOff x="6502140" y="4105298"/>
                  <a:chExt cx="1250681" cy="617334"/>
                </a:xfrm>
              </p:grpSpPr>
              <p:sp>
                <p:nvSpPr>
                  <p:cNvPr id="92" name="Rectangle: Rounded Corners 91">
                    <a:extLst>
                      <a:ext uri="{FF2B5EF4-FFF2-40B4-BE49-F238E27FC236}">
                        <a16:creationId xmlns:a16="http://schemas.microsoft.com/office/drawing/2014/main" id="{1A792F7A-77A2-1A0D-70FB-4AFE5F27885F}"/>
                      </a:ext>
                    </a:extLst>
                  </p:cNvPr>
                  <p:cNvSpPr/>
                  <p:nvPr/>
                </p:nvSpPr>
                <p:spPr>
                  <a:xfrm>
                    <a:off x="6514533" y="4413966"/>
                    <a:ext cx="1238287" cy="308666"/>
                  </a:xfrm>
                  <a:prstGeom prst="roundRect">
                    <a:avLst/>
                  </a:prstGeom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3×3 SCONV</a:t>
                    </a:r>
                  </a:p>
                </p:txBody>
              </p:sp>
              <p:sp>
                <p:nvSpPr>
                  <p:cNvPr id="93" name="Rectangle: Rounded Corners 92">
                    <a:extLst>
                      <a:ext uri="{FF2B5EF4-FFF2-40B4-BE49-F238E27FC236}">
                        <a16:creationId xmlns:a16="http://schemas.microsoft.com/office/drawing/2014/main" id="{38F5F988-BAEA-41C5-C867-F022AB00F330}"/>
                      </a:ext>
                    </a:extLst>
                  </p:cNvPr>
                  <p:cNvSpPr/>
                  <p:nvPr/>
                </p:nvSpPr>
                <p:spPr>
                  <a:xfrm>
                    <a:off x="6502140" y="4105298"/>
                    <a:ext cx="1250681" cy="308667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ReLU</a:t>
                    </a:r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2136E43-AA42-C324-B355-36F8EA37E243}"/>
                    </a:ext>
                  </a:extLst>
                </p:cNvPr>
                <p:cNvGrpSpPr/>
                <p:nvPr/>
              </p:nvGrpSpPr>
              <p:grpSpPr>
                <a:xfrm>
                  <a:off x="12474329" y="5489961"/>
                  <a:ext cx="1136983" cy="617334"/>
                  <a:chOff x="6502141" y="4105298"/>
                  <a:chExt cx="1250681" cy="617334"/>
                </a:xfrm>
              </p:grpSpPr>
              <p:sp>
                <p:nvSpPr>
                  <p:cNvPr id="95" name="Rectangle: Rounded Corners 94">
                    <a:extLst>
                      <a:ext uri="{FF2B5EF4-FFF2-40B4-BE49-F238E27FC236}">
                        <a16:creationId xmlns:a16="http://schemas.microsoft.com/office/drawing/2014/main" id="{4337156E-0C7B-1BFF-E4C7-11C8A357659D}"/>
                      </a:ext>
                    </a:extLst>
                  </p:cNvPr>
                  <p:cNvSpPr/>
                  <p:nvPr/>
                </p:nvSpPr>
                <p:spPr>
                  <a:xfrm>
                    <a:off x="6514533" y="4413966"/>
                    <a:ext cx="1238287" cy="308666"/>
                  </a:xfrm>
                  <a:prstGeom prst="roundRect">
                    <a:avLst/>
                  </a:prstGeom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3×3 SCONV</a:t>
                    </a:r>
                  </a:p>
                </p:txBody>
              </p:sp>
              <p:sp>
                <p:nvSpPr>
                  <p:cNvPr id="96" name="Rectangle: Rounded Corners 95">
                    <a:extLst>
                      <a:ext uri="{FF2B5EF4-FFF2-40B4-BE49-F238E27FC236}">
                        <a16:creationId xmlns:a16="http://schemas.microsoft.com/office/drawing/2014/main" id="{86D6D8BF-7CC2-06F0-DA50-F4BE2D769BB1}"/>
                      </a:ext>
                    </a:extLst>
                  </p:cNvPr>
                  <p:cNvSpPr/>
                  <p:nvPr/>
                </p:nvSpPr>
                <p:spPr>
                  <a:xfrm>
                    <a:off x="6502141" y="4105298"/>
                    <a:ext cx="1250681" cy="308667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  <a:scene3d>
                    <a:camera prst="orthographicFront">
                      <a:rot lat="0" lon="0" rev="0"/>
                    </a:camera>
                    <a:lightRig rig="chilly" dir="t">
                      <a:rot lat="0" lon="0" rev="18480000"/>
                    </a:lightRig>
                  </a:scene3d>
                  <a:sp3d prstMaterial="clear">
                    <a:bevelT h="63500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ReLU</a:t>
                    </a: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01512715-5334-C457-11AA-A7B1C226DB05}"/>
                    </a:ext>
                  </a:extLst>
                </p:cNvPr>
                <p:cNvGrpSpPr/>
                <p:nvPr/>
              </p:nvGrpSpPr>
              <p:grpSpPr>
                <a:xfrm>
                  <a:off x="12856103" y="6223491"/>
                  <a:ext cx="228600" cy="228600"/>
                  <a:chOff x="14707731" y="1877887"/>
                  <a:chExt cx="228600" cy="228600"/>
                </a:xfrm>
              </p:grpSpPr>
              <p:sp>
                <p:nvSpPr>
                  <p:cNvPr id="98" name="Cross 97">
                    <a:extLst>
                      <a:ext uri="{FF2B5EF4-FFF2-40B4-BE49-F238E27FC236}">
                        <a16:creationId xmlns:a16="http://schemas.microsoft.com/office/drawing/2014/main" id="{17CDAF59-B4D5-77EF-833B-3BFF6B311779}"/>
                      </a:ext>
                    </a:extLst>
                  </p:cNvPr>
                  <p:cNvSpPr/>
                  <p:nvPr/>
                </p:nvSpPr>
                <p:spPr>
                  <a:xfrm>
                    <a:off x="14753770" y="1923927"/>
                    <a:ext cx="137160" cy="137160"/>
                  </a:xfrm>
                  <a:prstGeom prst="plus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A0588219-64DE-E3E8-F514-1C29A626D570}"/>
                      </a:ext>
                    </a:extLst>
                  </p:cNvPr>
                  <p:cNvSpPr/>
                  <p:nvPr/>
                </p:nvSpPr>
                <p:spPr>
                  <a:xfrm>
                    <a:off x="14707731" y="1877887"/>
                    <a:ext cx="228600" cy="228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B6BD59D-F759-9C27-4FBF-ED7D39F2367A}"/>
                    </a:ext>
                  </a:extLst>
                </p:cNvPr>
                <p:cNvCxnSpPr>
                  <a:cxnSpLocks/>
                  <a:stCxn id="90" idx="0"/>
                </p:cNvCxnSpPr>
                <p:nvPr/>
              </p:nvCxnSpPr>
              <p:spPr>
                <a:xfrm flipH="1" flipV="1">
                  <a:off x="13004720" y="3808051"/>
                  <a:ext cx="2900" cy="13886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74F708F4-66C4-626E-8B54-C2143E49CFC5}"/>
                    </a:ext>
                  </a:extLst>
                </p:cNvPr>
                <p:cNvCxnSpPr>
                  <a:cxnSpLocks/>
                  <a:stCxn id="99" idx="2"/>
                </p:cNvCxnSpPr>
                <p:nvPr/>
              </p:nvCxnSpPr>
              <p:spPr>
                <a:xfrm flipH="1" flipV="1">
                  <a:off x="12264333" y="6333031"/>
                  <a:ext cx="59177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BDA2E94D-EF1B-B426-708C-FC6CC21F9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264333" y="3870189"/>
                  <a:ext cx="74157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DB4A6F2-C0AA-F7B9-A3C6-F275E51D5F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64333" y="3870189"/>
                  <a:ext cx="0" cy="24628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6F3FF99-AA96-0BC1-B48D-6449A9B07B3F}"/>
                    </a:ext>
                  </a:extLst>
                </p:cNvPr>
                <p:cNvCxnSpPr>
                  <a:stCxn id="99" idx="0"/>
                  <a:endCxn id="95" idx="2"/>
                </p:cNvCxnSpPr>
                <p:nvPr/>
              </p:nvCxnSpPr>
              <p:spPr>
                <a:xfrm flipV="1">
                  <a:off x="12970403" y="6107295"/>
                  <a:ext cx="0" cy="11619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A1AC211E-E72A-B912-A692-F8DC0EE364D5}"/>
                  </a:ext>
                </a:extLst>
              </p:cNvPr>
              <p:cNvSpPr/>
              <p:nvPr/>
            </p:nvSpPr>
            <p:spPr>
              <a:xfrm>
                <a:off x="6093841" y="3719179"/>
                <a:ext cx="5600738" cy="2885850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AD4EF4D-4895-6CF8-D343-4842DF4518D1}"/>
                  </a:ext>
                </a:extLst>
              </p:cNvPr>
              <p:cNvGrpSpPr/>
              <p:nvPr/>
            </p:nvGrpSpPr>
            <p:grpSpPr>
              <a:xfrm rot="5400000">
                <a:off x="10319112" y="4431085"/>
                <a:ext cx="1451432" cy="588221"/>
                <a:chOff x="6511808" y="4134411"/>
                <a:chExt cx="1241013" cy="588221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1DEF103A-A203-F740-628E-7C9D2A02CE85}"/>
                    </a:ext>
                  </a:extLst>
                </p:cNvPr>
                <p:cNvSpPr/>
                <p:nvPr/>
              </p:nvSpPr>
              <p:spPr>
                <a:xfrm>
                  <a:off x="6514533" y="4413966"/>
                  <a:ext cx="1238287" cy="308666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ED725E13-692A-A94C-C7A4-9C5FECEDF92E}"/>
                    </a:ext>
                  </a:extLst>
                </p:cNvPr>
                <p:cNvSpPr/>
                <p:nvPr/>
              </p:nvSpPr>
              <p:spPr>
                <a:xfrm>
                  <a:off x="6511808" y="4134411"/>
                  <a:ext cx="1241013" cy="26504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F3002D97-A936-BC04-945E-DBA4C55E3860}"/>
                  </a:ext>
                </a:extLst>
              </p:cNvPr>
              <p:cNvGrpSpPr/>
              <p:nvPr/>
            </p:nvGrpSpPr>
            <p:grpSpPr>
              <a:xfrm rot="5400000">
                <a:off x="9320348" y="4408855"/>
                <a:ext cx="1451432" cy="588221"/>
                <a:chOff x="6511808" y="4134411"/>
                <a:chExt cx="1241013" cy="588221"/>
              </a:xfrm>
            </p:grpSpPr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355CB6B6-4019-D1A0-D123-D65904221DBA}"/>
                    </a:ext>
                  </a:extLst>
                </p:cNvPr>
                <p:cNvSpPr/>
                <p:nvPr/>
              </p:nvSpPr>
              <p:spPr>
                <a:xfrm>
                  <a:off x="6514533" y="4413966"/>
                  <a:ext cx="1238287" cy="308666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DF96F961-7B86-0E3A-FD6C-B6F7BFCD8084}"/>
                    </a:ext>
                  </a:extLst>
                </p:cNvPr>
                <p:cNvSpPr/>
                <p:nvPr/>
              </p:nvSpPr>
              <p:spPr>
                <a:xfrm>
                  <a:off x="6511808" y="4134411"/>
                  <a:ext cx="1241013" cy="26504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</p:grp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B08B33F1-410B-0FBA-6AF3-6F1EC15776CE}"/>
                  </a:ext>
                </a:extLst>
              </p:cNvPr>
              <p:cNvSpPr/>
              <p:nvPr/>
            </p:nvSpPr>
            <p:spPr>
              <a:xfrm rot="5400000">
                <a:off x="8481476" y="4580615"/>
                <a:ext cx="1452550" cy="273957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MaxPool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0351448-ABFB-6B43-F88D-10623DFFE008}"/>
                  </a:ext>
                </a:extLst>
              </p:cNvPr>
              <p:cNvGrpSpPr/>
              <p:nvPr/>
            </p:nvGrpSpPr>
            <p:grpSpPr>
              <a:xfrm>
                <a:off x="8410504" y="4602080"/>
                <a:ext cx="228600" cy="228600"/>
                <a:chOff x="14707731" y="1877887"/>
                <a:chExt cx="228600" cy="228600"/>
              </a:xfrm>
            </p:grpSpPr>
            <p:sp>
              <p:nvSpPr>
                <p:cNvPr id="114" name="Cross 113">
                  <a:extLst>
                    <a:ext uri="{FF2B5EF4-FFF2-40B4-BE49-F238E27FC236}">
                      <a16:creationId xmlns:a16="http://schemas.microsoft.com/office/drawing/2014/main" id="{E5E85D6C-6B36-4A01-9E45-BDD7B8B834F9}"/>
                    </a:ext>
                  </a:extLst>
                </p:cNvPr>
                <p:cNvSpPr/>
                <p:nvPr/>
              </p:nvSpPr>
              <p:spPr>
                <a:xfrm>
                  <a:off x="14753770" y="1923927"/>
                  <a:ext cx="137160" cy="137160"/>
                </a:xfrm>
                <a:prstGeom prst="plus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16ADFBDC-268C-44FE-50E9-ACF3F982DEF8}"/>
                    </a:ext>
                  </a:extLst>
                </p:cNvPr>
                <p:cNvSpPr/>
                <p:nvPr/>
              </p:nvSpPr>
              <p:spPr>
                <a:xfrm>
                  <a:off x="14707731" y="1877887"/>
                  <a:ext cx="228600" cy="228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77F1C24-60A5-1E08-67E0-79DCF24FD630}"/>
                  </a:ext>
                </a:extLst>
              </p:cNvPr>
              <p:cNvGrpSpPr/>
              <p:nvPr/>
            </p:nvGrpSpPr>
            <p:grpSpPr>
              <a:xfrm>
                <a:off x="7459032" y="3991318"/>
                <a:ext cx="576510" cy="1453218"/>
                <a:chOff x="7460215" y="3900521"/>
                <a:chExt cx="576510" cy="1453218"/>
              </a:xfrm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F3B0273C-134F-A179-064C-45CC3FEF0B45}"/>
                    </a:ext>
                  </a:extLst>
                </p:cNvPr>
                <p:cNvSpPr/>
                <p:nvPr/>
              </p:nvSpPr>
              <p:spPr>
                <a:xfrm rot="5400000">
                  <a:off x="7158270" y="4470310"/>
                  <a:ext cx="1448244" cy="308666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A481AC12-6E85-3B10-89D1-A0D78E3F55D6}"/>
                    </a:ext>
                  </a:extLst>
                </p:cNvPr>
                <p:cNvSpPr/>
                <p:nvPr/>
              </p:nvSpPr>
              <p:spPr>
                <a:xfrm rot="5400000">
                  <a:off x="6867019" y="4495503"/>
                  <a:ext cx="1451432" cy="26504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2DFE6C1-6D66-7E3B-E05C-C02C4FE2D6C9}"/>
                  </a:ext>
                </a:extLst>
              </p:cNvPr>
              <p:cNvGrpSpPr/>
              <p:nvPr/>
            </p:nvGrpSpPr>
            <p:grpSpPr>
              <a:xfrm>
                <a:off x="6432668" y="3991318"/>
                <a:ext cx="576510" cy="1453218"/>
                <a:chOff x="7460215" y="3900521"/>
                <a:chExt cx="576510" cy="1453218"/>
              </a:xfrm>
            </p:grpSpPr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F56E7957-29D0-6E29-0A25-6689F03693B5}"/>
                    </a:ext>
                  </a:extLst>
                </p:cNvPr>
                <p:cNvSpPr/>
                <p:nvPr/>
              </p:nvSpPr>
              <p:spPr>
                <a:xfrm rot="5400000">
                  <a:off x="7158270" y="4470310"/>
                  <a:ext cx="1448244" cy="308666"/>
                </a:xfrm>
                <a:prstGeom prst="roundRect">
                  <a:avLst/>
                </a:prstGeom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3×3 SCONV</a:t>
                  </a: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AC688C0C-E62A-CCCB-95B5-891CD5C8B6BB}"/>
                    </a:ext>
                  </a:extLst>
                </p:cNvPr>
                <p:cNvSpPr/>
                <p:nvPr/>
              </p:nvSpPr>
              <p:spPr>
                <a:xfrm rot="5400000">
                  <a:off x="6867019" y="4495503"/>
                  <a:ext cx="1451432" cy="265040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hilly" dir="t">
                    <a:rot lat="0" lon="0" rev="18480000"/>
                  </a:lightRig>
                </a:scene3d>
                <a:sp3d prstMaterial="clear">
                  <a:bevelT h="635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</a:p>
              </p:txBody>
            </p:sp>
          </p:grp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2AA5DF5-DD54-3C8A-0BCC-DB51A0933F3D}"/>
                  </a:ext>
                </a:extLst>
              </p:cNvPr>
              <p:cNvSpPr txBox="1"/>
              <p:nvPr/>
            </p:nvSpPr>
            <p:spPr>
              <a:xfrm>
                <a:off x="9531670" y="5956038"/>
                <a:ext cx="1480629" cy="3077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1×1 CONV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05B04CD-8B0A-9E75-AFE9-45FF08476F8D}"/>
                  </a:ext>
                </a:extLst>
              </p:cNvPr>
              <p:cNvCxnSpPr>
                <a:stCxn id="13" idx="3"/>
                <a:endCxn id="29" idx="0"/>
              </p:cNvCxnSpPr>
              <p:nvPr/>
            </p:nvCxnSpPr>
            <p:spPr>
              <a:xfrm flipV="1">
                <a:off x="4512954" y="2290465"/>
                <a:ext cx="6138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BF7A5453-20F3-63DF-2733-9D0C87AC80C3}"/>
                  </a:ext>
                </a:extLst>
              </p:cNvPr>
              <p:cNvCxnSpPr>
                <a:cxnSpLocks/>
                <a:stCxn id="28" idx="3"/>
                <a:endCxn id="32" idx="1"/>
              </p:cNvCxnSpPr>
              <p:nvPr/>
            </p:nvCxnSpPr>
            <p:spPr>
              <a:xfrm>
                <a:off x="5618944" y="2290465"/>
                <a:ext cx="4149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3DA0DD71-58E6-B7C3-B8BF-9ECE6C00D19B}"/>
                  </a:ext>
                </a:extLst>
              </p:cNvPr>
              <p:cNvCxnSpPr>
                <a:stCxn id="107" idx="2"/>
                <a:endCxn id="111" idx="0"/>
              </p:cNvCxnSpPr>
              <p:nvPr/>
            </p:nvCxnSpPr>
            <p:spPr>
              <a:xfrm flipH="1" flipV="1">
                <a:off x="10340175" y="4702966"/>
                <a:ext cx="4105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C34F180F-2163-3419-9A19-45CF6E325982}"/>
                  </a:ext>
                </a:extLst>
              </p:cNvPr>
              <p:cNvCxnSpPr>
                <a:stCxn id="110" idx="2"/>
                <a:endCxn id="112" idx="0"/>
              </p:cNvCxnSpPr>
              <p:nvPr/>
            </p:nvCxnSpPr>
            <p:spPr>
              <a:xfrm flipH="1">
                <a:off x="9344730" y="4704558"/>
                <a:ext cx="4072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8FCD763B-1475-5013-BE33-BD8064791220}"/>
                  </a:ext>
                </a:extLst>
              </p:cNvPr>
              <p:cNvCxnSpPr>
                <a:stCxn id="112" idx="2"/>
                <a:endCxn id="115" idx="6"/>
              </p:cNvCxnSpPr>
              <p:nvPr/>
            </p:nvCxnSpPr>
            <p:spPr>
              <a:xfrm flipH="1" flipV="1">
                <a:off x="8639104" y="4716380"/>
                <a:ext cx="431669" cy="12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6A7160A-0FCE-77EB-19A8-C095291C3FB0}"/>
                  </a:ext>
                </a:extLst>
              </p:cNvPr>
              <p:cNvCxnSpPr>
                <a:stCxn id="115" idx="2"/>
                <a:endCxn id="117" idx="0"/>
              </p:cNvCxnSpPr>
              <p:nvPr/>
            </p:nvCxnSpPr>
            <p:spPr>
              <a:xfrm flipH="1" flipV="1">
                <a:off x="8035542" y="4715440"/>
                <a:ext cx="374962" cy="9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7FFE2CE-B92A-BFFB-12B4-83F11E587DB6}"/>
                  </a:ext>
                </a:extLst>
              </p:cNvPr>
              <p:cNvCxnSpPr>
                <a:stCxn id="118" idx="2"/>
                <a:endCxn id="120" idx="0"/>
              </p:cNvCxnSpPr>
              <p:nvPr/>
            </p:nvCxnSpPr>
            <p:spPr>
              <a:xfrm flipH="1" flipV="1">
                <a:off x="7009178" y="4715440"/>
                <a:ext cx="449854" cy="33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08E8E97-4686-3DB4-C66B-8718960F515F}"/>
                  </a:ext>
                </a:extLst>
              </p:cNvPr>
              <p:cNvCxnSpPr>
                <a:stCxn id="108" idx="0"/>
              </p:cNvCxnSpPr>
              <p:nvPr/>
            </p:nvCxnSpPr>
            <p:spPr>
              <a:xfrm>
                <a:off x="11338939" y="4725196"/>
                <a:ext cx="249811" cy="19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or: Elbow 130">
                <a:extLst>
                  <a:ext uri="{FF2B5EF4-FFF2-40B4-BE49-F238E27FC236}">
                    <a16:creationId xmlns:a16="http://schemas.microsoft.com/office/drawing/2014/main" id="{BDC9C184-73B5-0A13-501A-43AA707F74F0}"/>
                  </a:ext>
                </a:extLst>
              </p:cNvPr>
              <p:cNvCxnSpPr>
                <a:stCxn id="115" idx="4"/>
                <a:endCxn id="122" idx="1"/>
              </p:cNvCxnSpPr>
              <p:nvPr/>
            </p:nvCxnSpPr>
            <p:spPr>
              <a:xfrm rot="16200000" flipH="1">
                <a:off x="8388614" y="4966870"/>
                <a:ext cx="1279247" cy="1006866"/>
              </a:xfrm>
              <a:prstGeom prst="bentConnector2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or: Elbow 131">
                <a:extLst>
                  <a:ext uri="{FF2B5EF4-FFF2-40B4-BE49-F238E27FC236}">
                    <a16:creationId xmlns:a16="http://schemas.microsoft.com/office/drawing/2014/main" id="{DD6570DD-E966-E364-79D0-375B0E0967AE}"/>
                  </a:ext>
                </a:extLst>
              </p:cNvPr>
              <p:cNvCxnSpPr>
                <a:cxnSpLocks/>
                <a:stCxn id="122" idx="3"/>
              </p:cNvCxnSpPr>
              <p:nvPr/>
            </p:nvCxnSpPr>
            <p:spPr>
              <a:xfrm flipV="1">
                <a:off x="11012299" y="4715440"/>
                <a:ext cx="576451" cy="1394487"/>
              </a:xfrm>
              <a:prstGeom prst="bentConnector2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or: Elbow 132">
                <a:extLst>
                  <a:ext uri="{FF2B5EF4-FFF2-40B4-BE49-F238E27FC236}">
                    <a16:creationId xmlns:a16="http://schemas.microsoft.com/office/drawing/2014/main" id="{BBE4E2FC-9726-4926-5542-A43BB818C9FF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 flipH="1">
                <a:off x="13004720" y="2313275"/>
                <a:ext cx="702853" cy="1393244"/>
              </a:xfrm>
              <a:prstGeom prst="bentConnector4">
                <a:avLst>
                  <a:gd name="adj1" fmla="val -32525"/>
                  <a:gd name="adj2" fmla="val 86284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or: Elbow 133">
                <a:extLst>
                  <a:ext uri="{FF2B5EF4-FFF2-40B4-BE49-F238E27FC236}">
                    <a16:creationId xmlns:a16="http://schemas.microsoft.com/office/drawing/2014/main" id="{0CAE61A8-77CC-EE58-2480-5545828F1F4E}"/>
                  </a:ext>
                </a:extLst>
              </p:cNvPr>
              <p:cNvCxnSpPr>
                <a:cxnSpLocks/>
                <a:stCxn id="87" idx="1"/>
                <a:endCxn id="105" idx="3"/>
              </p:cNvCxnSpPr>
              <p:nvPr/>
            </p:nvCxnSpPr>
            <p:spPr>
              <a:xfrm rot="5400000" flipH="1">
                <a:off x="11593776" y="5262907"/>
                <a:ext cx="1430266" cy="1228660"/>
              </a:xfrm>
              <a:prstGeom prst="bentConnector4">
                <a:avLst>
                  <a:gd name="adj1" fmla="val -16868"/>
                  <a:gd name="adj2" fmla="val 81021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7AE0FB5-AEED-5F4A-75B4-5CB5C81D608E}"/>
                  </a:ext>
                </a:extLst>
              </p:cNvPr>
              <p:cNvSpPr txBox="1"/>
              <p:nvPr/>
            </p:nvSpPr>
            <p:spPr>
              <a:xfrm>
                <a:off x="8426893" y="6610734"/>
                <a:ext cx="1201212" cy="338554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Exit Flow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FFFE062-1B15-1F82-9D4B-54C0C29CFF73}"/>
                  </a:ext>
                </a:extLst>
              </p:cNvPr>
              <p:cNvSpPr txBox="1"/>
              <p:nvPr/>
            </p:nvSpPr>
            <p:spPr>
              <a:xfrm rot="16200000">
                <a:off x="13190234" y="4807375"/>
                <a:ext cx="1706287" cy="584775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Middle Flow (Repeat 8 Times)</a:t>
                </a:r>
              </a:p>
            </p:txBody>
          </p:sp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026707D1-D49A-082C-C3B6-00C76FBBD873}"/>
                  </a:ext>
                </a:extLst>
              </p:cNvPr>
              <p:cNvSpPr/>
              <p:nvPr/>
            </p:nvSpPr>
            <p:spPr>
              <a:xfrm rot="5400000">
                <a:off x="3946001" y="4800910"/>
                <a:ext cx="2853754" cy="492130"/>
              </a:xfrm>
              <a:prstGeom prst="roundRect">
                <a:avLst/>
              </a:prstGeom>
              <a:solidFill>
                <a:srgbClr val="BAF0E7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(7, 7, 2048) feature map</a:t>
                </a:r>
              </a:p>
            </p:txBody>
          </p: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15FBE07E-22E3-FC21-867A-0A68266D0E13}"/>
                  </a:ext>
                </a:extLst>
              </p:cNvPr>
              <p:cNvCxnSpPr>
                <a:cxnSpLocks/>
                <a:endCxn id="137" idx="0"/>
              </p:cNvCxnSpPr>
              <p:nvPr/>
            </p:nvCxnSpPr>
            <p:spPr>
              <a:xfrm flipH="1">
                <a:off x="5618943" y="5046974"/>
                <a:ext cx="47489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388E37FB-31F9-011A-C3C8-877E932382E1}"/>
                  </a:ext>
                </a:extLst>
              </p:cNvPr>
              <p:cNvSpPr/>
              <p:nvPr/>
            </p:nvSpPr>
            <p:spPr>
              <a:xfrm>
                <a:off x="4819884" y="962474"/>
                <a:ext cx="9515880" cy="5986800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B1A3A874-3519-E9AA-F93A-B29885DC4D3A}"/>
                  </a:ext>
                </a:extLst>
              </p:cNvPr>
              <p:cNvGrpSpPr/>
              <p:nvPr/>
            </p:nvGrpSpPr>
            <p:grpSpPr>
              <a:xfrm>
                <a:off x="1353149" y="7185448"/>
                <a:ext cx="12211765" cy="3369242"/>
                <a:chOff x="1710936" y="7066055"/>
                <a:chExt cx="12211765" cy="3369242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91BF6A25-9B2B-5946-29C0-04349B5338A4}"/>
                    </a:ext>
                  </a:extLst>
                </p:cNvPr>
                <p:cNvSpPr/>
                <p:nvPr/>
              </p:nvSpPr>
              <p:spPr>
                <a:xfrm>
                  <a:off x="1710936" y="8136353"/>
                  <a:ext cx="1828801" cy="1828801"/>
                </a:xfrm>
                <a:prstGeom prst="rect">
                  <a:avLst/>
                </a:prstGeom>
                <a:ln>
                  <a:noFill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isometricOffAxis2Righ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Cube 153">
                  <a:extLst>
                    <a:ext uri="{FF2B5EF4-FFF2-40B4-BE49-F238E27FC236}">
                      <a16:creationId xmlns:a16="http://schemas.microsoft.com/office/drawing/2014/main" id="{B52044BE-AE21-2298-CE35-4161358E6BAA}"/>
                    </a:ext>
                  </a:extLst>
                </p:cNvPr>
                <p:cNvSpPr/>
                <p:nvPr/>
              </p:nvSpPr>
              <p:spPr>
                <a:xfrm>
                  <a:off x="3227926" y="8114490"/>
                  <a:ext cx="1442799" cy="457200"/>
                </a:xfrm>
                <a:prstGeom prst="cube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Cube 155">
                  <a:extLst>
                    <a:ext uri="{FF2B5EF4-FFF2-40B4-BE49-F238E27FC236}">
                      <a16:creationId xmlns:a16="http://schemas.microsoft.com/office/drawing/2014/main" id="{F2F3DA23-2E47-93B5-74F4-583DC60894A2}"/>
                    </a:ext>
                  </a:extLst>
                </p:cNvPr>
                <p:cNvSpPr/>
                <p:nvPr/>
              </p:nvSpPr>
              <p:spPr>
                <a:xfrm>
                  <a:off x="3228312" y="9236409"/>
                  <a:ext cx="1438352" cy="457200"/>
                </a:xfrm>
                <a:prstGeom prst="cube">
                  <a:avLst/>
                </a:prstGeom>
                <a:solidFill>
                  <a:srgbClr val="B5EDBD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8" name="Cube 157">
                  <a:extLst>
                    <a:ext uri="{FF2B5EF4-FFF2-40B4-BE49-F238E27FC236}">
                      <a16:creationId xmlns:a16="http://schemas.microsoft.com/office/drawing/2014/main" id="{A6D67924-0278-E6AF-684F-30BEACF4569B}"/>
                    </a:ext>
                  </a:extLst>
                </p:cNvPr>
                <p:cNvSpPr/>
                <p:nvPr/>
              </p:nvSpPr>
              <p:spPr>
                <a:xfrm>
                  <a:off x="5019969" y="7891973"/>
                  <a:ext cx="286557" cy="2012743"/>
                </a:xfrm>
                <a:prstGeom prst="cube">
                  <a:avLst/>
                </a:prstGeom>
                <a:solidFill>
                  <a:srgbClr val="C9A6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Cube 160">
                  <a:extLst>
                    <a:ext uri="{FF2B5EF4-FFF2-40B4-BE49-F238E27FC236}">
                      <a16:creationId xmlns:a16="http://schemas.microsoft.com/office/drawing/2014/main" id="{EBD7B6EA-A31A-5C84-0326-CE343695AC5E}"/>
                    </a:ext>
                  </a:extLst>
                </p:cNvPr>
                <p:cNvSpPr/>
                <p:nvPr/>
              </p:nvSpPr>
              <p:spPr>
                <a:xfrm>
                  <a:off x="5697354" y="7891973"/>
                  <a:ext cx="286557" cy="2012743"/>
                </a:xfrm>
                <a:prstGeom prst="cube">
                  <a:avLst/>
                </a:prstGeom>
                <a:solidFill>
                  <a:srgbClr val="C9A6E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870FA2CF-38A3-1F48-8DD8-B9BD854530C5}"/>
                    </a:ext>
                  </a:extLst>
                </p:cNvPr>
                <p:cNvSpPr txBox="1"/>
                <p:nvPr/>
              </p:nvSpPr>
              <p:spPr>
                <a:xfrm rot="19669010">
                  <a:off x="1761429" y="7879226"/>
                  <a:ext cx="14398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Feature: H×W×C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B1EC7EC5-FAC8-C997-0F64-14FB16C3CB23}"/>
                    </a:ext>
                  </a:extLst>
                </p:cNvPr>
                <p:cNvSpPr txBox="1"/>
                <p:nvPr/>
              </p:nvSpPr>
              <p:spPr>
                <a:xfrm>
                  <a:off x="3201133" y="7809766"/>
                  <a:ext cx="16209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Global max pooling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E217D0D-0227-AD3E-0F94-24AC127226E9}"/>
                    </a:ext>
                  </a:extLst>
                </p:cNvPr>
                <p:cNvSpPr txBox="1"/>
                <p:nvPr/>
              </p:nvSpPr>
              <p:spPr>
                <a:xfrm>
                  <a:off x="3201133" y="8952766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Global avg pooling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17827C1-6D43-C5C8-48A2-A28E6ED03F3A}"/>
                    </a:ext>
                  </a:extLst>
                </p:cNvPr>
                <p:cNvSpPr txBox="1"/>
                <p:nvPr/>
              </p:nvSpPr>
              <p:spPr>
                <a:xfrm>
                  <a:off x="4922665" y="9850854"/>
                  <a:ext cx="11785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Shared Dense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Layer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DDAA4F7B-376F-144C-6DAC-A0CAA577FDC8}"/>
                    </a:ext>
                  </a:extLst>
                </p:cNvPr>
                <p:cNvSpPr txBox="1"/>
                <p:nvPr/>
              </p:nvSpPr>
              <p:spPr>
                <a:xfrm>
                  <a:off x="4937179" y="7625903"/>
                  <a:ext cx="534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C/16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6D3622B-FECD-D8D5-0C9E-896383919B09}"/>
                    </a:ext>
                  </a:extLst>
                </p:cNvPr>
                <p:cNvSpPr txBox="1"/>
                <p:nvPr/>
              </p:nvSpPr>
              <p:spPr>
                <a:xfrm>
                  <a:off x="5715323" y="7628913"/>
                  <a:ext cx="3048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70AB2627-B77B-D676-B862-410FA628F44B}"/>
                    </a:ext>
                  </a:extLst>
                </p:cNvPr>
                <p:cNvSpPr/>
                <p:nvPr/>
              </p:nvSpPr>
              <p:spPr>
                <a:xfrm>
                  <a:off x="6270585" y="8114490"/>
                  <a:ext cx="1442799" cy="457200"/>
                </a:xfrm>
                <a:prstGeom prst="cube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1×1×C</a:t>
                  </a:r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EA4509FF-21E2-6EA3-72A6-686CCB61BF1B}"/>
                    </a:ext>
                  </a:extLst>
                </p:cNvPr>
                <p:cNvSpPr/>
                <p:nvPr/>
              </p:nvSpPr>
              <p:spPr>
                <a:xfrm>
                  <a:off x="6270971" y="9236409"/>
                  <a:ext cx="1438352" cy="457200"/>
                </a:xfrm>
                <a:prstGeom prst="cube">
                  <a:avLst/>
                </a:prstGeom>
                <a:solidFill>
                  <a:srgbClr val="B5EDBD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1×1×C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500B02E-FE49-A92D-0846-E80F46BD5E15}"/>
                    </a:ext>
                  </a:extLst>
                </p:cNvPr>
                <p:cNvSpPr txBox="1"/>
                <p:nvPr/>
              </p:nvSpPr>
              <p:spPr>
                <a:xfrm>
                  <a:off x="6209965" y="7818903"/>
                  <a:ext cx="16209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Global max pooling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90C6A22-66BA-7B3C-821F-660521F193D1}"/>
                    </a:ext>
                  </a:extLst>
                </p:cNvPr>
                <p:cNvSpPr txBox="1"/>
                <p:nvPr/>
              </p:nvSpPr>
              <p:spPr>
                <a:xfrm>
                  <a:off x="6243792" y="8952766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Global avg pooling</a:t>
                  </a: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E55F4CEF-A5AC-8632-0E46-B2448C1B49E4}"/>
                    </a:ext>
                  </a:extLst>
                </p:cNvPr>
                <p:cNvGrpSpPr/>
                <p:nvPr/>
              </p:nvGrpSpPr>
              <p:grpSpPr>
                <a:xfrm>
                  <a:off x="7881355" y="8724166"/>
                  <a:ext cx="230190" cy="236032"/>
                  <a:chOff x="13004673" y="6375891"/>
                  <a:chExt cx="247005" cy="236032"/>
                </a:xfrm>
              </p:grpSpPr>
              <p:sp>
                <p:nvSpPr>
                  <p:cNvPr id="173" name="Cross 172">
                    <a:extLst>
                      <a:ext uri="{FF2B5EF4-FFF2-40B4-BE49-F238E27FC236}">
                        <a16:creationId xmlns:a16="http://schemas.microsoft.com/office/drawing/2014/main" id="{76EE0E5F-BAA8-8E4E-DE5B-6437B893E051}"/>
                      </a:ext>
                    </a:extLst>
                  </p:cNvPr>
                  <p:cNvSpPr/>
                  <p:nvPr/>
                </p:nvSpPr>
                <p:spPr>
                  <a:xfrm>
                    <a:off x="13006378" y="6383323"/>
                    <a:ext cx="245300" cy="228600"/>
                  </a:xfrm>
                  <a:prstGeom prst="plus">
                    <a:avLst>
                      <a:gd name="adj" fmla="val 42361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AB461974-401E-7F23-0E31-F9B7487489BC}"/>
                      </a:ext>
                    </a:extLst>
                  </p:cNvPr>
                  <p:cNvSpPr/>
                  <p:nvPr/>
                </p:nvSpPr>
                <p:spPr>
                  <a:xfrm>
                    <a:off x="13004673" y="6375891"/>
                    <a:ext cx="245300" cy="228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C81FE3E7-43B8-4F7B-4105-8B2049DBC051}"/>
                    </a:ext>
                  </a:extLst>
                </p:cNvPr>
                <p:cNvGrpSpPr/>
                <p:nvPr/>
              </p:nvGrpSpPr>
              <p:grpSpPr>
                <a:xfrm rot="20705433">
                  <a:off x="8305664" y="8738261"/>
                  <a:ext cx="228601" cy="228600"/>
                  <a:chOff x="8626337" y="8656120"/>
                  <a:chExt cx="228601" cy="228600"/>
                </a:xfrm>
              </p:grpSpPr>
              <p:cxnSp>
                <p:nvCxnSpPr>
                  <p:cNvPr id="185" name="Connector: Curved 184">
                    <a:extLst>
                      <a:ext uri="{FF2B5EF4-FFF2-40B4-BE49-F238E27FC236}">
                        <a16:creationId xmlns:a16="http://schemas.microsoft.com/office/drawing/2014/main" id="{85395A21-BE6F-D235-BA7C-DDE089D673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655782" y="8693554"/>
                    <a:ext cx="169256" cy="153733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489F7658-277C-E57E-212D-ECF2684AFDF2}"/>
                      </a:ext>
                    </a:extLst>
                  </p:cNvPr>
                  <p:cNvSpPr/>
                  <p:nvPr/>
                </p:nvSpPr>
                <p:spPr>
                  <a:xfrm>
                    <a:off x="8626337" y="8656120"/>
                    <a:ext cx="228601" cy="228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25" name="TextBox 1024">
                  <a:extLst>
                    <a:ext uri="{FF2B5EF4-FFF2-40B4-BE49-F238E27FC236}">
                      <a16:creationId xmlns:a16="http://schemas.microsoft.com/office/drawing/2014/main" id="{1FB31BD7-F2B4-9FF3-E381-C59C8280FA7A}"/>
                    </a:ext>
                  </a:extLst>
                </p:cNvPr>
                <p:cNvSpPr txBox="1"/>
                <p:nvPr/>
              </p:nvSpPr>
              <p:spPr>
                <a:xfrm>
                  <a:off x="8429554" y="8556697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3476219A-F463-76EA-DF47-064FC507AB02}"/>
                    </a:ext>
                  </a:extLst>
                </p:cNvPr>
                <p:cNvGrpSpPr/>
                <p:nvPr/>
              </p:nvGrpSpPr>
              <p:grpSpPr>
                <a:xfrm>
                  <a:off x="8701411" y="8739589"/>
                  <a:ext cx="230190" cy="236033"/>
                  <a:chOff x="13004673" y="6375891"/>
                  <a:chExt cx="247005" cy="236033"/>
                </a:xfrm>
              </p:grpSpPr>
              <p:sp>
                <p:nvSpPr>
                  <p:cNvPr id="1033" name="Cross 1032">
                    <a:extLst>
                      <a:ext uri="{FF2B5EF4-FFF2-40B4-BE49-F238E27FC236}">
                        <a16:creationId xmlns:a16="http://schemas.microsoft.com/office/drawing/2014/main" id="{545E48CC-4BC7-AB50-C27D-827F47CD0E67}"/>
                      </a:ext>
                    </a:extLst>
                  </p:cNvPr>
                  <p:cNvSpPr/>
                  <p:nvPr/>
                </p:nvSpPr>
                <p:spPr>
                  <a:xfrm rot="2759110">
                    <a:off x="13014728" y="6374974"/>
                    <a:ext cx="228601" cy="245299"/>
                  </a:xfrm>
                  <a:prstGeom prst="plus">
                    <a:avLst>
                      <a:gd name="adj" fmla="val 42361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5" name="Oval 1034">
                    <a:extLst>
                      <a:ext uri="{FF2B5EF4-FFF2-40B4-BE49-F238E27FC236}">
                        <a16:creationId xmlns:a16="http://schemas.microsoft.com/office/drawing/2014/main" id="{4A35C9C3-C991-2CC7-197A-BEE517F4CBA0}"/>
                      </a:ext>
                    </a:extLst>
                  </p:cNvPr>
                  <p:cNvSpPr/>
                  <p:nvPr/>
                </p:nvSpPr>
                <p:spPr>
                  <a:xfrm>
                    <a:off x="13004673" y="6375891"/>
                    <a:ext cx="245300" cy="228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039" name="Connector: Elbow 1038">
                  <a:extLst>
                    <a:ext uri="{FF2B5EF4-FFF2-40B4-BE49-F238E27FC236}">
                      <a16:creationId xmlns:a16="http://schemas.microsoft.com/office/drawing/2014/main" id="{27C0C406-F87D-2DE8-EBE2-DB1D32922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227987" y="8400239"/>
                  <a:ext cx="264" cy="1121919"/>
                </a:xfrm>
                <a:prstGeom prst="bentConnector3">
                  <a:avLst>
                    <a:gd name="adj1" fmla="val -59222798"/>
                  </a:avLst>
                </a:prstGeom>
                <a:ln w="190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>
                  <a:extLst>
                    <a:ext uri="{FF2B5EF4-FFF2-40B4-BE49-F238E27FC236}">
                      <a16:creationId xmlns:a16="http://schemas.microsoft.com/office/drawing/2014/main" id="{59FAE627-2DAB-1420-F482-3A0C8627F72A}"/>
                    </a:ext>
                  </a:extLst>
                </p:cNvPr>
                <p:cNvCxnSpPr/>
                <p:nvPr/>
              </p:nvCxnSpPr>
              <p:spPr>
                <a:xfrm flipH="1">
                  <a:off x="2978150" y="8949153"/>
                  <a:ext cx="8255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Arrow Connector 1042">
                  <a:extLst>
                    <a:ext uri="{FF2B5EF4-FFF2-40B4-BE49-F238E27FC236}">
                      <a16:creationId xmlns:a16="http://schemas.microsoft.com/office/drawing/2014/main" id="{5F05F373-CECB-36F6-B738-B3C1AE28555C}"/>
                    </a:ext>
                  </a:extLst>
                </p:cNvPr>
                <p:cNvCxnSpPr>
                  <a:stCxn id="154" idx="5"/>
                </p:cNvCxnSpPr>
                <p:nvPr/>
              </p:nvCxnSpPr>
              <p:spPr>
                <a:xfrm>
                  <a:off x="4670725" y="8285940"/>
                  <a:ext cx="3492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Arrow Connector 1044">
                  <a:extLst>
                    <a:ext uri="{FF2B5EF4-FFF2-40B4-BE49-F238E27FC236}">
                      <a16:creationId xmlns:a16="http://schemas.microsoft.com/office/drawing/2014/main" id="{A8974CEC-CC94-D320-DECD-C01649543563}"/>
                    </a:ext>
                  </a:extLst>
                </p:cNvPr>
                <p:cNvCxnSpPr>
                  <a:stCxn id="156" idx="5"/>
                </p:cNvCxnSpPr>
                <p:nvPr/>
              </p:nvCxnSpPr>
              <p:spPr>
                <a:xfrm>
                  <a:off x="4666664" y="9407859"/>
                  <a:ext cx="3533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Arrow Connector 1046">
                  <a:extLst>
                    <a:ext uri="{FF2B5EF4-FFF2-40B4-BE49-F238E27FC236}">
                      <a16:creationId xmlns:a16="http://schemas.microsoft.com/office/drawing/2014/main" id="{E7C7B068-5BFC-A883-6058-89D341FE74E9}"/>
                    </a:ext>
                  </a:extLst>
                </p:cNvPr>
                <p:cNvCxnSpPr/>
                <p:nvPr/>
              </p:nvCxnSpPr>
              <p:spPr>
                <a:xfrm>
                  <a:off x="5983911" y="8285940"/>
                  <a:ext cx="2866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Arrow Connector 1048">
                  <a:extLst>
                    <a:ext uri="{FF2B5EF4-FFF2-40B4-BE49-F238E27FC236}">
                      <a16:creationId xmlns:a16="http://schemas.microsoft.com/office/drawing/2014/main" id="{F03E6319-9392-16E5-8301-B46D9B332211}"/>
                    </a:ext>
                  </a:extLst>
                </p:cNvPr>
                <p:cNvCxnSpPr/>
                <p:nvPr/>
              </p:nvCxnSpPr>
              <p:spPr>
                <a:xfrm>
                  <a:off x="5983911" y="9407859"/>
                  <a:ext cx="2866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1" name="Group 1090">
                  <a:extLst>
                    <a:ext uri="{FF2B5EF4-FFF2-40B4-BE49-F238E27FC236}">
                      <a16:creationId xmlns:a16="http://schemas.microsoft.com/office/drawing/2014/main" id="{8C89AFEB-58F2-BAD9-038A-EFEEAE208AE0}"/>
                    </a:ext>
                  </a:extLst>
                </p:cNvPr>
                <p:cNvGrpSpPr/>
                <p:nvPr/>
              </p:nvGrpSpPr>
              <p:grpSpPr>
                <a:xfrm>
                  <a:off x="5024030" y="8289743"/>
                  <a:ext cx="959881" cy="1115525"/>
                  <a:chOff x="10505922" y="10616954"/>
                  <a:chExt cx="1000612" cy="1115525"/>
                </a:xfrm>
              </p:grpSpPr>
              <p:grpSp>
                <p:nvGrpSpPr>
                  <p:cNvPr id="1077" name="Group 1076">
                    <a:extLst>
                      <a:ext uri="{FF2B5EF4-FFF2-40B4-BE49-F238E27FC236}">
                        <a16:creationId xmlns:a16="http://schemas.microsoft.com/office/drawing/2014/main" id="{74F09FDA-DA32-7A38-224F-8DE5837AD3D3}"/>
                      </a:ext>
                    </a:extLst>
                  </p:cNvPr>
                  <p:cNvGrpSpPr/>
                  <p:nvPr/>
                </p:nvGrpSpPr>
                <p:grpSpPr>
                  <a:xfrm>
                    <a:off x="10505922" y="10616954"/>
                    <a:ext cx="488221" cy="1115525"/>
                    <a:chOff x="10505922" y="10616954"/>
                    <a:chExt cx="488221" cy="1115525"/>
                  </a:xfrm>
                </p:grpSpPr>
                <p:sp>
                  <p:nvSpPr>
                    <p:cNvPr id="1054" name="Isosceles Triangle 1053">
                      <a:extLst>
                        <a:ext uri="{FF2B5EF4-FFF2-40B4-BE49-F238E27FC236}">
                          <a16:creationId xmlns:a16="http://schemas.microsoft.com/office/drawing/2014/main" id="{D851B839-B2B4-A817-7D60-97F45403911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0192956" y="10931293"/>
                      <a:ext cx="1115525" cy="486848"/>
                    </a:xfrm>
                    <a:prstGeom prst="triangl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9" name="Straight Connector 1058">
                      <a:extLst>
                        <a:ext uri="{FF2B5EF4-FFF2-40B4-BE49-F238E27FC236}">
                          <a16:creationId xmlns:a16="http://schemas.microsoft.com/office/drawing/2014/main" id="{2D8E4BE1-2246-F732-9E62-9541E326D3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506075" y="10810875"/>
                      <a:ext cx="16192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1" name="Straight Connector 1060">
                      <a:extLst>
                        <a:ext uri="{FF2B5EF4-FFF2-40B4-BE49-F238E27FC236}">
                          <a16:creationId xmlns:a16="http://schemas.microsoft.com/office/drawing/2014/main" id="{57B948C4-471D-2C69-ED52-A32039CD870C}"/>
                        </a:ext>
                      </a:extLst>
                    </p:cNvPr>
                    <p:cNvCxnSpPr>
                      <a:endCxn id="1054" idx="1"/>
                    </p:cNvCxnSpPr>
                    <p:nvPr/>
                  </p:nvCxnSpPr>
                  <p:spPr>
                    <a:xfrm flipV="1">
                      <a:off x="10507294" y="10895836"/>
                      <a:ext cx="24342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2" name="Straight Connector 1061">
                      <a:extLst>
                        <a:ext uri="{FF2B5EF4-FFF2-40B4-BE49-F238E27FC236}">
                          <a16:creationId xmlns:a16="http://schemas.microsoft.com/office/drawing/2014/main" id="{F3A2547E-B390-5B7D-C493-0D5AFA3488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07293" y="10991086"/>
                      <a:ext cx="3273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4" name="Straight Connector 1063">
                      <a:extLst>
                        <a:ext uri="{FF2B5EF4-FFF2-40B4-BE49-F238E27FC236}">
                          <a16:creationId xmlns:a16="http://schemas.microsoft.com/office/drawing/2014/main" id="{077401A3-7237-41AA-86A8-DB0759E327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07292" y="11086336"/>
                      <a:ext cx="3988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6" name="Straight Connector 1065">
                      <a:extLst>
                        <a:ext uri="{FF2B5EF4-FFF2-40B4-BE49-F238E27FC236}">
                          <a16:creationId xmlns:a16="http://schemas.microsoft.com/office/drawing/2014/main" id="{4A8D1A75-52FF-0D50-FF25-4CB918B83583}"/>
                        </a:ext>
                      </a:extLst>
                    </p:cNvPr>
                    <p:cNvCxnSpPr>
                      <a:cxnSpLocks/>
                      <a:endCxn id="1054" idx="0"/>
                    </p:cNvCxnSpPr>
                    <p:nvPr/>
                  </p:nvCxnSpPr>
                  <p:spPr>
                    <a:xfrm flipV="1">
                      <a:off x="10507291" y="11174718"/>
                      <a:ext cx="486852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9" name="Straight Connector 1068">
                      <a:extLst>
                        <a:ext uri="{FF2B5EF4-FFF2-40B4-BE49-F238E27FC236}">
                          <a16:creationId xmlns:a16="http://schemas.microsoft.com/office/drawing/2014/main" id="{724ED0C6-4D26-5D43-89CE-F83B0C8AA6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12047" y="11262551"/>
                      <a:ext cx="3988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0" name="Straight Connector 1069">
                      <a:extLst>
                        <a:ext uri="{FF2B5EF4-FFF2-40B4-BE49-F238E27FC236}">
                          <a16:creationId xmlns:a16="http://schemas.microsoft.com/office/drawing/2014/main" id="{DCAD3AF2-D0CC-65F4-961D-F76EDDD9B2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07291" y="11357800"/>
                      <a:ext cx="327397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2" name="Straight Connector 1071">
                      <a:extLst>
                        <a:ext uri="{FF2B5EF4-FFF2-40B4-BE49-F238E27FC236}">
                          <a16:creationId xmlns:a16="http://schemas.microsoft.com/office/drawing/2014/main" id="{4831021F-D47B-58EE-840B-A0A60B844A2B}"/>
                        </a:ext>
                      </a:extLst>
                    </p:cNvPr>
                    <p:cNvCxnSpPr>
                      <a:cxnSpLocks/>
                      <a:endCxn id="1054" idx="5"/>
                    </p:cNvCxnSpPr>
                    <p:nvPr/>
                  </p:nvCxnSpPr>
                  <p:spPr>
                    <a:xfrm>
                      <a:off x="10507291" y="11448288"/>
                      <a:ext cx="24342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4" name="Straight Connector 1073">
                      <a:extLst>
                        <a:ext uri="{FF2B5EF4-FFF2-40B4-BE49-F238E27FC236}">
                          <a16:creationId xmlns:a16="http://schemas.microsoft.com/office/drawing/2014/main" id="{5825ABB5-D3D1-273E-9346-3D3583ADE2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12526" y="11529249"/>
                      <a:ext cx="166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5" name="Straight Connector 1074">
                      <a:extLst>
                        <a:ext uri="{FF2B5EF4-FFF2-40B4-BE49-F238E27FC236}">
                          <a16:creationId xmlns:a16="http://schemas.microsoft.com/office/drawing/2014/main" id="{27C38A65-B68A-A151-102D-7305ADA6E2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10693" y="11610209"/>
                      <a:ext cx="103237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6" name="Straight Connector 1075">
                      <a:extLst>
                        <a:ext uri="{FF2B5EF4-FFF2-40B4-BE49-F238E27FC236}">
                          <a16:creationId xmlns:a16="http://schemas.microsoft.com/office/drawing/2014/main" id="{98D06083-5F8A-9E92-4DC6-21DB051765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05922" y="10729135"/>
                      <a:ext cx="103237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8" name="Group 1077">
                    <a:extLst>
                      <a:ext uri="{FF2B5EF4-FFF2-40B4-BE49-F238E27FC236}">
                        <a16:creationId xmlns:a16="http://schemas.microsoft.com/office/drawing/2014/main" id="{102FC689-EBA0-C1A0-029C-23BF1F0C1B8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1018313" y="10616954"/>
                    <a:ext cx="488221" cy="1115525"/>
                    <a:chOff x="10505922" y="10616954"/>
                    <a:chExt cx="488221" cy="1115525"/>
                  </a:xfrm>
                </p:grpSpPr>
                <p:sp>
                  <p:nvSpPr>
                    <p:cNvPr id="1079" name="Isosceles Triangle 1078">
                      <a:extLst>
                        <a:ext uri="{FF2B5EF4-FFF2-40B4-BE49-F238E27FC236}">
                          <a16:creationId xmlns:a16="http://schemas.microsoft.com/office/drawing/2014/main" id="{FF5E1568-C3ED-6090-D271-CA3C9C00952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0192956" y="10931293"/>
                      <a:ext cx="1115525" cy="486848"/>
                    </a:xfrm>
                    <a:prstGeom prst="triangl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0" name="Straight Connector 1079">
                      <a:extLst>
                        <a:ext uri="{FF2B5EF4-FFF2-40B4-BE49-F238E27FC236}">
                          <a16:creationId xmlns:a16="http://schemas.microsoft.com/office/drawing/2014/main" id="{796BD105-A395-4A21-CA61-7DF268ED72E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506075" y="10810875"/>
                      <a:ext cx="16192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1" name="Straight Connector 1080">
                      <a:extLst>
                        <a:ext uri="{FF2B5EF4-FFF2-40B4-BE49-F238E27FC236}">
                          <a16:creationId xmlns:a16="http://schemas.microsoft.com/office/drawing/2014/main" id="{AA1DE1FF-29EB-B747-C1C2-FB1B4D7DB744}"/>
                        </a:ext>
                      </a:extLst>
                    </p:cNvPr>
                    <p:cNvCxnSpPr>
                      <a:endCxn id="1079" idx="1"/>
                    </p:cNvCxnSpPr>
                    <p:nvPr/>
                  </p:nvCxnSpPr>
                  <p:spPr>
                    <a:xfrm flipV="1">
                      <a:off x="10507294" y="10895836"/>
                      <a:ext cx="24342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2" name="Straight Connector 1081">
                      <a:extLst>
                        <a:ext uri="{FF2B5EF4-FFF2-40B4-BE49-F238E27FC236}">
                          <a16:creationId xmlns:a16="http://schemas.microsoft.com/office/drawing/2014/main" id="{DEA76D45-C291-EC80-A43A-0A61297B2F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07293" y="10991086"/>
                      <a:ext cx="32739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3" name="Straight Connector 1082">
                      <a:extLst>
                        <a:ext uri="{FF2B5EF4-FFF2-40B4-BE49-F238E27FC236}">
                          <a16:creationId xmlns:a16="http://schemas.microsoft.com/office/drawing/2014/main" id="{46E0F22D-C657-D249-8CB6-1BCEF28728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07292" y="11086336"/>
                      <a:ext cx="3988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4" name="Straight Connector 1083">
                      <a:extLst>
                        <a:ext uri="{FF2B5EF4-FFF2-40B4-BE49-F238E27FC236}">
                          <a16:creationId xmlns:a16="http://schemas.microsoft.com/office/drawing/2014/main" id="{B2739C8F-D22D-9BBE-C0F1-A1D945CD51B0}"/>
                        </a:ext>
                      </a:extLst>
                    </p:cNvPr>
                    <p:cNvCxnSpPr>
                      <a:cxnSpLocks/>
                      <a:endCxn id="1079" idx="0"/>
                    </p:cNvCxnSpPr>
                    <p:nvPr/>
                  </p:nvCxnSpPr>
                  <p:spPr>
                    <a:xfrm flipV="1">
                      <a:off x="10507291" y="11174718"/>
                      <a:ext cx="486852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5" name="Straight Connector 1084">
                      <a:extLst>
                        <a:ext uri="{FF2B5EF4-FFF2-40B4-BE49-F238E27FC236}">
                          <a16:creationId xmlns:a16="http://schemas.microsoft.com/office/drawing/2014/main" id="{245615C5-C32B-0E21-895A-705481C8DC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12047" y="11262551"/>
                      <a:ext cx="398833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6" name="Straight Connector 1085">
                      <a:extLst>
                        <a:ext uri="{FF2B5EF4-FFF2-40B4-BE49-F238E27FC236}">
                          <a16:creationId xmlns:a16="http://schemas.microsoft.com/office/drawing/2014/main" id="{04C43E31-BAD4-23C9-998E-EA8B381233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07291" y="11357800"/>
                      <a:ext cx="327397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7" name="Straight Connector 1086">
                      <a:extLst>
                        <a:ext uri="{FF2B5EF4-FFF2-40B4-BE49-F238E27FC236}">
                          <a16:creationId xmlns:a16="http://schemas.microsoft.com/office/drawing/2014/main" id="{B12AC46A-94D5-0124-C085-27CBF3F52403}"/>
                        </a:ext>
                      </a:extLst>
                    </p:cNvPr>
                    <p:cNvCxnSpPr>
                      <a:cxnSpLocks/>
                      <a:endCxn id="1079" idx="5"/>
                    </p:cNvCxnSpPr>
                    <p:nvPr/>
                  </p:nvCxnSpPr>
                  <p:spPr>
                    <a:xfrm>
                      <a:off x="10507291" y="11448288"/>
                      <a:ext cx="24342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8" name="Straight Connector 1087">
                      <a:extLst>
                        <a:ext uri="{FF2B5EF4-FFF2-40B4-BE49-F238E27FC236}">
                          <a16:creationId xmlns:a16="http://schemas.microsoft.com/office/drawing/2014/main" id="{D7D3FE71-290B-02E8-A2BA-F3F09C2CF4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12526" y="11529249"/>
                      <a:ext cx="166265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2414064C-E469-9ACD-9825-5DA0992118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10693" y="11610209"/>
                      <a:ext cx="103237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0" name="Straight Connector 1089">
                      <a:extLst>
                        <a:ext uri="{FF2B5EF4-FFF2-40B4-BE49-F238E27FC236}">
                          <a16:creationId xmlns:a16="http://schemas.microsoft.com/office/drawing/2014/main" id="{3BEB736F-91E2-EAED-88D0-348015FDDB0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505922" y="10729135"/>
                      <a:ext cx="103237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093" name="Connector: Curved 1092">
                  <a:extLst>
                    <a:ext uri="{FF2B5EF4-FFF2-40B4-BE49-F238E27FC236}">
                      <a16:creationId xmlns:a16="http://schemas.microsoft.com/office/drawing/2014/main" id="{8F5866FF-B6FE-A7A4-5FAB-41373DC0F8FF}"/>
                    </a:ext>
                  </a:extLst>
                </p:cNvPr>
                <p:cNvCxnSpPr>
                  <a:stCxn id="168" idx="5"/>
                  <a:endCxn id="174" idx="0"/>
                </p:cNvCxnSpPr>
                <p:nvPr/>
              </p:nvCxnSpPr>
              <p:spPr>
                <a:xfrm>
                  <a:off x="7713384" y="8285940"/>
                  <a:ext cx="282272" cy="438226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5" name="Connector: Curved 1094">
                  <a:extLst>
                    <a:ext uri="{FF2B5EF4-FFF2-40B4-BE49-F238E27FC236}">
                      <a16:creationId xmlns:a16="http://schemas.microsoft.com/office/drawing/2014/main" id="{B3FC6A77-2875-8715-F85B-3FF023765355}"/>
                    </a:ext>
                  </a:extLst>
                </p:cNvPr>
                <p:cNvCxnSpPr>
                  <a:stCxn id="169" idx="5"/>
                  <a:endCxn id="174" idx="4"/>
                </p:cNvCxnSpPr>
                <p:nvPr/>
              </p:nvCxnSpPr>
              <p:spPr>
                <a:xfrm flipV="1">
                  <a:off x="7709323" y="8952766"/>
                  <a:ext cx="286333" cy="455093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7" name="Straight Arrow Connector 1096">
                  <a:extLst>
                    <a:ext uri="{FF2B5EF4-FFF2-40B4-BE49-F238E27FC236}">
                      <a16:creationId xmlns:a16="http://schemas.microsoft.com/office/drawing/2014/main" id="{7D17DFF2-C71F-9605-FCDD-F59CE9866351}"/>
                    </a:ext>
                  </a:extLst>
                </p:cNvPr>
                <p:cNvCxnSpPr>
                  <a:cxnSpLocks/>
                  <a:stCxn id="174" idx="6"/>
                  <a:endCxn id="178" idx="2"/>
                </p:cNvCxnSpPr>
                <p:nvPr/>
              </p:nvCxnSpPr>
              <p:spPr>
                <a:xfrm>
                  <a:off x="8109956" y="8838466"/>
                  <a:ext cx="1995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0" name="Straight Arrow Connector 1099">
                  <a:extLst>
                    <a:ext uri="{FF2B5EF4-FFF2-40B4-BE49-F238E27FC236}">
                      <a16:creationId xmlns:a16="http://schemas.microsoft.com/office/drawing/2014/main" id="{6B002ABD-A4E2-5C6F-ADBF-F11EE3592599}"/>
                    </a:ext>
                  </a:extLst>
                </p:cNvPr>
                <p:cNvCxnSpPr>
                  <a:stCxn id="1025" idx="2"/>
                  <a:endCxn id="1035" idx="2"/>
                </p:cNvCxnSpPr>
                <p:nvPr/>
              </p:nvCxnSpPr>
              <p:spPr>
                <a:xfrm flipV="1">
                  <a:off x="8521920" y="8853889"/>
                  <a:ext cx="1794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1" name="Rectangle 1100">
                  <a:extLst>
                    <a:ext uri="{FF2B5EF4-FFF2-40B4-BE49-F238E27FC236}">
                      <a16:creationId xmlns:a16="http://schemas.microsoft.com/office/drawing/2014/main" id="{77965248-BB77-772D-691B-583E884BB511}"/>
                    </a:ext>
                  </a:extLst>
                </p:cNvPr>
                <p:cNvSpPr/>
                <p:nvPr/>
              </p:nvSpPr>
              <p:spPr>
                <a:xfrm>
                  <a:off x="8606756" y="7923392"/>
                  <a:ext cx="1828801" cy="1828801"/>
                </a:xfrm>
                <a:prstGeom prst="rect">
                  <a:avLst/>
                </a:prstGeom>
                <a:solidFill>
                  <a:srgbClr val="D8BEEC"/>
                </a:solidFill>
                <a:ln>
                  <a:noFill/>
                </a:ln>
                <a:effectLst>
                  <a:outerShdw blurRad="127000" dist="38100" dir="2700000" algn="ctr">
                    <a:srgbClr val="000000">
                      <a:alpha val="45000"/>
                    </a:srgbClr>
                  </a:outerShdw>
                </a:effectLst>
                <a:scene3d>
                  <a:camera prst="isometricOffAxis2Righ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06" name="Picture 1105" descr="A diagram of a block diagram&#10;&#10;AI-generated content may be incorrect.">
                  <a:extLst>
                    <a:ext uri="{FF2B5EF4-FFF2-40B4-BE49-F238E27FC236}">
                      <a16:creationId xmlns:a16="http://schemas.microsoft.com/office/drawing/2014/main" id="{F5697D14-3483-B046-F063-BF9DD7FCB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21701" y="7504413"/>
                  <a:ext cx="1625762" cy="2583727"/>
                </a:xfrm>
                <a:prstGeom prst="rect">
                  <a:avLst/>
                </a:prstGeom>
              </p:spPr>
            </p:pic>
            <p:sp>
              <p:nvSpPr>
                <p:cNvPr id="1107" name="TextBox 1106">
                  <a:extLst>
                    <a:ext uri="{FF2B5EF4-FFF2-40B4-BE49-F238E27FC236}">
                      <a16:creationId xmlns:a16="http://schemas.microsoft.com/office/drawing/2014/main" id="{2D986310-0ECD-522A-186E-07A3130FEC73}"/>
                    </a:ext>
                  </a:extLst>
                </p:cNvPr>
                <p:cNvSpPr txBox="1"/>
                <p:nvPr/>
              </p:nvSpPr>
              <p:spPr>
                <a:xfrm>
                  <a:off x="10169635" y="7066055"/>
                  <a:ext cx="11079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pooling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H×W×1</a:t>
                  </a:r>
                </a:p>
              </p:txBody>
            </p:sp>
            <p:sp>
              <p:nvSpPr>
                <p:cNvPr id="1108" name="TextBox 1107">
                  <a:extLst>
                    <a:ext uri="{FF2B5EF4-FFF2-40B4-BE49-F238E27FC236}">
                      <a16:creationId xmlns:a16="http://schemas.microsoft.com/office/drawing/2014/main" id="{665A96C8-2492-E04B-0C4F-D921D87F8A27}"/>
                    </a:ext>
                  </a:extLst>
                </p:cNvPr>
                <p:cNvSpPr txBox="1"/>
                <p:nvPr/>
              </p:nvSpPr>
              <p:spPr>
                <a:xfrm>
                  <a:off x="9742016" y="10036146"/>
                  <a:ext cx="18473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Avg pooling H×W×1</a:t>
                  </a:r>
                </a:p>
              </p:txBody>
            </p:sp>
            <p:sp>
              <p:nvSpPr>
                <p:cNvPr id="1109" name="TextBox 1108">
                  <a:extLst>
                    <a:ext uri="{FF2B5EF4-FFF2-40B4-BE49-F238E27FC236}">
                      <a16:creationId xmlns:a16="http://schemas.microsoft.com/office/drawing/2014/main" id="{8E85E3B1-9FD1-628E-B9BF-389E8911AFDB}"/>
                    </a:ext>
                  </a:extLst>
                </p:cNvPr>
                <p:cNvSpPr txBox="1"/>
                <p:nvPr/>
              </p:nvSpPr>
              <p:spPr>
                <a:xfrm>
                  <a:off x="10969178" y="7561355"/>
                  <a:ext cx="12234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Concatenation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H×W×2</a:t>
                  </a:r>
                </a:p>
              </p:txBody>
            </p:sp>
            <p:sp>
              <p:nvSpPr>
                <p:cNvPr id="1112" name="TextBox 1111">
                  <a:extLst>
                    <a:ext uri="{FF2B5EF4-FFF2-40B4-BE49-F238E27FC236}">
                      <a16:creationId xmlns:a16="http://schemas.microsoft.com/office/drawing/2014/main" id="{AE9B0715-7E49-7D0F-B262-E3A34D650A66}"/>
                    </a:ext>
                  </a:extLst>
                </p:cNvPr>
                <p:cNvSpPr txBox="1"/>
                <p:nvPr/>
              </p:nvSpPr>
              <p:spPr>
                <a:xfrm>
                  <a:off x="11638346" y="8353386"/>
                  <a:ext cx="12025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Convolutional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7×7</a:t>
                  </a:r>
                </a:p>
              </p:txBody>
            </p:sp>
            <p:cxnSp>
              <p:nvCxnSpPr>
                <p:cNvPr id="1114" name="Straight Arrow Connector 1113">
                  <a:extLst>
                    <a:ext uri="{FF2B5EF4-FFF2-40B4-BE49-F238E27FC236}">
                      <a16:creationId xmlns:a16="http://schemas.microsoft.com/office/drawing/2014/main" id="{CEFF46F4-9327-3733-F2E3-CDB991EC41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993" y="8621098"/>
                  <a:ext cx="1048208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15" name="Picture 1114" descr="A diagram of a block diagram&#10;&#10;AI-generated content may be incorrect.">
                  <a:extLst>
                    <a:ext uri="{FF2B5EF4-FFF2-40B4-BE49-F238E27FC236}">
                      <a16:creationId xmlns:a16="http://schemas.microsoft.com/office/drawing/2014/main" id="{548B0BE4-B7F9-4397-C3E6-735727FD0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394" t="23359" r="18920" b="51894"/>
                <a:stretch/>
              </p:blipFill>
              <p:spPr>
                <a:xfrm>
                  <a:off x="12772013" y="7923392"/>
                  <a:ext cx="352424" cy="1395413"/>
                </a:xfrm>
                <a:prstGeom prst="rect">
                  <a:avLst/>
                </a:prstGeom>
              </p:spPr>
            </p:pic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DA795BB9-B55F-79E9-719D-84E1875061FB}"/>
                    </a:ext>
                  </a:extLst>
                </p:cNvPr>
                <p:cNvGrpSpPr/>
                <p:nvPr/>
              </p:nvGrpSpPr>
              <p:grpSpPr>
                <a:xfrm rot="20705433">
                  <a:off x="13296764" y="8509661"/>
                  <a:ext cx="228601" cy="228600"/>
                  <a:chOff x="8626337" y="8656120"/>
                  <a:chExt cx="228601" cy="228600"/>
                </a:xfrm>
              </p:grpSpPr>
              <p:cxnSp>
                <p:nvCxnSpPr>
                  <p:cNvPr id="1120" name="Connector: Curved 1119">
                    <a:extLst>
                      <a:ext uri="{FF2B5EF4-FFF2-40B4-BE49-F238E27FC236}">
                        <a16:creationId xmlns:a16="http://schemas.microsoft.com/office/drawing/2014/main" id="{329F0F2B-29B4-36F2-75C5-2FC430AEF1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655782" y="8693554"/>
                    <a:ext cx="169256" cy="153733"/>
                  </a:xfrm>
                  <a:prstGeom prst="curvedConnector3">
                    <a:avLst>
                      <a:gd name="adj1" fmla="val 50000"/>
                    </a:avLst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1" name="Oval 1120">
                    <a:extLst>
                      <a:ext uri="{FF2B5EF4-FFF2-40B4-BE49-F238E27FC236}">
                        <a16:creationId xmlns:a16="http://schemas.microsoft.com/office/drawing/2014/main" id="{CA028646-CB21-446B-0B7E-E6643F14431C}"/>
                      </a:ext>
                    </a:extLst>
                  </p:cNvPr>
                  <p:cNvSpPr/>
                  <p:nvPr/>
                </p:nvSpPr>
                <p:spPr>
                  <a:xfrm>
                    <a:off x="8626337" y="8656120"/>
                    <a:ext cx="228601" cy="228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22" name="TextBox 1121">
                  <a:extLst>
                    <a:ext uri="{FF2B5EF4-FFF2-40B4-BE49-F238E27FC236}">
                      <a16:creationId xmlns:a16="http://schemas.microsoft.com/office/drawing/2014/main" id="{DF0B81AC-8B07-9C98-9802-3FCB9561EECD}"/>
                    </a:ext>
                  </a:extLst>
                </p:cNvPr>
                <p:cNvSpPr txBox="1"/>
                <p:nvPr/>
              </p:nvSpPr>
              <p:spPr>
                <a:xfrm>
                  <a:off x="13420654" y="8309047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76AB8AC-9C90-ECAA-80DE-68D91746461E}"/>
                    </a:ext>
                  </a:extLst>
                </p:cNvPr>
                <p:cNvGrpSpPr/>
                <p:nvPr/>
              </p:nvGrpSpPr>
              <p:grpSpPr>
                <a:xfrm>
                  <a:off x="13692511" y="8491939"/>
                  <a:ext cx="230190" cy="236033"/>
                  <a:chOff x="13004673" y="6375891"/>
                  <a:chExt cx="247005" cy="236033"/>
                </a:xfrm>
              </p:grpSpPr>
              <p:sp>
                <p:nvSpPr>
                  <p:cNvPr id="1124" name="Cross 1123">
                    <a:extLst>
                      <a:ext uri="{FF2B5EF4-FFF2-40B4-BE49-F238E27FC236}">
                        <a16:creationId xmlns:a16="http://schemas.microsoft.com/office/drawing/2014/main" id="{A45F2DF0-75C7-EF6E-AF44-50CD50801D85}"/>
                      </a:ext>
                    </a:extLst>
                  </p:cNvPr>
                  <p:cNvSpPr/>
                  <p:nvPr/>
                </p:nvSpPr>
                <p:spPr>
                  <a:xfrm rot="2759110">
                    <a:off x="13014728" y="6374974"/>
                    <a:ext cx="228601" cy="245299"/>
                  </a:xfrm>
                  <a:prstGeom prst="plus">
                    <a:avLst>
                      <a:gd name="adj" fmla="val 42361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5" name="Oval 1124">
                    <a:extLst>
                      <a:ext uri="{FF2B5EF4-FFF2-40B4-BE49-F238E27FC236}">
                        <a16:creationId xmlns:a16="http://schemas.microsoft.com/office/drawing/2014/main" id="{F1613E9F-A08C-06E8-DF16-0FEBF6A06A35}"/>
                      </a:ext>
                    </a:extLst>
                  </p:cNvPr>
                  <p:cNvSpPr/>
                  <p:nvPr/>
                </p:nvSpPr>
                <p:spPr>
                  <a:xfrm>
                    <a:off x="13004673" y="6375891"/>
                    <a:ext cx="245300" cy="2286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126" name="Straight Arrow Connector 1125">
                  <a:extLst>
                    <a:ext uri="{FF2B5EF4-FFF2-40B4-BE49-F238E27FC236}">
                      <a16:creationId xmlns:a16="http://schemas.microsoft.com/office/drawing/2014/main" id="{E8F2A282-0895-814B-FACF-5EEF965B414D}"/>
                    </a:ext>
                  </a:extLst>
                </p:cNvPr>
                <p:cNvCxnSpPr>
                  <a:cxnSpLocks/>
                  <a:endCxn id="1121" idx="2"/>
                </p:cNvCxnSpPr>
                <p:nvPr/>
              </p:nvCxnSpPr>
              <p:spPr>
                <a:xfrm>
                  <a:off x="13101056" y="8609866"/>
                  <a:ext cx="19955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Arrow Connector 1126">
                  <a:extLst>
                    <a:ext uri="{FF2B5EF4-FFF2-40B4-BE49-F238E27FC236}">
                      <a16:creationId xmlns:a16="http://schemas.microsoft.com/office/drawing/2014/main" id="{7E5012F6-644B-AB42-3B86-7C2534525013}"/>
                    </a:ext>
                  </a:extLst>
                </p:cNvPr>
                <p:cNvCxnSpPr>
                  <a:stCxn id="1122" idx="2"/>
                  <a:endCxn id="1125" idx="2"/>
                </p:cNvCxnSpPr>
                <p:nvPr/>
              </p:nvCxnSpPr>
              <p:spPr>
                <a:xfrm flipV="1">
                  <a:off x="13513020" y="8606239"/>
                  <a:ext cx="17949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75674517-D3A9-40F7-096B-C6029E7DF163}"/>
                    </a:ext>
                  </a:extLst>
                </p:cNvPr>
                <p:cNvSpPr txBox="1"/>
                <p:nvPr/>
              </p:nvSpPr>
              <p:spPr>
                <a:xfrm rot="16200000">
                  <a:off x="13033808" y="7994011"/>
                  <a:ext cx="7761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H×W×1</a:t>
                  </a:r>
                </a:p>
              </p:txBody>
            </p:sp>
            <p:sp>
              <p:nvSpPr>
                <p:cNvPr id="1129" name="TextBox 1128">
                  <a:extLst>
                    <a:ext uri="{FF2B5EF4-FFF2-40B4-BE49-F238E27FC236}">
                      <a16:creationId xmlns:a16="http://schemas.microsoft.com/office/drawing/2014/main" id="{0AF8DD74-AD94-FF1C-6186-8AC8E9008B83}"/>
                    </a:ext>
                  </a:extLst>
                </p:cNvPr>
                <p:cNvSpPr txBox="1"/>
                <p:nvPr/>
              </p:nvSpPr>
              <p:spPr>
                <a:xfrm>
                  <a:off x="12210456" y="9213360"/>
                  <a:ext cx="140455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Convolutional</a:t>
                  </a:r>
                </a:p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 H×W×1 </a:t>
                  </a:r>
                </a:p>
              </p:txBody>
            </p:sp>
            <p:cxnSp>
              <p:nvCxnSpPr>
                <p:cNvPr id="1131" name="Straight Arrow Connector 1130">
                  <a:extLst>
                    <a:ext uri="{FF2B5EF4-FFF2-40B4-BE49-F238E27FC236}">
                      <a16:creationId xmlns:a16="http://schemas.microsoft.com/office/drawing/2014/main" id="{A5DD5397-B08B-69A5-6AD8-2FF4425BAE79}"/>
                    </a:ext>
                  </a:extLst>
                </p:cNvPr>
                <p:cNvCxnSpPr>
                  <a:cxnSpLocks/>
                  <a:stCxn id="1035" idx="6"/>
                </p:cNvCxnSpPr>
                <p:nvPr/>
              </p:nvCxnSpPr>
              <p:spPr>
                <a:xfrm>
                  <a:off x="8930012" y="8853889"/>
                  <a:ext cx="1407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4" name="Straight Arrow Connector 1133">
                  <a:extLst>
                    <a:ext uri="{FF2B5EF4-FFF2-40B4-BE49-F238E27FC236}">
                      <a16:creationId xmlns:a16="http://schemas.microsoft.com/office/drawing/2014/main" id="{8256FC6C-860F-45B0-6E20-47B23B16EFB8}"/>
                    </a:ext>
                  </a:extLst>
                </p:cNvPr>
                <p:cNvCxnSpPr/>
                <p:nvPr/>
              </p:nvCxnSpPr>
              <p:spPr>
                <a:xfrm>
                  <a:off x="9906479" y="8911044"/>
                  <a:ext cx="24634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Connector: Elbow 1138">
                  <a:extLst>
                    <a:ext uri="{FF2B5EF4-FFF2-40B4-BE49-F238E27FC236}">
                      <a16:creationId xmlns:a16="http://schemas.microsoft.com/office/drawing/2014/main" id="{1AB57704-37EB-6FB5-7F44-601901F68A6B}"/>
                    </a:ext>
                  </a:extLst>
                </p:cNvPr>
                <p:cNvCxnSpPr>
                  <a:cxnSpLocks/>
                  <a:endCxn id="1035" idx="4"/>
                </p:cNvCxnSpPr>
                <p:nvPr/>
              </p:nvCxnSpPr>
              <p:spPr>
                <a:xfrm flipV="1">
                  <a:off x="2603500" y="8968189"/>
                  <a:ext cx="6212212" cy="1405885"/>
                </a:xfrm>
                <a:prstGeom prst="bentConnector2">
                  <a:avLst/>
                </a:prstGeom>
                <a:ln>
                  <a:prstDash val="dashDot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Straight Connector 1142">
                  <a:extLst>
                    <a:ext uri="{FF2B5EF4-FFF2-40B4-BE49-F238E27FC236}">
                      <a16:creationId xmlns:a16="http://schemas.microsoft.com/office/drawing/2014/main" id="{BB3E404F-F751-3934-077E-5C3D39417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03500" y="9850854"/>
                  <a:ext cx="0" cy="523220"/>
                </a:xfrm>
                <a:prstGeom prst="line">
                  <a:avLst/>
                </a:prstGeom>
                <a:ln>
                  <a:prstDash val="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6" name="TextBox 1145">
                  <a:extLst>
                    <a:ext uri="{FF2B5EF4-FFF2-40B4-BE49-F238E27FC236}">
                      <a16:creationId xmlns:a16="http://schemas.microsoft.com/office/drawing/2014/main" id="{D55C848A-C69D-BDAD-1D7D-DB67AA0DE391}"/>
                    </a:ext>
                  </a:extLst>
                </p:cNvPr>
                <p:cNvSpPr txBox="1"/>
                <p:nvPr/>
              </p:nvSpPr>
              <p:spPr>
                <a:xfrm rot="19669010">
                  <a:off x="8676579" y="7688726"/>
                  <a:ext cx="14398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Feature: H×W×C</a:t>
                  </a:r>
                </a:p>
              </p:txBody>
            </p:sp>
            <p:cxnSp>
              <p:nvCxnSpPr>
                <p:cNvPr id="1148" name="Connector: Elbow 1147">
                  <a:extLst>
                    <a:ext uri="{FF2B5EF4-FFF2-40B4-BE49-F238E27FC236}">
                      <a16:creationId xmlns:a16="http://schemas.microsoft.com/office/drawing/2014/main" id="{1C4924FD-CA63-E42D-A9E6-71CAFBB4E173}"/>
                    </a:ext>
                  </a:extLst>
                </p:cNvPr>
                <p:cNvCxnSpPr>
                  <a:cxnSpLocks/>
                  <a:endCxn id="1125" idx="4"/>
                </p:cNvCxnSpPr>
                <p:nvPr/>
              </p:nvCxnSpPr>
              <p:spPr>
                <a:xfrm flipV="1">
                  <a:off x="2567587" y="8720539"/>
                  <a:ext cx="11239225" cy="1714758"/>
                </a:xfrm>
                <a:prstGeom prst="bentConnector2">
                  <a:avLst/>
                </a:prstGeom>
                <a:ln>
                  <a:solidFill>
                    <a:srgbClr val="7030A0"/>
                  </a:solidFill>
                  <a:prstDash val="dashDot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4" name="Straight Connector 1193">
                  <a:extLst>
                    <a:ext uri="{FF2B5EF4-FFF2-40B4-BE49-F238E27FC236}">
                      <a16:creationId xmlns:a16="http://schemas.microsoft.com/office/drawing/2014/main" id="{9D07A3B1-6E6B-7249-1C7E-85FB1C6E1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59050" y="9908004"/>
                  <a:ext cx="0" cy="523220"/>
                </a:xfrm>
                <a:prstGeom prst="line">
                  <a:avLst/>
                </a:prstGeom>
                <a:ln>
                  <a:solidFill>
                    <a:srgbClr val="7030A0"/>
                  </a:solidFill>
                  <a:prstDash val="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6" name="Connector: Curved 1155">
                <a:extLst>
                  <a:ext uri="{FF2B5EF4-FFF2-40B4-BE49-F238E27FC236}">
                    <a16:creationId xmlns:a16="http://schemas.microsoft.com/office/drawing/2014/main" id="{61E9E817-2449-9104-6ECA-3AFA9DDA1832}"/>
                  </a:ext>
                </a:extLst>
              </p:cNvPr>
              <p:cNvCxnSpPr>
                <a:cxnSpLocks/>
                <a:stCxn id="137" idx="2"/>
              </p:cNvCxnSpPr>
              <p:nvPr/>
            </p:nvCxnSpPr>
            <p:spPr>
              <a:xfrm flipH="1">
                <a:off x="2617393" y="5046975"/>
                <a:ext cx="2509420" cy="2992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4" name="Rectangle: Rounded Corners 1163">
                <a:extLst>
                  <a:ext uri="{FF2B5EF4-FFF2-40B4-BE49-F238E27FC236}">
                    <a16:creationId xmlns:a16="http://schemas.microsoft.com/office/drawing/2014/main" id="{0DE25C6D-A53C-4DD3-035E-159A2610F86B}"/>
                  </a:ext>
                </a:extLst>
              </p:cNvPr>
              <p:cNvSpPr/>
              <p:nvPr/>
            </p:nvSpPr>
            <p:spPr>
              <a:xfrm>
                <a:off x="1200150" y="7239000"/>
                <a:ext cx="13247163" cy="4325289"/>
              </a:xfrm>
              <a:prstGeom prst="roundRect">
                <a:avLst/>
              </a:prstGeom>
              <a:noFill/>
              <a:ln>
                <a:prstDash val="lgDashDot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5" name="Cube 1164">
                <a:extLst>
                  <a:ext uri="{FF2B5EF4-FFF2-40B4-BE49-F238E27FC236}">
                    <a16:creationId xmlns:a16="http://schemas.microsoft.com/office/drawing/2014/main" id="{3AD013B7-E225-2889-D38F-495D3B9B03F0}"/>
                  </a:ext>
                </a:extLst>
              </p:cNvPr>
              <p:cNvSpPr/>
              <p:nvPr/>
            </p:nvSpPr>
            <p:spPr>
              <a:xfrm>
                <a:off x="13769133" y="8340143"/>
                <a:ext cx="640080" cy="640080"/>
              </a:xfrm>
              <a:prstGeom prst="cube">
                <a:avLst/>
              </a:prstGeom>
              <a:solidFill>
                <a:srgbClr val="2FA6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0" name="Straight Arrow Connector 1169">
                <a:extLst>
                  <a:ext uri="{FF2B5EF4-FFF2-40B4-BE49-F238E27FC236}">
                    <a16:creationId xmlns:a16="http://schemas.microsoft.com/office/drawing/2014/main" id="{4A3BA849-C64B-53CF-D102-6B41050D8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57195" y="8725632"/>
                <a:ext cx="2180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2" name="TextBox 1171">
                <a:extLst>
                  <a:ext uri="{FF2B5EF4-FFF2-40B4-BE49-F238E27FC236}">
                    <a16:creationId xmlns:a16="http://schemas.microsoft.com/office/drawing/2014/main" id="{88EA036A-509E-F360-C056-B784391356C7}"/>
                  </a:ext>
                </a:extLst>
              </p:cNvPr>
              <p:cNvSpPr txBox="1"/>
              <p:nvPr/>
            </p:nvSpPr>
            <p:spPr>
              <a:xfrm>
                <a:off x="13703742" y="7845957"/>
                <a:ext cx="7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CBAM </a:t>
                </a: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Features</a:t>
                </a:r>
              </a:p>
            </p:txBody>
          </p:sp>
          <p:sp>
            <p:nvSpPr>
              <p:cNvPr id="1173" name="TextBox 1172">
                <a:extLst>
                  <a:ext uri="{FF2B5EF4-FFF2-40B4-BE49-F238E27FC236}">
                    <a16:creationId xmlns:a16="http://schemas.microsoft.com/office/drawing/2014/main" id="{C8576583-1CDB-58E8-9981-F77E13466B47}"/>
                  </a:ext>
                </a:extLst>
              </p:cNvPr>
              <p:cNvSpPr txBox="1"/>
              <p:nvPr/>
            </p:nvSpPr>
            <p:spPr>
              <a:xfrm>
                <a:off x="3938090" y="10592790"/>
                <a:ext cx="23774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Channel Attention Module</a:t>
                </a:r>
              </a:p>
            </p:txBody>
          </p:sp>
          <p:sp>
            <p:nvSpPr>
              <p:cNvPr id="1174" name="TextBox 1173">
                <a:extLst>
                  <a:ext uri="{FF2B5EF4-FFF2-40B4-BE49-F238E27FC236}">
                    <a16:creationId xmlns:a16="http://schemas.microsoft.com/office/drawing/2014/main" id="{B8E7203B-2E38-BD3D-0EE9-768F1C9C38A6}"/>
                  </a:ext>
                </a:extLst>
              </p:cNvPr>
              <p:cNvSpPr txBox="1"/>
              <p:nvPr/>
            </p:nvSpPr>
            <p:spPr>
              <a:xfrm rot="16200000">
                <a:off x="13041792" y="8113404"/>
                <a:ext cx="8066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H×W×C</a:t>
                </a:r>
              </a:p>
            </p:txBody>
          </p:sp>
          <p:sp>
            <p:nvSpPr>
              <p:cNvPr id="1175" name="TextBox 1174">
                <a:extLst>
                  <a:ext uri="{FF2B5EF4-FFF2-40B4-BE49-F238E27FC236}">
                    <a16:creationId xmlns:a16="http://schemas.microsoft.com/office/drawing/2014/main" id="{524B28B1-0664-4406-8583-25F8BA3B7CB3}"/>
                  </a:ext>
                </a:extLst>
              </p:cNvPr>
              <p:cNvSpPr txBox="1"/>
              <p:nvPr/>
            </p:nvSpPr>
            <p:spPr>
              <a:xfrm>
                <a:off x="10206321" y="10609667"/>
                <a:ext cx="22652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Attention Module</a:t>
                </a:r>
              </a:p>
            </p:txBody>
          </p:sp>
          <p:sp>
            <p:nvSpPr>
              <p:cNvPr id="1176" name="Flowchart: Summing Junction 1175">
                <a:extLst>
                  <a:ext uri="{FF2B5EF4-FFF2-40B4-BE49-F238E27FC236}">
                    <a16:creationId xmlns:a16="http://schemas.microsoft.com/office/drawing/2014/main" id="{EDDA34C7-A90C-1451-34FC-A0C14A673F66}"/>
                  </a:ext>
                </a:extLst>
              </p:cNvPr>
              <p:cNvSpPr/>
              <p:nvPr/>
            </p:nvSpPr>
            <p:spPr>
              <a:xfrm>
                <a:off x="4069489" y="11043471"/>
                <a:ext cx="320040" cy="320040"/>
              </a:xfrm>
              <a:prstGeom prst="flowChartSummingJunction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7" name="TextBox 1176">
                <a:extLst>
                  <a:ext uri="{FF2B5EF4-FFF2-40B4-BE49-F238E27FC236}">
                    <a16:creationId xmlns:a16="http://schemas.microsoft.com/office/drawing/2014/main" id="{5E5549E7-837F-93F7-6F49-D780AA3D7507}"/>
                  </a:ext>
                </a:extLst>
              </p:cNvPr>
              <p:cNvSpPr txBox="1"/>
              <p:nvPr/>
            </p:nvSpPr>
            <p:spPr>
              <a:xfrm>
                <a:off x="1973826" y="11076554"/>
                <a:ext cx="20873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Element-wise Addition</a:t>
                </a:r>
              </a:p>
            </p:txBody>
          </p:sp>
          <p:sp>
            <p:nvSpPr>
              <p:cNvPr id="1178" name="Flowchart: Or 1177">
                <a:extLst>
                  <a:ext uri="{FF2B5EF4-FFF2-40B4-BE49-F238E27FC236}">
                    <a16:creationId xmlns:a16="http://schemas.microsoft.com/office/drawing/2014/main" id="{9E850B58-9641-71F1-E4C4-5EF9DCFA773A}"/>
                  </a:ext>
                </a:extLst>
              </p:cNvPr>
              <p:cNvSpPr/>
              <p:nvPr/>
            </p:nvSpPr>
            <p:spPr>
              <a:xfrm>
                <a:off x="1710936" y="11043471"/>
                <a:ext cx="320040" cy="320040"/>
              </a:xfrm>
              <a:prstGeom prst="flowChar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9" name="TextBox 1178">
                <a:extLst>
                  <a:ext uri="{FF2B5EF4-FFF2-40B4-BE49-F238E27FC236}">
                    <a16:creationId xmlns:a16="http://schemas.microsoft.com/office/drawing/2014/main" id="{8C90B3EE-5B7F-F6BE-04F1-BD417D953474}"/>
                  </a:ext>
                </a:extLst>
              </p:cNvPr>
              <p:cNvSpPr txBox="1"/>
              <p:nvPr/>
            </p:nvSpPr>
            <p:spPr>
              <a:xfrm>
                <a:off x="4376037" y="11057504"/>
                <a:ext cx="20072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Element-wise Product</a:t>
                </a:r>
              </a:p>
            </p:txBody>
          </p:sp>
          <p:grpSp>
            <p:nvGrpSpPr>
              <p:cNvPr id="1183" name="Group 1182">
                <a:extLst>
                  <a:ext uri="{FF2B5EF4-FFF2-40B4-BE49-F238E27FC236}">
                    <a16:creationId xmlns:a16="http://schemas.microsoft.com/office/drawing/2014/main" id="{3A1FABF1-30DD-3CBB-105B-3733D03B112E}"/>
                  </a:ext>
                </a:extLst>
              </p:cNvPr>
              <p:cNvGrpSpPr/>
              <p:nvPr/>
            </p:nvGrpSpPr>
            <p:grpSpPr>
              <a:xfrm>
                <a:off x="6485472" y="11085811"/>
                <a:ext cx="320040" cy="320040"/>
                <a:chOff x="8100277" y="10048279"/>
                <a:chExt cx="228601" cy="228600"/>
              </a:xfrm>
            </p:grpSpPr>
            <p:cxnSp>
              <p:nvCxnSpPr>
                <p:cNvPr id="1181" name="Connector: Curved 1180">
                  <a:extLst>
                    <a:ext uri="{FF2B5EF4-FFF2-40B4-BE49-F238E27FC236}">
                      <a16:creationId xmlns:a16="http://schemas.microsoft.com/office/drawing/2014/main" id="{986A0634-58F3-00F9-8CFB-105B37A9BA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0705433" flipV="1">
                  <a:off x="8129730" y="10085772"/>
                  <a:ext cx="169256" cy="153733"/>
                </a:xfrm>
                <a:prstGeom prst="curvedConnector3">
                  <a:avLst>
                    <a:gd name="adj1" fmla="val 50000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2" name="Oval 1181">
                  <a:extLst>
                    <a:ext uri="{FF2B5EF4-FFF2-40B4-BE49-F238E27FC236}">
                      <a16:creationId xmlns:a16="http://schemas.microsoft.com/office/drawing/2014/main" id="{16C54947-F2F1-FF56-2C21-CF4C73E2BCC9}"/>
                    </a:ext>
                  </a:extLst>
                </p:cNvPr>
                <p:cNvSpPr/>
                <p:nvPr/>
              </p:nvSpPr>
              <p:spPr>
                <a:xfrm rot="20705433">
                  <a:off x="8100277" y="10048279"/>
                  <a:ext cx="228601" cy="2286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84" name="TextBox 1183">
                <a:extLst>
                  <a:ext uri="{FF2B5EF4-FFF2-40B4-BE49-F238E27FC236}">
                    <a16:creationId xmlns:a16="http://schemas.microsoft.com/office/drawing/2014/main" id="{BF62B88D-C1B9-9966-6E1D-5CCBD1F17F44}"/>
                  </a:ext>
                </a:extLst>
              </p:cNvPr>
              <p:cNvSpPr txBox="1"/>
              <p:nvPr/>
            </p:nvSpPr>
            <p:spPr>
              <a:xfrm>
                <a:off x="6789357" y="11076554"/>
                <a:ext cx="1790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 Activation</a:t>
                </a:r>
              </a:p>
            </p:txBody>
          </p:sp>
          <p:sp>
            <p:nvSpPr>
              <p:cNvPr id="1185" name="TextBox 1184">
                <a:extLst>
                  <a:ext uri="{FF2B5EF4-FFF2-40B4-BE49-F238E27FC236}">
                    <a16:creationId xmlns:a16="http://schemas.microsoft.com/office/drawing/2014/main" id="{3DA9331D-718B-1FBC-F502-E445AED81643}"/>
                  </a:ext>
                </a:extLst>
              </p:cNvPr>
              <p:cNvSpPr txBox="1"/>
              <p:nvPr/>
            </p:nvSpPr>
            <p:spPr>
              <a:xfrm rot="16200000">
                <a:off x="269143" y="9087814"/>
                <a:ext cx="1473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CBAM Block</a:t>
                </a:r>
              </a:p>
            </p:txBody>
          </p:sp>
        </p:grpSp>
        <p:pic>
          <p:nvPicPr>
            <p:cNvPr id="138" name="Picture 137" descr="A close-up of a person's skin&#10;&#10;AI-generated content may be incorrect.">
              <a:extLst>
                <a:ext uri="{FF2B5EF4-FFF2-40B4-BE49-F238E27FC236}">
                  <a16:creationId xmlns:a16="http://schemas.microsoft.com/office/drawing/2014/main" id="{E98B409E-9D3D-9A33-FA26-5C34C7FD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9" t="5008"/>
            <a:stretch/>
          </p:blipFill>
          <p:spPr>
            <a:xfrm>
              <a:off x="2145327" y="12049133"/>
              <a:ext cx="1682496" cy="1658698"/>
            </a:xfrm>
            <a:prstGeom prst="rect">
              <a:avLst/>
            </a:prstGeom>
          </p:spPr>
        </p:pic>
        <p:pic>
          <p:nvPicPr>
            <p:cNvPr id="141" name="Picture 140" descr="A close-up of a colorful circle&#10;&#10;AI-generated content may be incorrect.">
              <a:extLst>
                <a:ext uri="{FF2B5EF4-FFF2-40B4-BE49-F238E27FC236}">
                  <a16:creationId xmlns:a16="http://schemas.microsoft.com/office/drawing/2014/main" id="{9EA392FB-EDEA-82EA-2C9E-11301D22D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52" t="7015" r="-14"/>
            <a:stretch/>
          </p:blipFill>
          <p:spPr>
            <a:xfrm>
              <a:off x="12318527" y="12047969"/>
              <a:ext cx="1682496" cy="1656520"/>
            </a:xfrm>
            <a:prstGeom prst="rect">
              <a:avLst/>
            </a:prstGeom>
          </p:spPr>
        </p:pic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2D58DD06-CF8D-F507-6461-425AFBF456E2}"/>
                </a:ext>
              </a:extLst>
            </p:cNvPr>
            <p:cNvGrpSpPr/>
            <p:nvPr/>
          </p:nvGrpSpPr>
          <p:grpSpPr>
            <a:xfrm>
              <a:off x="9585863" y="11921333"/>
              <a:ext cx="369332" cy="1858099"/>
              <a:chOff x="10941671" y="12162247"/>
              <a:chExt cx="369332" cy="1858099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0AF544C-69E6-5AED-D614-C2E727C32868}"/>
                  </a:ext>
                </a:extLst>
              </p:cNvPr>
              <p:cNvSpPr/>
              <p:nvPr/>
            </p:nvSpPr>
            <p:spPr>
              <a:xfrm>
                <a:off x="10947529" y="12162247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6005C60-3CC5-58ED-BCBF-EDFB2A7FC82A}"/>
                  </a:ext>
                </a:extLst>
              </p:cNvPr>
              <p:cNvSpPr/>
              <p:nvPr/>
            </p:nvSpPr>
            <p:spPr>
              <a:xfrm>
                <a:off x="10947529" y="13791746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6964DE0-6362-E535-EB55-06142EA065A1}"/>
                  </a:ext>
                </a:extLst>
              </p:cNvPr>
              <p:cNvSpPr/>
              <p:nvPr/>
            </p:nvSpPr>
            <p:spPr>
              <a:xfrm>
                <a:off x="10941671" y="12611945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215C34-2804-ED9E-40D7-6D3B1A05F172}"/>
                  </a:ext>
                </a:extLst>
              </p:cNvPr>
              <p:cNvSpPr/>
              <p:nvPr/>
            </p:nvSpPr>
            <p:spPr>
              <a:xfrm>
                <a:off x="10941671" y="13342048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D3C6619-3D7D-35EC-53CE-E4D9B14F0BCD}"/>
                  </a:ext>
                </a:extLst>
              </p:cNvPr>
              <p:cNvSpPr txBox="1"/>
              <p:nvPr/>
            </p:nvSpPr>
            <p:spPr>
              <a:xfrm rot="5400000">
                <a:off x="10883322" y="12936242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…. 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EAFD9CE-B569-108F-73DD-AC6A3B31BE7B}"/>
                </a:ext>
              </a:extLst>
            </p:cNvPr>
            <p:cNvGrpSpPr/>
            <p:nvPr/>
          </p:nvGrpSpPr>
          <p:grpSpPr>
            <a:xfrm>
              <a:off x="11262951" y="12063142"/>
              <a:ext cx="415636" cy="1635360"/>
              <a:chOff x="12595277" y="11881520"/>
              <a:chExt cx="415636" cy="1635360"/>
            </a:xfrm>
          </p:grpSpPr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F1F78B0B-2372-E784-3E7C-2BA3B7283E53}"/>
                  </a:ext>
                </a:extLst>
              </p:cNvPr>
              <p:cNvSpPr/>
              <p:nvPr/>
            </p:nvSpPr>
            <p:spPr>
              <a:xfrm rot="16200000">
                <a:off x="12012001" y="12464796"/>
                <a:ext cx="1582187" cy="415636"/>
              </a:xfrm>
              <a:prstGeom prst="cube">
                <a:avLst/>
              </a:prstGeom>
              <a:solidFill>
                <a:srgbClr val="B5EDBD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753A348-0D86-81F8-B40C-629818914CE1}"/>
                  </a:ext>
                </a:extLst>
              </p:cNvPr>
              <p:cNvSpPr txBox="1"/>
              <p:nvPr/>
            </p:nvSpPr>
            <p:spPr>
              <a:xfrm rot="16200000">
                <a:off x="12063546" y="12577359"/>
                <a:ext cx="15712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avg pooling</a:t>
                </a:r>
              </a:p>
            </p:txBody>
          </p: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DD0A5118-5DDE-6F82-D40E-94EB503CC76B}"/>
                </a:ext>
              </a:extLst>
            </p:cNvPr>
            <p:cNvGrpSpPr/>
            <p:nvPr/>
          </p:nvGrpSpPr>
          <p:grpSpPr>
            <a:xfrm>
              <a:off x="10421764" y="12236498"/>
              <a:ext cx="307777" cy="1298566"/>
              <a:chOff x="10421764" y="12236498"/>
              <a:chExt cx="307777" cy="1298566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9CC3A26-13B4-6072-779B-63C6D2877B33}"/>
                  </a:ext>
                </a:extLst>
              </p:cNvPr>
              <p:cNvSpPr/>
              <p:nvPr/>
            </p:nvSpPr>
            <p:spPr>
              <a:xfrm>
                <a:off x="10425497" y="12236498"/>
                <a:ext cx="300313" cy="12985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A1A7178-3697-EAE4-B30C-E8546C148AA5}"/>
                  </a:ext>
                </a:extLst>
              </p:cNvPr>
              <p:cNvSpPr txBox="1"/>
              <p:nvPr/>
            </p:nvSpPr>
            <p:spPr>
              <a:xfrm rot="16200000">
                <a:off x="9976771" y="12728244"/>
                <a:ext cx="1197764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 = 0.3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C14DF3BB-4546-469E-1E3A-CB0F5591DB63}"/>
                </a:ext>
              </a:extLst>
            </p:cNvPr>
            <p:cNvGrpSpPr/>
            <p:nvPr/>
          </p:nvGrpSpPr>
          <p:grpSpPr>
            <a:xfrm>
              <a:off x="7906655" y="12485331"/>
              <a:ext cx="369332" cy="958703"/>
              <a:chOff x="10941671" y="12611945"/>
              <a:chExt cx="369332" cy="958703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3BDD7C97-2F4D-1E2B-597D-5B870A0BB371}"/>
                  </a:ext>
                </a:extLst>
              </p:cNvPr>
              <p:cNvSpPr/>
              <p:nvPr/>
            </p:nvSpPr>
            <p:spPr>
              <a:xfrm>
                <a:off x="10941671" y="12611945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15C64976-60EF-B5A8-E952-C55EA5EFA5F9}"/>
                  </a:ext>
                </a:extLst>
              </p:cNvPr>
              <p:cNvSpPr/>
              <p:nvPr/>
            </p:nvSpPr>
            <p:spPr>
              <a:xfrm>
                <a:off x="10941671" y="13342048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9899E87-C5D3-6686-63C7-12202484E3D5}"/>
                  </a:ext>
                </a:extLst>
              </p:cNvPr>
              <p:cNvSpPr txBox="1"/>
              <p:nvPr/>
            </p:nvSpPr>
            <p:spPr>
              <a:xfrm rot="5400000">
                <a:off x="10883322" y="12936242"/>
                <a:ext cx="486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…. </a:t>
                </a:r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7C89D6F-0F5A-5FE5-681D-BCF1C15AA5A9}"/>
                </a:ext>
              </a:extLst>
            </p:cNvPr>
            <p:cNvCxnSpPr>
              <a:stCxn id="144" idx="2"/>
              <a:endCxn id="179" idx="6"/>
            </p:cNvCxnSpPr>
            <p:nvPr/>
          </p:nvCxnSpPr>
          <p:spPr>
            <a:xfrm flipH="1">
              <a:off x="8135255" y="12035633"/>
              <a:ext cx="1456466" cy="5639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0118C3B-5F28-A23A-9E5B-FD0B34A15228}"/>
                </a:ext>
              </a:extLst>
            </p:cNvPr>
            <p:cNvCxnSpPr>
              <a:stCxn id="144" idx="2"/>
              <a:endCxn id="180" idx="6"/>
            </p:cNvCxnSpPr>
            <p:nvPr/>
          </p:nvCxnSpPr>
          <p:spPr>
            <a:xfrm flipH="1">
              <a:off x="8135255" y="12035633"/>
              <a:ext cx="1456466" cy="12941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88B6C64-EB61-5483-75C7-B4B508280B2F}"/>
                </a:ext>
              </a:extLst>
            </p:cNvPr>
            <p:cNvCxnSpPr>
              <a:stCxn id="148" idx="2"/>
              <a:endCxn id="179" idx="6"/>
            </p:cNvCxnSpPr>
            <p:nvPr/>
          </p:nvCxnSpPr>
          <p:spPr>
            <a:xfrm flipH="1">
              <a:off x="8135255" y="12485331"/>
              <a:ext cx="1450608" cy="114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EB7DE76-09CD-0FD4-FCED-26E0D641840A}"/>
                </a:ext>
              </a:extLst>
            </p:cNvPr>
            <p:cNvCxnSpPr>
              <a:stCxn id="148" idx="2"/>
              <a:endCxn id="180" idx="6"/>
            </p:cNvCxnSpPr>
            <p:nvPr/>
          </p:nvCxnSpPr>
          <p:spPr>
            <a:xfrm flipH="1">
              <a:off x="8135255" y="12485331"/>
              <a:ext cx="1450608" cy="8444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2A1FE75A-CA38-1BA3-4A6B-5A3F9F1FCCB7}"/>
                </a:ext>
              </a:extLst>
            </p:cNvPr>
            <p:cNvCxnSpPr>
              <a:stCxn id="149" idx="2"/>
              <a:endCxn id="180" idx="6"/>
            </p:cNvCxnSpPr>
            <p:nvPr/>
          </p:nvCxnSpPr>
          <p:spPr>
            <a:xfrm flipH="1">
              <a:off x="8135255" y="13215434"/>
              <a:ext cx="1450608" cy="1143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97AA8D98-5122-CA59-A2CF-EABE00A42E5F}"/>
                </a:ext>
              </a:extLst>
            </p:cNvPr>
            <p:cNvCxnSpPr>
              <a:stCxn id="149" idx="2"/>
              <a:endCxn id="179" idx="6"/>
            </p:cNvCxnSpPr>
            <p:nvPr/>
          </p:nvCxnSpPr>
          <p:spPr>
            <a:xfrm flipH="1" flipV="1">
              <a:off x="8135255" y="12599631"/>
              <a:ext cx="1450608" cy="6158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681F45D8-1403-35EB-6032-AAC2D9020A7D}"/>
                </a:ext>
              </a:extLst>
            </p:cNvPr>
            <p:cNvCxnSpPr>
              <a:stCxn id="147" idx="2"/>
              <a:endCxn id="180" idx="6"/>
            </p:cNvCxnSpPr>
            <p:nvPr/>
          </p:nvCxnSpPr>
          <p:spPr>
            <a:xfrm flipH="1" flipV="1">
              <a:off x="8135255" y="13329734"/>
              <a:ext cx="1456466" cy="3353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D7D60594-4126-CCB4-6DBE-AA58DD98BE61}"/>
                </a:ext>
              </a:extLst>
            </p:cNvPr>
            <p:cNvCxnSpPr>
              <a:stCxn id="147" idx="2"/>
              <a:endCxn id="179" idx="6"/>
            </p:cNvCxnSpPr>
            <p:nvPr/>
          </p:nvCxnSpPr>
          <p:spPr>
            <a:xfrm flipH="1" flipV="1">
              <a:off x="8135255" y="12599631"/>
              <a:ext cx="1456466" cy="10655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912E2720-0D35-5CEB-791B-4570FDCF285B}"/>
                </a:ext>
              </a:extLst>
            </p:cNvPr>
            <p:cNvGrpSpPr/>
            <p:nvPr/>
          </p:nvGrpSpPr>
          <p:grpSpPr>
            <a:xfrm>
              <a:off x="8623148" y="12259768"/>
              <a:ext cx="307777" cy="1298566"/>
              <a:chOff x="10421765" y="12236498"/>
              <a:chExt cx="307777" cy="1298566"/>
            </a:xfrm>
          </p:grpSpPr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A137379A-4217-3181-F636-A437C9DCDA5D}"/>
                  </a:ext>
                </a:extLst>
              </p:cNvPr>
              <p:cNvSpPr/>
              <p:nvPr/>
            </p:nvSpPr>
            <p:spPr>
              <a:xfrm>
                <a:off x="10425497" y="12236498"/>
                <a:ext cx="300313" cy="12985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8CC716E8-1881-EA72-F09B-E78F138DADB7}"/>
                  </a:ext>
                </a:extLst>
              </p:cNvPr>
              <p:cNvSpPr txBox="1"/>
              <p:nvPr/>
            </p:nvSpPr>
            <p:spPr>
              <a:xfrm rot="16200000">
                <a:off x="9931888" y="12728244"/>
                <a:ext cx="128753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 = 0.25</a:t>
                </a:r>
              </a:p>
            </p:txBody>
          </p:sp>
        </p:grpSp>
        <p:sp>
          <p:nvSpPr>
            <p:cNvPr id="1058" name="Left Brace 1057">
              <a:extLst>
                <a:ext uri="{FF2B5EF4-FFF2-40B4-BE49-F238E27FC236}">
                  <a16:creationId xmlns:a16="http://schemas.microsoft.com/office/drawing/2014/main" id="{63ED2815-0F7D-13F2-94AC-86BFBA660C3A}"/>
                </a:ext>
              </a:extLst>
            </p:cNvPr>
            <p:cNvSpPr/>
            <p:nvPr/>
          </p:nvSpPr>
          <p:spPr>
            <a:xfrm rot="5400000">
              <a:off x="7879908" y="12081340"/>
              <a:ext cx="170493" cy="56085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5D0E6E75-B4CC-22D7-DE81-0C946C96B3C3}"/>
                </a:ext>
              </a:extLst>
            </p:cNvPr>
            <p:cNvSpPr txBox="1"/>
            <p:nvPr/>
          </p:nvSpPr>
          <p:spPr>
            <a:xfrm>
              <a:off x="7407806" y="12009602"/>
              <a:ext cx="12554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 Layer</a:t>
              </a:r>
            </a:p>
          </p:txBody>
        </p:sp>
        <p:cxnSp>
          <p:nvCxnSpPr>
            <p:cNvPr id="1068" name="Straight Arrow Connector 1067">
              <a:extLst>
                <a:ext uri="{FF2B5EF4-FFF2-40B4-BE49-F238E27FC236}">
                  <a16:creationId xmlns:a16="http://schemas.microsoft.com/office/drawing/2014/main" id="{023081A5-A478-17C1-CCFA-771023E19C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5810" y="12878482"/>
              <a:ext cx="5371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Arrow Connector 1091">
              <a:extLst>
                <a:ext uri="{FF2B5EF4-FFF2-40B4-BE49-F238E27FC236}">
                  <a16:creationId xmlns:a16="http://schemas.microsoft.com/office/drawing/2014/main" id="{390DE2C3-9842-959F-5BDB-82C4A6F9177E}"/>
                </a:ext>
              </a:extLst>
            </p:cNvPr>
            <p:cNvCxnSpPr>
              <a:stCxn id="160" idx="0"/>
              <a:endCxn id="144" idx="6"/>
            </p:cNvCxnSpPr>
            <p:nvPr/>
          </p:nvCxnSpPr>
          <p:spPr>
            <a:xfrm flipH="1" flipV="1">
              <a:off x="9820321" y="12035633"/>
              <a:ext cx="601444" cy="8465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Arrow Connector 1095">
              <a:extLst>
                <a:ext uri="{FF2B5EF4-FFF2-40B4-BE49-F238E27FC236}">
                  <a16:creationId xmlns:a16="http://schemas.microsoft.com/office/drawing/2014/main" id="{227BD0FB-14CD-EA87-BB10-A3FB2078E5C7}"/>
                </a:ext>
              </a:extLst>
            </p:cNvPr>
            <p:cNvCxnSpPr>
              <a:stCxn id="159" idx="2"/>
              <a:endCxn id="148" idx="6"/>
            </p:cNvCxnSpPr>
            <p:nvPr/>
          </p:nvCxnSpPr>
          <p:spPr>
            <a:xfrm flipH="1" flipV="1">
              <a:off x="9814463" y="12485331"/>
              <a:ext cx="611034" cy="40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Arrow Connector 1098">
              <a:extLst>
                <a:ext uri="{FF2B5EF4-FFF2-40B4-BE49-F238E27FC236}">
                  <a16:creationId xmlns:a16="http://schemas.microsoft.com/office/drawing/2014/main" id="{FB206C73-ADED-9993-B928-1B4D34294ABB}"/>
                </a:ext>
              </a:extLst>
            </p:cNvPr>
            <p:cNvCxnSpPr>
              <a:stCxn id="160" idx="0"/>
              <a:endCxn id="149" idx="6"/>
            </p:cNvCxnSpPr>
            <p:nvPr/>
          </p:nvCxnSpPr>
          <p:spPr>
            <a:xfrm flipH="1">
              <a:off x="9814463" y="12882133"/>
              <a:ext cx="607302" cy="3333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Arrow Connector 1102">
              <a:extLst>
                <a:ext uri="{FF2B5EF4-FFF2-40B4-BE49-F238E27FC236}">
                  <a16:creationId xmlns:a16="http://schemas.microsoft.com/office/drawing/2014/main" id="{B476D7CC-232F-B2B3-1187-E63B584F85A1}"/>
                </a:ext>
              </a:extLst>
            </p:cNvPr>
            <p:cNvCxnSpPr>
              <a:stCxn id="160" idx="0"/>
              <a:endCxn id="147" idx="6"/>
            </p:cNvCxnSpPr>
            <p:nvPr/>
          </p:nvCxnSpPr>
          <p:spPr>
            <a:xfrm flipH="1">
              <a:off x="9820321" y="12882133"/>
              <a:ext cx="601444" cy="782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5" name="TextBox 1104">
                  <a:extLst>
                    <a:ext uri="{FF2B5EF4-FFF2-40B4-BE49-F238E27FC236}">
                      <a16:creationId xmlns:a16="http://schemas.microsoft.com/office/drawing/2014/main" id="{D85B2089-05FF-FD6C-C855-A32D9C00D9ED}"/>
                    </a:ext>
                  </a:extLst>
                </p:cNvPr>
                <p:cNvSpPr txBox="1"/>
                <p:nvPr/>
              </p:nvSpPr>
              <p:spPr>
                <a:xfrm>
                  <a:off x="7701153" y="13394591"/>
                  <a:ext cx="77662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unit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5" name="TextBox 1104">
                  <a:extLst>
                    <a:ext uri="{FF2B5EF4-FFF2-40B4-BE49-F238E27FC236}">
                      <a16:creationId xmlns:a16="http://schemas.microsoft.com/office/drawing/2014/main" id="{D85B2089-05FF-FD6C-C855-A32D9C00D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153" y="13394591"/>
                  <a:ext cx="776623" cy="338554"/>
                </a:xfrm>
                <a:prstGeom prst="rect">
                  <a:avLst/>
                </a:prstGeom>
                <a:blipFill>
                  <a:blip r:embed="rId9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1" name="TextBox 1110">
                  <a:extLst>
                    <a:ext uri="{FF2B5EF4-FFF2-40B4-BE49-F238E27FC236}">
                      <a16:creationId xmlns:a16="http://schemas.microsoft.com/office/drawing/2014/main" id="{6FA55C17-6E95-F3F5-A7F4-974FEF0AF797}"/>
                    </a:ext>
                  </a:extLst>
                </p:cNvPr>
                <p:cNvSpPr txBox="1"/>
                <p:nvPr/>
              </p:nvSpPr>
              <p:spPr>
                <a:xfrm>
                  <a:off x="8943973" y="13723152"/>
                  <a:ext cx="16503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28 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𝑢𝑛𝑖𝑡</m:t>
                        </m:r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L1=1e-4, L2=1e-3</a:t>
                  </a:r>
                </a:p>
              </p:txBody>
            </p:sp>
          </mc:Choice>
          <mc:Fallback xmlns="">
            <p:sp>
              <p:nvSpPr>
                <p:cNvPr id="1111" name="TextBox 1110">
                  <a:extLst>
                    <a:ext uri="{FF2B5EF4-FFF2-40B4-BE49-F238E27FC236}">
                      <a16:creationId xmlns:a16="http://schemas.microsoft.com/office/drawing/2014/main" id="{6FA55C17-6E95-F3F5-A7F4-974FEF0AF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973" y="13723152"/>
                  <a:ext cx="1650388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107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233EB5B8-E535-F7BB-E7BD-43D054414235}"/>
                </a:ext>
              </a:extLst>
            </p:cNvPr>
            <p:cNvSpPr txBox="1"/>
            <p:nvPr/>
          </p:nvSpPr>
          <p:spPr>
            <a:xfrm>
              <a:off x="9438097" y="11647652"/>
              <a:ext cx="623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183453EB-E9BB-5B1B-0F6E-08C1BEC1079D}"/>
                </a:ext>
              </a:extLst>
            </p:cNvPr>
            <p:cNvGrpSpPr/>
            <p:nvPr/>
          </p:nvGrpSpPr>
          <p:grpSpPr>
            <a:xfrm>
              <a:off x="4936210" y="12653367"/>
              <a:ext cx="2295844" cy="675247"/>
              <a:chOff x="4688560" y="12805767"/>
              <a:chExt cx="2295844" cy="675247"/>
            </a:xfrm>
          </p:grpSpPr>
          <p:sp>
            <p:nvSpPr>
              <p:cNvPr id="1116" name="Oval 1115">
                <a:extLst>
                  <a:ext uri="{FF2B5EF4-FFF2-40B4-BE49-F238E27FC236}">
                    <a16:creationId xmlns:a16="http://schemas.microsoft.com/office/drawing/2014/main" id="{2F9F47A8-31DE-1B65-807C-84F7F7914802}"/>
                  </a:ext>
                </a:extLst>
              </p:cNvPr>
              <p:cNvSpPr/>
              <p:nvPr/>
            </p:nvSpPr>
            <p:spPr>
              <a:xfrm>
                <a:off x="4688560" y="12805767"/>
                <a:ext cx="2295844" cy="67524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7" name="TextBox 1116">
                <a:extLst>
                  <a:ext uri="{FF2B5EF4-FFF2-40B4-BE49-F238E27FC236}">
                    <a16:creationId xmlns:a16="http://schemas.microsoft.com/office/drawing/2014/main" id="{7174FE2E-723E-412A-DC98-042DD0F40418}"/>
                  </a:ext>
                </a:extLst>
              </p:cNvPr>
              <p:cNvSpPr txBox="1"/>
              <p:nvPr/>
            </p:nvSpPr>
            <p:spPr>
              <a:xfrm>
                <a:off x="4787156" y="12885781"/>
                <a:ext cx="20986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Classified Output with </a:t>
                </a:r>
              </a:p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 Score</a:t>
                </a:r>
              </a:p>
            </p:txBody>
          </p:sp>
        </p:grpSp>
        <p:cxnSp>
          <p:nvCxnSpPr>
            <p:cNvPr id="1135" name="Straight Arrow Connector 1134">
              <a:extLst>
                <a:ext uri="{FF2B5EF4-FFF2-40B4-BE49-F238E27FC236}">
                  <a16:creationId xmlns:a16="http://schemas.microsoft.com/office/drawing/2014/main" id="{A36A30EB-3565-0408-B55F-9346DEBF29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5747" y="12990991"/>
              <a:ext cx="707214" cy="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ctor: Elbow 1136">
              <a:extLst>
                <a:ext uri="{FF2B5EF4-FFF2-40B4-BE49-F238E27FC236}">
                  <a16:creationId xmlns:a16="http://schemas.microsoft.com/office/drawing/2014/main" id="{DC822466-3349-2307-E90C-803BFCB0668C}"/>
                </a:ext>
              </a:extLst>
            </p:cNvPr>
            <p:cNvCxnSpPr>
              <a:stCxn id="120" idx="3"/>
              <a:endCxn id="138" idx="1"/>
            </p:cNvCxnSpPr>
            <p:nvPr/>
          </p:nvCxnSpPr>
          <p:spPr>
            <a:xfrm rot="5400000">
              <a:off x="780626" y="6804263"/>
              <a:ext cx="7438920" cy="4709518"/>
            </a:xfrm>
            <a:prstGeom prst="bentConnector4">
              <a:avLst>
                <a:gd name="adj1" fmla="val 21878"/>
                <a:gd name="adj2" fmla="val 131551"/>
              </a:avLst>
            </a:prstGeom>
            <a:ln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Arrow Connector 1141">
              <a:extLst>
                <a:ext uri="{FF2B5EF4-FFF2-40B4-BE49-F238E27FC236}">
                  <a16:creationId xmlns:a16="http://schemas.microsoft.com/office/drawing/2014/main" id="{21BA3B3F-F912-9495-CE6B-41FC1A007A7E}"/>
                </a:ext>
              </a:extLst>
            </p:cNvPr>
            <p:cNvCxnSpPr>
              <a:cxnSpLocks/>
              <a:stCxn id="1116" idx="2"/>
            </p:cNvCxnSpPr>
            <p:nvPr/>
          </p:nvCxnSpPr>
          <p:spPr>
            <a:xfrm flipH="1">
              <a:off x="3833681" y="12990991"/>
              <a:ext cx="1102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ctor: Elbow 1149">
              <a:extLst>
                <a:ext uri="{FF2B5EF4-FFF2-40B4-BE49-F238E27FC236}">
                  <a16:creationId xmlns:a16="http://schemas.microsoft.com/office/drawing/2014/main" id="{E14C0489-E2D1-5257-ADFC-68E19B666A69}"/>
                </a:ext>
              </a:extLst>
            </p:cNvPr>
            <p:cNvCxnSpPr>
              <a:cxnSpLocks/>
              <a:stCxn id="1165" idx="3"/>
              <a:endCxn id="141" idx="0"/>
            </p:cNvCxnSpPr>
            <p:nvPr/>
          </p:nvCxnSpPr>
          <p:spPr>
            <a:xfrm rot="5400000">
              <a:off x="12050596" y="10089402"/>
              <a:ext cx="3067746" cy="849388"/>
            </a:xfrm>
            <a:prstGeom prst="bentConnector3">
              <a:avLst>
                <a:gd name="adj1" fmla="val 892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4" name="Connector: Elbow 1153">
              <a:extLst>
                <a:ext uri="{FF2B5EF4-FFF2-40B4-BE49-F238E27FC236}">
                  <a16:creationId xmlns:a16="http://schemas.microsoft.com/office/drawing/2014/main" id="{A8E30AD2-6535-92A9-5DA8-0C8AB2FB80B7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 rot="10800000" flipV="1">
              <a:off x="11670741" y="11715748"/>
              <a:ext cx="1492766" cy="1197122"/>
            </a:xfrm>
            <a:prstGeom prst="bentConnector3">
              <a:avLst>
                <a:gd name="adj1" fmla="val 7105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FCC887EA-AA9F-206B-05A0-B2FAF41AE27A}"/>
                </a:ext>
              </a:extLst>
            </p:cNvPr>
            <p:cNvSpPr txBox="1"/>
            <p:nvPr/>
          </p:nvSpPr>
          <p:spPr>
            <a:xfrm>
              <a:off x="691567" y="12389646"/>
              <a:ext cx="1436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Last Conv Layer 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Map</a:t>
              </a:r>
            </a:p>
          </p:txBody>
        </p: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23A3EB4F-62B2-DDB5-D275-8F5FBF4B668A}"/>
                </a:ext>
              </a:extLst>
            </p:cNvPr>
            <p:cNvSpPr txBox="1"/>
            <p:nvPr/>
          </p:nvSpPr>
          <p:spPr>
            <a:xfrm>
              <a:off x="3919913" y="12511233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1191" name="Rectangle: Rounded Corners 1190">
              <a:extLst>
                <a:ext uri="{FF2B5EF4-FFF2-40B4-BE49-F238E27FC236}">
                  <a16:creationId xmlns:a16="http://schemas.microsoft.com/office/drawing/2014/main" id="{6B643B85-340B-5034-67C6-3FD85F71BB9A}"/>
                </a:ext>
              </a:extLst>
            </p:cNvPr>
            <p:cNvSpPr/>
            <p:nvPr/>
          </p:nvSpPr>
          <p:spPr>
            <a:xfrm>
              <a:off x="7407806" y="11647653"/>
              <a:ext cx="4498444" cy="2598719"/>
            </a:xfrm>
            <a:prstGeom prst="roundRect">
              <a:avLst/>
            </a:prstGeom>
            <a:noFill/>
            <a:ln>
              <a:solidFill>
                <a:srgbClr val="00206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2D6D57B1-DF8F-9231-A32D-6999EB727C9D}"/>
                </a:ext>
              </a:extLst>
            </p:cNvPr>
            <p:cNvSpPr txBox="1"/>
            <p:nvPr/>
          </p:nvSpPr>
          <p:spPr>
            <a:xfrm>
              <a:off x="8514945" y="14244624"/>
              <a:ext cx="2079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 Layer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8AAE723A-49DF-64A9-8D29-3947921E6B76}"/>
                </a:ext>
              </a:extLst>
            </p:cNvPr>
            <p:cNvSpPr txBox="1"/>
            <p:nvPr/>
          </p:nvSpPr>
          <p:spPr>
            <a:xfrm>
              <a:off x="1773744" y="13646208"/>
              <a:ext cx="2425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GradCAM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++ Visualization</a:t>
              </a: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01DB6597-E414-F77E-724A-F743D7C8F71C}"/>
                </a:ext>
              </a:extLst>
            </p:cNvPr>
            <p:cNvSpPr txBox="1"/>
            <p:nvPr/>
          </p:nvSpPr>
          <p:spPr>
            <a:xfrm>
              <a:off x="12384826" y="13627158"/>
              <a:ext cx="16946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CBAM Attention 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Visualization</a:t>
              </a: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47708AD1-5D12-066B-93B0-9630171E16A4}"/>
                </a:ext>
              </a:extLst>
            </p:cNvPr>
            <p:cNvSpPr txBox="1"/>
            <p:nvPr/>
          </p:nvSpPr>
          <p:spPr>
            <a:xfrm>
              <a:off x="7017131" y="656624"/>
              <a:ext cx="5726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Xception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(Pretrained on ImageNet, First 50 Layers Frozen)</a:t>
              </a:r>
            </a:p>
          </p:txBody>
        </p:sp>
      </p:grpSp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736890BC-ECA7-1E6E-5061-FDE7F7B4D9F8}"/>
              </a:ext>
            </a:extLst>
          </p:cNvPr>
          <p:cNvGrpSpPr/>
          <p:nvPr/>
        </p:nvGrpSpPr>
        <p:grpSpPr>
          <a:xfrm>
            <a:off x="15542865" y="995178"/>
            <a:ext cx="7207254" cy="5041003"/>
            <a:chOff x="347354" y="922134"/>
            <a:chExt cx="7207254" cy="5041003"/>
          </a:xfrm>
        </p:grpSpPr>
        <p:grpSp>
          <p:nvGrpSpPr>
            <p:cNvPr id="1193" name="Group 1192">
              <a:extLst>
                <a:ext uri="{FF2B5EF4-FFF2-40B4-BE49-F238E27FC236}">
                  <a16:creationId xmlns:a16="http://schemas.microsoft.com/office/drawing/2014/main" id="{3C9B3341-EC76-D811-03EA-B5AEF22F231E}"/>
                </a:ext>
              </a:extLst>
            </p:cNvPr>
            <p:cNvGrpSpPr/>
            <p:nvPr/>
          </p:nvGrpSpPr>
          <p:grpSpPr>
            <a:xfrm>
              <a:off x="670154" y="4317996"/>
              <a:ext cx="1371600" cy="1371600"/>
              <a:chOff x="5879690" y="2816943"/>
              <a:chExt cx="2305663" cy="2300301"/>
            </a:xfrm>
          </p:grpSpPr>
          <p:pic>
            <p:nvPicPr>
              <p:cNvPr id="1263" name="Picture 1262" descr="A close-up of a skin with a bruise&#10;&#10;AI-generated content may be incorrect.">
                <a:extLst>
                  <a:ext uri="{FF2B5EF4-FFF2-40B4-BE49-F238E27FC236}">
                    <a16:creationId xmlns:a16="http://schemas.microsoft.com/office/drawing/2014/main" id="{98DC946E-3939-5802-6060-1863BE74B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9690" y="2816943"/>
                <a:ext cx="2133600" cy="2133600"/>
              </a:xfrm>
              <a:prstGeom prst="rect">
                <a:avLst/>
              </a:prstGeom>
            </p:spPr>
          </p:pic>
          <p:pic>
            <p:nvPicPr>
              <p:cNvPr id="1264" name="Picture 1263" descr="A close-up of a red mark on a person's skin&#10;&#10;AI-generated content may be incorrect.">
                <a:extLst>
                  <a:ext uri="{FF2B5EF4-FFF2-40B4-BE49-F238E27FC236}">
                    <a16:creationId xmlns:a16="http://schemas.microsoft.com/office/drawing/2014/main" id="{67766092-0176-CA4E-3B0C-A2F209621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51753" y="2983644"/>
                <a:ext cx="2133600" cy="2133600"/>
              </a:xfrm>
              <a:prstGeom prst="rect">
                <a:avLst/>
              </a:prstGeom>
            </p:spPr>
          </p:pic>
        </p:grp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A1A511C9-8CA5-CE64-1114-98141F20D350}"/>
                </a:ext>
              </a:extLst>
            </p:cNvPr>
            <p:cNvSpPr txBox="1"/>
            <p:nvPr/>
          </p:nvSpPr>
          <p:spPr>
            <a:xfrm>
              <a:off x="529199" y="5624583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Resize: 224×224×3</a:t>
              </a:r>
            </a:p>
          </p:txBody>
        </p:sp>
        <p:cxnSp>
          <p:nvCxnSpPr>
            <p:cNvPr id="1201" name="Straight Arrow Connector 1200">
              <a:extLst>
                <a:ext uri="{FF2B5EF4-FFF2-40B4-BE49-F238E27FC236}">
                  <a16:creationId xmlns:a16="http://schemas.microsoft.com/office/drawing/2014/main" id="{35C64CA2-24FC-3EDB-351E-DDE2C41BA7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0467" y="3344128"/>
              <a:ext cx="0" cy="2759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2" name="Group 1201">
              <a:extLst>
                <a:ext uri="{FF2B5EF4-FFF2-40B4-BE49-F238E27FC236}">
                  <a16:creationId xmlns:a16="http://schemas.microsoft.com/office/drawing/2014/main" id="{CC70F73C-F4BC-741C-AF62-EDB396ADFF26}"/>
                </a:ext>
              </a:extLst>
            </p:cNvPr>
            <p:cNvGrpSpPr/>
            <p:nvPr/>
          </p:nvGrpSpPr>
          <p:grpSpPr>
            <a:xfrm>
              <a:off x="347354" y="922134"/>
              <a:ext cx="4165600" cy="2408659"/>
              <a:chOff x="3232026" y="2870119"/>
              <a:chExt cx="4165600" cy="2408659"/>
            </a:xfrm>
            <a:effectLst/>
          </p:grpSpPr>
          <p:sp>
            <p:nvSpPr>
              <p:cNvPr id="1249" name="Rectangle: Rounded Corners 1248">
                <a:extLst>
                  <a:ext uri="{FF2B5EF4-FFF2-40B4-BE49-F238E27FC236}">
                    <a16:creationId xmlns:a16="http://schemas.microsoft.com/office/drawing/2014/main" id="{F7ACDCC1-6CEF-60B4-6CE2-9AC1F75727A7}"/>
                  </a:ext>
                </a:extLst>
              </p:cNvPr>
              <p:cNvSpPr/>
              <p:nvPr/>
            </p:nvSpPr>
            <p:spPr>
              <a:xfrm>
                <a:off x="3232026" y="3216670"/>
                <a:ext cx="4165600" cy="206210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50" name="Picture 1249" descr="A close-up of a red mark on a person's skin&#10;&#10;AI-generated content may be incorrect.">
                <a:extLst>
                  <a:ext uri="{FF2B5EF4-FFF2-40B4-BE49-F238E27FC236}">
                    <a16:creationId xmlns:a16="http://schemas.microsoft.com/office/drawing/2014/main" id="{70B01733-E117-44F1-7C2D-989725ADB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91688">
                <a:off x="3357384" y="3332970"/>
                <a:ext cx="517011" cy="533621"/>
              </a:xfrm>
              <a:prstGeom prst="rect">
                <a:avLst/>
              </a:prstGeom>
            </p:spPr>
          </p:pic>
          <p:pic>
            <p:nvPicPr>
              <p:cNvPr id="1251" name="Picture 1250" descr="A close-up of a red mark on a person's skin&#10;&#10;AI-generated content may be incorrect.">
                <a:extLst>
                  <a:ext uri="{FF2B5EF4-FFF2-40B4-BE49-F238E27FC236}">
                    <a16:creationId xmlns:a16="http://schemas.microsoft.com/office/drawing/2014/main" id="{3085BE92-64ED-37DC-F23D-9BD6A1F36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933" t="11970" r="10545" b="16631"/>
              <a:stretch/>
            </p:blipFill>
            <p:spPr>
              <a:xfrm>
                <a:off x="4011260" y="3323287"/>
                <a:ext cx="531899" cy="533140"/>
              </a:xfrm>
              <a:prstGeom prst="rect">
                <a:avLst/>
              </a:prstGeom>
            </p:spPr>
          </p:pic>
          <p:pic>
            <p:nvPicPr>
              <p:cNvPr id="1252" name="Picture 1251" descr="A close-up of a red mark on a person's skin&#10;&#10;AI-generated content may be incorrect.">
                <a:extLst>
                  <a:ext uri="{FF2B5EF4-FFF2-40B4-BE49-F238E27FC236}">
                    <a16:creationId xmlns:a16="http://schemas.microsoft.com/office/drawing/2014/main" id="{58729AD8-5526-8138-B0F9-21DE0DC62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1171"/>
              <a:stretch/>
            </p:blipFill>
            <p:spPr>
              <a:xfrm>
                <a:off x="4662144" y="3322806"/>
                <a:ext cx="517011" cy="533621"/>
              </a:xfrm>
              <a:prstGeom prst="rect">
                <a:avLst/>
              </a:prstGeom>
            </p:spPr>
          </p:pic>
          <p:pic>
            <p:nvPicPr>
              <p:cNvPr id="1253" name="Picture 1252" descr="A close-up of a red mark on a person's skin&#10;&#10;AI-generated content may be incorrect.">
                <a:extLst>
                  <a:ext uri="{FF2B5EF4-FFF2-40B4-BE49-F238E27FC236}">
                    <a16:creationId xmlns:a16="http://schemas.microsoft.com/office/drawing/2014/main" id="{18F7D69A-A8B9-6674-01FC-092AC548E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288" b="-1"/>
              <a:stretch/>
            </p:blipFill>
            <p:spPr>
              <a:xfrm>
                <a:off x="5274677" y="3322806"/>
                <a:ext cx="517011" cy="533621"/>
              </a:xfrm>
              <a:prstGeom prst="rect">
                <a:avLst/>
              </a:prstGeom>
            </p:spPr>
          </p:pic>
          <p:pic>
            <p:nvPicPr>
              <p:cNvPr id="1254" name="Picture 1253" descr="A close-up of a red mark on a person's skin&#10;&#10;AI-generated content may be incorrect.">
                <a:extLst>
                  <a:ext uri="{FF2B5EF4-FFF2-40B4-BE49-F238E27FC236}">
                    <a16:creationId xmlns:a16="http://schemas.microsoft.com/office/drawing/2014/main" id="{879A8B12-1305-B1DE-69FD-6C611C9B7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46433" y="3322805"/>
                <a:ext cx="517011" cy="533621"/>
              </a:xfrm>
              <a:prstGeom prst="rect">
                <a:avLst/>
              </a:prstGeom>
            </p:spPr>
          </p:pic>
          <p:pic>
            <p:nvPicPr>
              <p:cNvPr id="1255" name="Picture 1254" descr="A close-up of a skin&#10;&#10;AI-generated content may be incorrect.">
                <a:extLst>
                  <a:ext uri="{FF2B5EF4-FFF2-40B4-BE49-F238E27FC236}">
                    <a16:creationId xmlns:a16="http://schemas.microsoft.com/office/drawing/2014/main" id="{16AECB4F-FB6A-AF65-90F8-6FAA81A8A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2484" y="3322806"/>
                <a:ext cx="610722" cy="533621"/>
              </a:xfrm>
              <a:prstGeom prst="rect">
                <a:avLst/>
              </a:prstGeom>
            </p:spPr>
          </p:pic>
          <p:sp>
            <p:nvSpPr>
              <p:cNvPr id="1256" name="TextBox 1255">
                <a:extLst>
                  <a:ext uri="{FF2B5EF4-FFF2-40B4-BE49-F238E27FC236}">
                    <a16:creationId xmlns:a16="http://schemas.microsoft.com/office/drawing/2014/main" id="{E473E8AF-C56B-C36B-1559-786C0BD8DBB9}"/>
                  </a:ext>
                </a:extLst>
              </p:cNvPr>
              <p:cNvSpPr txBox="1"/>
              <p:nvPr/>
            </p:nvSpPr>
            <p:spPr>
              <a:xfrm rot="16200000">
                <a:off x="3073491" y="4205049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Rotate 15°</a:t>
                </a:r>
              </a:p>
            </p:txBody>
          </p:sp>
          <p:sp>
            <p:nvSpPr>
              <p:cNvPr id="1257" name="TextBox 1256">
                <a:extLst>
                  <a:ext uri="{FF2B5EF4-FFF2-40B4-BE49-F238E27FC236}">
                    <a16:creationId xmlns:a16="http://schemas.microsoft.com/office/drawing/2014/main" id="{792EA71A-EF1A-0D30-8032-E499986358EA}"/>
                  </a:ext>
                </a:extLst>
              </p:cNvPr>
              <p:cNvSpPr txBox="1"/>
              <p:nvPr/>
            </p:nvSpPr>
            <p:spPr>
              <a:xfrm rot="16200000">
                <a:off x="3716718" y="4190535"/>
                <a:ext cx="986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Zoom 15%</a:t>
                </a:r>
              </a:p>
            </p:txBody>
          </p:sp>
          <p:sp>
            <p:nvSpPr>
              <p:cNvPr id="1258" name="TextBox 1257">
                <a:extLst>
                  <a:ext uri="{FF2B5EF4-FFF2-40B4-BE49-F238E27FC236}">
                    <a16:creationId xmlns:a16="http://schemas.microsoft.com/office/drawing/2014/main" id="{32D155C2-9A72-ECE1-9F04-B79B04283413}"/>
                  </a:ext>
                </a:extLst>
              </p:cNvPr>
              <p:cNvSpPr txBox="1"/>
              <p:nvPr/>
            </p:nvSpPr>
            <p:spPr>
              <a:xfrm rot="16200000">
                <a:off x="4165800" y="4370821"/>
                <a:ext cx="14820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Width Shift 15%</a:t>
                </a:r>
              </a:p>
            </p:txBody>
          </p:sp>
          <p:sp>
            <p:nvSpPr>
              <p:cNvPr id="1259" name="TextBox 1258">
                <a:extLst>
                  <a:ext uri="{FF2B5EF4-FFF2-40B4-BE49-F238E27FC236}">
                    <a16:creationId xmlns:a16="http://schemas.microsoft.com/office/drawing/2014/main" id="{7E1A800A-908B-45FE-15AC-026BFF8DF998}"/>
                  </a:ext>
                </a:extLst>
              </p:cNvPr>
              <p:cNvSpPr txBox="1"/>
              <p:nvPr/>
            </p:nvSpPr>
            <p:spPr>
              <a:xfrm rot="16200000">
                <a:off x="4787419" y="4383875"/>
                <a:ext cx="14820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 Shift 15%</a:t>
                </a:r>
              </a:p>
            </p:txBody>
          </p:sp>
          <p:sp>
            <p:nvSpPr>
              <p:cNvPr id="1260" name="TextBox 1259">
                <a:extLst>
                  <a:ext uri="{FF2B5EF4-FFF2-40B4-BE49-F238E27FC236}">
                    <a16:creationId xmlns:a16="http://schemas.microsoft.com/office/drawing/2014/main" id="{2588C764-770C-87F6-31C1-14CD6A2750C6}"/>
                  </a:ext>
                </a:extLst>
              </p:cNvPr>
              <p:cNvSpPr txBox="1"/>
              <p:nvPr/>
            </p:nvSpPr>
            <p:spPr>
              <a:xfrm rot="16200000">
                <a:off x="5680860" y="4169868"/>
                <a:ext cx="966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Shear 10%</a:t>
                </a:r>
              </a:p>
            </p:txBody>
          </p:sp>
          <p:sp>
            <p:nvSpPr>
              <p:cNvPr id="1261" name="TextBox 1260">
                <a:extLst>
                  <a:ext uri="{FF2B5EF4-FFF2-40B4-BE49-F238E27FC236}">
                    <a16:creationId xmlns:a16="http://schemas.microsoft.com/office/drawing/2014/main" id="{ED310D2F-20FD-6EA9-4268-B81DA2FC4B18}"/>
                  </a:ext>
                </a:extLst>
              </p:cNvPr>
              <p:cNvSpPr txBox="1"/>
              <p:nvPr/>
            </p:nvSpPr>
            <p:spPr>
              <a:xfrm rot="16200000">
                <a:off x="6204453" y="4331343"/>
                <a:ext cx="14419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Horizontal Flip</a:t>
                </a:r>
              </a:p>
            </p:txBody>
          </p:sp>
          <p:sp>
            <p:nvSpPr>
              <p:cNvPr id="1262" name="TextBox 1261">
                <a:extLst>
                  <a:ext uri="{FF2B5EF4-FFF2-40B4-BE49-F238E27FC236}">
                    <a16:creationId xmlns:a16="http://schemas.microsoft.com/office/drawing/2014/main" id="{CA0C61B0-FD73-BCEB-4672-84F22392602A}"/>
                  </a:ext>
                </a:extLst>
              </p:cNvPr>
              <p:cNvSpPr txBox="1"/>
              <p:nvPr/>
            </p:nvSpPr>
            <p:spPr>
              <a:xfrm>
                <a:off x="4223427" y="2870119"/>
                <a:ext cx="21024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Augmentation</a:t>
                </a:r>
              </a:p>
            </p:txBody>
          </p:sp>
        </p:grpSp>
        <p:grpSp>
          <p:nvGrpSpPr>
            <p:cNvPr id="1203" name="Group 1202">
              <a:extLst>
                <a:ext uri="{FF2B5EF4-FFF2-40B4-BE49-F238E27FC236}">
                  <a16:creationId xmlns:a16="http://schemas.microsoft.com/office/drawing/2014/main" id="{6053E1B9-54C7-4B34-3E8A-63F861EBCD54}"/>
                </a:ext>
              </a:extLst>
            </p:cNvPr>
            <p:cNvGrpSpPr/>
            <p:nvPr/>
          </p:nvGrpSpPr>
          <p:grpSpPr>
            <a:xfrm>
              <a:off x="4778473" y="1263191"/>
              <a:ext cx="492130" cy="2054548"/>
              <a:chOff x="8134350" y="3208673"/>
              <a:chExt cx="492130" cy="1711763"/>
            </a:xfrm>
            <a:solidFill>
              <a:schemeClr val="accent6">
                <a:lumMod val="20000"/>
                <a:lumOff val="80000"/>
              </a:schemeClr>
            </a:solidFill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</p:grpSpPr>
          <p:sp>
            <p:nvSpPr>
              <p:cNvPr id="1247" name="Rectangle: Rounded Corners 1246">
                <a:extLst>
                  <a:ext uri="{FF2B5EF4-FFF2-40B4-BE49-F238E27FC236}">
                    <a16:creationId xmlns:a16="http://schemas.microsoft.com/office/drawing/2014/main" id="{F5A155A6-6DB9-D56C-7C9F-108A1BE56606}"/>
                  </a:ext>
                </a:extLst>
              </p:cNvPr>
              <p:cNvSpPr/>
              <p:nvPr/>
            </p:nvSpPr>
            <p:spPr>
              <a:xfrm>
                <a:off x="8134350" y="3208673"/>
                <a:ext cx="492130" cy="1711763"/>
              </a:xfrm>
              <a:prstGeom prst="roundRect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effectLst/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8" name="TextBox 1247">
                <a:extLst>
                  <a:ext uri="{FF2B5EF4-FFF2-40B4-BE49-F238E27FC236}">
                    <a16:creationId xmlns:a16="http://schemas.microsoft.com/office/drawing/2014/main" id="{FE7B2295-B6B9-BFCC-857E-D648D71AE856}"/>
                  </a:ext>
                </a:extLst>
              </p:cNvPr>
              <p:cNvSpPr txBox="1"/>
              <p:nvPr/>
            </p:nvSpPr>
            <p:spPr>
              <a:xfrm rot="16200000">
                <a:off x="7665774" y="3880281"/>
                <a:ext cx="1421300" cy="33825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  <a:effectLst/>
              <a:sp3d>
                <a:bevelT w="139700" h="139700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224×224×3</a:t>
                </a:r>
              </a:p>
            </p:txBody>
          </p:sp>
        </p:grpSp>
        <p:cxnSp>
          <p:nvCxnSpPr>
            <p:cNvPr id="1204" name="Straight Arrow Connector 1203">
              <a:extLst>
                <a:ext uri="{FF2B5EF4-FFF2-40B4-BE49-F238E27FC236}">
                  <a16:creationId xmlns:a16="http://schemas.microsoft.com/office/drawing/2014/main" id="{D6B26497-10B9-D975-E9DE-6E636F41F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9108" y="2290465"/>
              <a:ext cx="2151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Straight Arrow Connector 1204">
              <a:extLst>
                <a:ext uri="{FF2B5EF4-FFF2-40B4-BE49-F238E27FC236}">
                  <a16:creationId xmlns:a16="http://schemas.microsoft.com/office/drawing/2014/main" id="{B106E08C-C916-CA11-5DE5-DB32DA03A4DF}"/>
                </a:ext>
              </a:extLst>
            </p:cNvPr>
            <p:cNvCxnSpPr>
              <a:cxnSpLocks/>
              <a:stCxn id="1247" idx="3"/>
            </p:cNvCxnSpPr>
            <p:nvPr/>
          </p:nvCxnSpPr>
          <p:spPr>
            <a:xfrm>
              <a:off x="5270603" y="2290465"/>
              <a:ext cx="4149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6" name="Group 1205">
              <a:extLst>
                <a:ext uri="{FF2B5EF4-FFF2-40B4-BE49-F238E27FC236}">
                  <a16:creationId xmlns:a16="http://schemas.microsoft.com/office/drawing/2014/main" id="{E28598AA-BF26-007B-55FC-36C04F26220E}"/>
                </a:ext>
              </a:extLst>
            </p:cNvPr>
            <p:cNvGrpSpPr/>
            <p:nvPr/>
          </p:nvGrpSpPr>
          <p:grpSpPr>
            <a:xfrm>
              <a:off x="3034544" y="3466068"/>
              <a:ext cx="3800596" cy="2405444"/>
              <a:chOff x="9494490" y="4773293"/>
              <a:chExt cx="3800596" cy="2405444"/>
            </a:xfrm>
          </p:grpSpPr>
          <p:grpSp>
            <p:nvGrpSpPr>
              <p:cNvPr id="1215" name="Group 1214">
                <a:extLst>
                  <a:ext uri="{FF2B5EF4-FFF2-40B4-BE49-F238E27FC236}">
                    <a16:creationId xmlns:a16="http://schemas.microsoft.com/office/drawing/2014/main" id="{1ED23CBE-B248-9B93-568D-B6953860DFE6}"/>
                  </a:ext>
                </a:extLst>
              </p:cNvPr>
              <p:cNvGrpSpPr/>
              <p:nvPr/>
            </p:nvGrpSpPr>
            <p:grpSpPr>
              <a:xfrm>
                <a:off x="11864606" y="5046974"/>
                <a:ext cx="369332" cy="1858099"/>
                <a:chOff x="10941671" y="12162247"/>
                <a:chExt cx="369332" cy="1858099"/>
              </a:xfrm>
            </p:grpSpPr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3FECE7AA-4D3A-458E-DF66-32D9172E6338}"/>
                    </a:ext>
                  </a:extLst>
                </p:cNvPr>
                <p:cNvSpPr/>
                <p:nvPr/>
              </p:nvSpPr>
              <p:spPr>
                <a:xfrm>
                  <a:off x="10947529" y="12162247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5CACDA17-3066-0ADE-A2D4-4E388A32999C}"/>
                    </a:ext>
                  </a:extLst>
                </p:cNvPr>
                <p:cNvSpPr/>
                <p:nvPr/>
              </p:nvSpPr>
              <p:spPr>
                <a:xfrm>
                  <a:off x="10947529" y="13791746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4" name="Oval 1243">
                  <a:extLst>
                    <a:ext uri="{FF2B5EF4-FFF2-40B4-BE49-F238E27FC236}">
                      <a16:creationId xmlns:a16="http://schemas.microsoft.com/office/drawing/2014/main" id="{01F331BB-E794-20E2-74E9-64F27726B58A}"/>
                    </a:ext>
                  </a:extLst>
                </p:cNvPr>
                <p:cNvSpPr/>
                <p:nvPr/>
              </p:nvSpPr>
              <p:spPr>
                <a:xfrm>
                  <a:off x="10941671" y="12611945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5" name="Oval 1244">
                  <a:extLst>
                    <a:ext uri="{FF2B5EF4-FFF2-40B4-BE49-F238E27FC236}">
                      <a16:creationId xmlns:a16="http://schemas.microsoft.com/office/drawing/2014/main" id="{8F227A88-EC0E-DBE9-968E-AC9C2A9B21B1}"/>
                    </a:ext>
                  </a:extLst>
                </p:cNvPr>
                <p:cNvSpPr/>
                <p:nvPr/>
              </p:nvSpPr>
              <p:spPr>
                <a:xfrm>
                  <a:off x="10941671" y="13342048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6" name="TextBox 1245">
                  <a:extLst>
                    <a:ext uri="{FF2B5EF4-FFF2-40B4-BE49-F238E27FC236}">
                      <a16:creationId xmlns:a16="http://schemas.microsoft.com/office/drawing/2014/main" id="{2ED3BA73-D07D-CCEF-E8A7-662F06C5E525}"/>
                    </a:ext>
                  </a:extLst>
                </p:cNvPr>
                <p:cNvSpPr txBox="1"/>
                <p:nvPr/>
              </p:nvSpPr>
              <p:spPr>
                <a:xfrm rot="5400000">
                  <a:off x="10883322" y="12936242"/>
                  <a:ext cx="486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…. </a:t>
                  </a:r>
                </a:p>
              </p:txBody>
            </p:sp>
          </p:grpSp>
          <p:grpSp>
            <p:nvGrpSpPr>
              <p:cNvPr id="1216" name="Group 1215">
                <a:extLst>
                  <a:ext uri="{FF2B5EF4-FFF2-40B4-BE49-F238E27FC236}">
                    <a16:creationId xmlns:a16="http://schemas.microsoft.com/office/drawing/2014/main" id="{1DF1EF11-F2B2-1C90-0E54-60DFDBBB8B73}"/>
                  </a:ext>
                </a:extLst>
              </p:cNvPr>
              <p:cNvGrpSpPr/>
              <p:nvPr/>
            </p:nvGrpSpPr>
            <p:grpSpPr>
              <a:xfrm>
                <a:off x="12706366" y="5213433"/>
                <a:ext cx="415636" cy="1635360"/>
                <a:chOff x="12595277" y="11881520"/>
                <a:chExt cx="415636" cy="1635360"/>
              </a:xfrm>
            </p:grpSpPr>
            <p:sp>
              <p:nvSpPr>
                <p:cNvPr id="1240" name="Cube 1239">
                  <a:extLst>
                    <a:ext uri="{FF2B5EF4-FFF2-40B4-BE49-F238E27FC236}">
                      <a16:creationId xmlns:a16="http://schemas.microsoft.com/office/drawing/2014/main" id="{94A405D8-C3AD-0003-0178-D9C0BDA8396D}"/>
                    </a:ext>
                  </a:extLst>
                </p:cNvPr>
                <p:cNvSpPr/>
                <p:nvPr/>
              </p:nvSpPr>
              <p:spPr>
                <a:xfrm rot="16200000">
                  <a:off x="12012001" y="12464796"/>
                  <a:ext cx="1582187" cy="415636"/>
                </a:xfrm>
                <a:prstGeom prst="cube">
                  <a:avLst/>
                </a:prstGeom>
                <a:solidFill>
                  <a:srgbClr val="B5EDBD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1" name="TextBox 1240">
                  <a:extLst>
                    <a:ext uri="{FF2B5EF4-FFF2-40B4-BE49-F238E27FC236}">
                      <a16:creationId xmlns:a16="http://schemas.microsoft.com/office/drawing/2014/main" id="{5BC87A81-6396-0E5A-DD3F-B4FD1E3E0F0E}"/>
                    </a:ext>
                  </a:extLst>
                </p:cNvPr>
                <p:cNvSpPr txBox="1"/>
                <p:nvPr/>
              </p:nvSpPr>
              <p:spPr>
                <a:xfrm rot="16200000">
                  <a:off x="12063546" y="12577359"/>
                  <a:ext cx="157126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Global avg pooling</a:t>
                  </a:r>
                </a:p>
              </p:txBody>
            </p:sp>
          </p:grpSp>
          <p:grpSp>
            <p:nvGrpSpPr>
              <p:cNvPr id="1217" name="Group 1216">
                <a:extLst>
                  <a:ext uri="{FF2B5EF4-FFF2-40B4-BE49-F238E27FC236}">
                    <a16:creationId xmlns:a16="http://schemas.microsoft.com/office/drawing/2014/main" id="{DDF407F8-10FF-4F80-4C1E-48FEEBAC4B44}"/>
                  </a:ext>
                </a:extLst>
              </p:cNvPr>
              <p:cNvGrpSpPr/>
              <p:nvPr/>
            </p:nvGrpSpPr>
            <p:grpSpPr>
              <a:xfrm>
                <a:off x="10185398" y="5610972"/>
                <a:ext cx="369332" cy="958703"/>
                <a:chOff x="10941671" y="12611945"/>
                <a:chExt cx="369332" cy="958703"/>
              </a:xfrm>
            </p:grpSpPr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C8806FAE-D010-4119-677A-9D22DDC0DA21}"/>
                    </a:ext>
                  </a:extLst>
                </p:cNvPr>
                <p:cNvSpPr/>
                <p:nvPr/>
              </p:nvSpPr>
              <p:spPr>
                <a:xfrm>
                  <a:off x="10941671" y="12611945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A02DBF32-FC61-4836-E65A-AA7E3793A5B7}"/>
                    </a:ext>
                  </a:extLst>
                </p:cNvPr>
                <p:cNvSpPr/>
                <p:nvPr/>
              </p:nvSpPr>
              <p:spPr>
                <a:xfrm>
                  <a:off x="10941671" y="13342048"/>
                  <a:ext cx="228600" cy="228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9" name="TextBox 1238">
                  <a:extLst>
                    <a:ext uri="{FF2B5EF4-FFF2-40B4-BE49-F238E27FC236}">
                      <a16:creationId xmlns:a16="http://schemas.microsoft.com/office/drawing/2014/main" id="{182FFB47-498D-31A9-5EDB-1F723282F152}"/>
                    </a:ext>
                  </a:extLst>
                </p:cNvPr>
                <p:cNvSpPr txBox="1"/>
                <p:nvPr/>
              </p:nvSpPr>
              <p:spPr>
                <a:xfrm rot="5400000">
                  <a:off x="10883322" y="12936242"/>
                  <a:ext cx="4860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…. </a:t>
                  </a:r>
                </a:p>
              </p:txBody>
            </p:sp>
          </p:grpSp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13D149F0-E904-C251-13E6-08521B0EB7CF}"/>
                  </a:ext>
                </a:extLst>
              </p:cNvPr>
              <p:cNvCxnSpPr>
                <a:stCxn id="1242" idx="2"/>
                <a:endCxn id="1237" idx="6"/>
              </p:cNvCxnSpPr>
              <p:nvPr/>
            </p:nvCxnSpPr>
            <p:spPr>
              <a:xfrm flipH="1">
                <a:off x="10413998" y="5161274"/>
                <a:ext cx="1456466" cy="5639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D2CE6877-FFEC-F8B2-524F-D48D38F89A91}"/>
                  </a:ext>
                </a:extLst>
              </p:cNvPr>
              <p:cNvCxnSpPr>
                <a:stCxn id="1242" idx="2"/>
                <a:endCxn id="1238" idx="6"/>
              </p:cNvCxnSpPr>
              <p:nvPr/>
            </p:nvCxnSpPr>
            <p:spPr>
              <a:xfrm flipH="1">
                <a:off x="10413998" y="5161274"/>
                <a:ext cx="1456466" cy="12941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E6ED22EB-8A13-119C-F619-143F4E2250A7}"/>
                  </a:ext>
                </a:extLst>
              </p:cNvPr>
              <p:cNvCxnSpPr>
                <a:stCxn id="1244" idx="2"/>
                <a:endCxn id="1237" idx="6"/>
              </p:cNvCxnSpPr>
              <p:nvPr/>
            </p:nvCxnSpPr>
            <p:spPr>
              <a:xfrm flipH="1">
                <a:off x="10413998" y="5610972"/>
                <a:ext cx="1450608" cy="114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BD59BAB5-16E2-A2BC-EB8B-6E932BA17F43}"/>
                  </a:ext>
                </a:extLst>
              </p:cNvPr>
              <p:cNvCxnSpPr>
                <a:stCxn id="1244" idx="2"/>
                <a:endCxn id="1238" idx="6"/>
              </p:cNvCxnSpPr>
              <p:nvPr/>
            </p:nvCxnSpPr>
            <p:spPr>
              <a:xfrm flipH="1">
                <a:off x="10413998" y="5610972"/>
                <a:ext cx="1450608" cy="84440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55C5BB02-610F-6759-47F9-B7562DFD3758}"/>
                  </a:ext>
                </a:extLst>
              </p:cNvPr>
              <p:cNvCxnSpPr>
                <a:stCxn id="1245" idx="2"/>
                <a:endCxn id="1238" idx="6"/>
              </p:cNvCxnSpPr>
              <p:nvPr/>
            </p:nvCxnSpPr>
            <p:spPr>
              <a:xfrm flipH="1">
                <a:off x="10413998" y="6341075"/>
                <a:ext cx="1450608" cy="114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BDDF5316-4D4F-C1AE-76FA-3D02DD1911E5}"/>
                  </a:ext>
                </a:extLst>
              </p:cNvPr>
              <p:cNvCxnSpPr>
                <a:stCxn id="1245" idx="2"/>
                <a:endCxn id="1237" idx="6"/>
              </p:cNvCxnSpPr>
              <p:nvPr/>
            </p:nvCxnSpPr>
            <p:spPr>
              <a:xfrm flipH="1" flipV="1">
                <a:off x="10413998" y="5725272"/>
                <a:ext cx="1450608" cy="61580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4" name="Straight Connector 1223">
                <a:extLst>
                  <a:ext uri="{FF2B5EF4-FFF2-40B4-BE49-F238E27FC236}">
                    <a16:creationId xmlns:a16="http://schemas.microsoft.com/office/drawing/2014/main" id="{A9EF746E-EE7F-B087-E1FB-94693F2BA602}"/>
                  </a:ext>
                </a:extLst>
              </p:cNvPr>
              <p:cNvCxnSpPr>
                <a:stCxn id="1243" idx="2"/>
                <a:endCxn id="1238" idx="6"/>
              </p:cNvCxnSpPr>
              <p:nvPr/>
            </p:nvCxnSpPr>
            <p:spPr>
              <a:xfrm flipH="1" flipV="1">
                <a:off x="10413998" y="6455375"/>
                <a:ext cx="1456466" cy="3353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8272D788-858D-252F-48C1-527DA0A97011}"/>
                  </a:ext>
                </a:extLst>
              </p:cNvPr>
              <p:cNvCxnSpPr>
                <a:stCxn id="1243" idx="2"/>
                <a:endCxn id="1237" idx="6"/>
              </p:cNvCxnSpPr>
              <p:nvPr/>
            </p:nvCxnSpPr>
            <p:spPr>
              <a:xfrm flipH="1" flipV="1">
                <a:off x="10413998" y="5725272"/>
                <a:ext cx="1456466" cy="10655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6" name="Left Brace 1225">
                <a:extLst>
                  <a:ext uri="{FF2B5EF4-FFF2-40B4-BE49-F238E27FC236}">
                    <a16:creationId xmlns:a16="http://schemas.microsoft.com/office/drawing/2014/main" id="{943DCC25-3E05-8B56-8401-888E5CD276B2}"/>
                  </a:ext>
                </a:extLst>
              </p:cNvPr>
              <p:cNvSpPr/>
              <p:nvPr/>
            </p:nvSpPr>
            <p:spPr>
              <a:xfrm rot="5400000">
                <a:off x="10158651" y="5206981"/>
                <a:ext cx="170493" cy="560850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7" name="TextBox 1226">
                <a:extLst>
                  <a:ext uri="{FF2B5EF4-FFF2-40B4-BE49-F238E27FC236}">
                    <a16:creationId xmlns:a16="http://schemas.microsoft.com/office/drawing/2014/main" id="{BE05383D-CE84-A56A-23BD-74F0BA516907}"/>
                  </a:ext>
                </a:extLst>
              </p:cNvPr>
              <p:cNvSpPr txBox="1"/>
              <p:nvPr/>
            </p:nvSpPr>
            <p:spPr>
              <a:xfrm>
                <a:off x="9686549" y="5135243"/>
                <a:ext cx="12554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Softmax Layer</a:t>
                </a:r>
              </a:p>
            </p:txBody>
          </p:sp>
          <p:cxnSp>
            <p:nvCxnSpPr>
              <p:cNvPr id="1228" name="Straight Arrow Connector 1227">
                <a:extLst>
                  <a:ext uri="{FF2B5EF4-FFF2-40B4-BE49-F238E27FC236}">
                    <a16:creationId xmlns:a16="http://schemas.microsoft.com/office/drawing/2014/main" id="{E4850181-78FD-D722-8BD4-28D109F266C7}"/>
                  </a:ext>
                </a:extLst>
              </p:cNvPr>
              <p:cNvCxnSpPr>
                <a:cxnSpLocks/>
                <a:endCxn id="1242" idx="6"/>
              </p:cNvCxnSpPr>
              <p:nvPr/>
            </p:nvCxnSpPr>
            <p:spPr>
              <a:xfrm flipH="1" flipV="1">
                <a:off x="12099064" y="5161274"/>
                <a:ext cx="601444" cy="846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Straight Arrow Connector 1228">
                <a:extLst>
                  <a:ext uri="{FF2B5EF4-FFF2-40B4-BE49-F238E27FC236}">
                    <a16:creationId xmlns:a16="http://schemas.microsoft.com/office/drawing/2014/main" id="{3C6D307B-9293-5F4B-C5AD-4A1AA09DB6A7}"/>
                  </a:ext>
                </a:extLst>
              </p:cNvPr>
              <p:cNvCxnSpPr>
                <a:cxnSpLocks/>
                <a:endCxn id="1244" idx="6"/>
              </p:cNvCxnSpPr>
              <p:nvPr/>
            </p:nvCxnSpPr>
            <p:spPr>
              <a:xfrm flipH="1" flipV="1">
                <a:off x="12093206" y="5610972"/>
                <a:ext cx="611034" cy="40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Straight Arrow Connector 1229">
                <a:extLst>
                  <a:ext uri="{FF2B5EF4-FFF2-40B4-BE49-F238E27FC236}">
                    <a16:creationId xmlns:a16="http://schemas.microsoft.com/office/drawing/2014/main" id="{A9777AC7-7104-7D91-902A-451AB1156018}"/>
                  </a:ext>
                </a:extLst>
              </p:cNvPr>
              <p:cNvCxnSpPr>
                <a:cxnSpLocks/>
                <a:endCxn id="1245" idx="6"/>
              </p:cNvCxnSpPr>
              <p:nvPr/>
            </p:nvCxnSpPr>
            <p:spPr>
              <a:xfrm flipH="1">
                <a:off x="12093206" y="6007774"/>
                <a:ext cx="607302" cy="3333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Straight Arrow Connector 1230">
                <a:extLst>
                  <a:ext uri="{FF2B5EF4-FFF2-40B4-BE49-F238E27FC236}">
                    <a16:creationId xmlns:a16="http://schemas.microsoft.com/office/drawing/2014/main" id="{0733398C-4701-4A2F-0C49-B1B192D23F45}"/>
                  </a:ext>
                </a:extLst>
              </p:cNvPr>
              <p:cNvCxnSpPr>
                <a:cxnSpLocks/>
                <a:endCxn id="1243" idx="6"/>
              </p:cNvCxnSpPr>
              <p:nvPr/>
            </p:nvCxnSpPr>
            <p:spPr>
              <a:xfrm flipH="1">
                <a:off x="12099064" y="6007774"/>
                <a:ext cx="601444" cy="7829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2" name="TextBox 1231">
                <a:extLst>
                  <a:ext uri="{FF2B5EF4-FFF2-40B4-BE49-F238E27FC236}">
                    <a16:creationId xmlns:a16="http://schemas.microsoft.com/office/drawing/2014/main" id="{9B9B3F6D-E61B-1CEA-2834-E9EFA4C85133}"/>
                  </a:ext>
                </a:extLst>
              </p:cNvPr>
              <p:cNvSpPr txBox="1"/>
              <p:nvPr/>
            </p:nvSpPr>
            <p:spPr>
              <a:xfrm>
                <a:off x="9979896" y="6520232"/>
                <a:ext cx="635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7 unit</a:t>
                </a: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3" name="TextBox 1232">
                    <a:extLst>
                      <a:ext uri="{FF2B5EF4-FFF2-40B4-BE49-F238E27FC236}">
                        <a16:creationId xmlns:a16="http://schemas.microsoft.com/office/drawing/2014/main" id="{973E43AE-3950-D029-A797-CDCFF241D0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42032" y="6848793"/>
                    <a:ext cx="90396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28 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𝑢𝑛𝑖𝑡</m:t>
                          </m:r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1" name="TextBox 1110">
                    <a:extLst>
                      <a:ext uri="{FF2B5EF4-FFF2-40B4-BE49-F238E27FC236}">
                        <a16:creationId xmlns:a16="http://schemas.microsoft.com/office/drawing/2014/main" id="{DBD37663-8C76-10CB-9A38-67006DB9F6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42032" y="6848793"/>
                    <a:ext cx="90396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4" name="TextBox 1233">
                <a:extLst>
                  <a:ext uri="{FF2B5EF4-FFF2-40B4-BE49-F238E27FC236}">
                    <a16:creationId xmlns:a16="http://schemas.microsoft.com/office/drawing/2014/main" id="{03C5BBCB-B320-A296-4E41-FC6E2C54DA02}"/>
                  </a:ext>
                </a:extLst>
              </p:cNvPr>
              <p:cNvSpPr txBox="1"/>
              <p:nvPr/>
            </p:nvSpPr>
            <p:spPr>
              <a:xfrm>
                <a:off x="11716840" y="4773293"/>
                <a:ext cx="623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</a:p>
            </p:txBody>
          </p:sp>
          <p:cxnSp>
            <p:nvCxnSpPr>
              <p:cNvPr id="1235" name="Straight Arrow Connector 1234">
                <a:extLst>
                  <a:ext uri="{FF2B5EF4-FFF2-40B4-BE49-F238E27FC236}">
                    <a16:creationId xmlns:a16="http://schemas.microsoft.com/office/drawing/2014/main" id="{50743DCA-BBD7-2AB9-2D3A-8CC55C6452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94490" y="6116632"/>
                <a:ext cx="707214" cy="3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6" name="Rectangle: Rounded Corners 1235">
                <a:extLst>
                  <a:ext uri="{FF2B5EF4-FFF2-40B4-BE49-F238E27FC236}">
                    <a16:creationId xmlns:a16="http://schemas.microsoft.com/office/drawing/2014/main" id="{BE22F9C7-266B-BDD6-2539-B923DC7B62C0}"/>
                  </a:ext>
                </a:extLst>
              </p:cNvPr>
              <p:cNvSpPr/>
              <p:nvPr/>
            </p:nvSpPr>
            <p:spPr>
              <a:xfrm>
                <a:off x="9686549" y="4773295"/>
                <a:ext cx="3608537" cy="2405442"/>
              </a:xfrm>
              <a:prstGeom prst="roundRect">
                <a:avLst/>
              </a:prstGeom>
              <a:noFill/>
              <a:ln>
                <a:solidFill>
                  <a:srgbClr val="002060"/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E4A6DCBC-FBD6-EC56-3160-7397DD4486D5}"/>
                </a:ext>
              </a:extLst>
            </p:cNvPr>
            <p:cNvSpPr txBox="1"/>
            <p:nvPr/>
          </p:nvSpPr>
          <p:spPr>
            <a:xfrm rot="16200000">
              <a:off x="5949056" y="4494275"/>
              <a:ext cx="2079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Fully Connected Layer</a:t>
              </a:r>
            </a:p>
          </p:txBody>
        </p:sp>
        <p:sp>
          <p:nvSpPr>
            <p:cNvPr id="1208" name="Cube 1207">
              <a:extLst>
                <a:ext uri="{FF2B5EF4-FFF2-40B4-BE49-F238E27FC236}">
                  <a16:creationId xmlns:a16="http://schemas.microsoft.com/office/drawing/2014/main" id="{41EBBC16-29C3-7EEE-A06F-F961BF436D05}"/>
                </a:ext>
              </a:extLst>
            </p:cNvPr>
            <p:cNvSpPr/>
            <p:nvPr/>
          </p:nvSpPr>
          <p:spPr>
            <a:xfrm>
              <a:off x="5701324" y="1707072"/>
              <a:ext cx="1143000" cy="1143000"/>
            </a:xfrm>
            <a:prstGeom prst="cube">
              <a:avLst/>
            </a:prstGeom>
            <a:solidFill>
              <a:srgbClr val="1A759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TextBox 1208">
              <a:extLst>
                <a:ext uri="{FF2B5EF4-FFF2-40B4-BE49-F238E27FC236}">
                  <a16:creationId xmlns:a16="http://schemas.microsoft.com/office/drawing/2014/main" id="{43C88EA3-59EC-6723-E877-1CD16529C5AE}"/>
                </a:ext>
              </a:extLst>
            </p:cNvPr>
            <p:cNvSpPr txBox="1"/>
            <p:nvPr/>
          </p:nvSpPr>
          <p:spPr>
            <a:xfrm>
              <a:off x="5404660" y="1207959"/>
              <a:ext cx="21499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Pretrained on ImageNet</a:t>
              </a:r>
            </a:p>
          </p:txBody>
        </p:sp>
        <p:sp>
          <p:nvSpPr>
            <p:cNvPr id="1210" name="Rectangle: Rounded Corners 1209">
              <a:extLst>
                <a:ext uri="{FF2B5EF4-FFF2-40B4-BE49-F238E27FC236}">
                  <a16:creationId xmlns:a16="http://schemas.microsoft.com/office/drawing/2014/main" id="{F06C7B11-4059-AFAF-911E-DFD186307AB7}"/>
                </a:ext>
              </a:extLst>
            </p:cNvPr>
            <p:cNvSpPr/>
            <p:nvPr/>
          </p:nvSpPr>
          <p:spPr>
            <a:xfrm>
              <a:off x="2582694" y="3814565"/>
              <a:ext cx="369745" cy="1697975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1" name="TextBox 1210">
              <a:extLst>
                <a:ext uri="{FF2B5EF4-FFF2-40B4-BE49-F238E27FC236}">
                  <a16:creationId xmlns:a16="http://schemas.microsoft.com/office/drawing/2014/main" id="{1156CA5B-B744-C940-6CDD-341EFC6438D2}"/>
                </a:ext>
              </a:extLst>
            </p:cNvPr>
            <p:cNvSpPr txBox="1"/>
            <p:nvPr/>
          </p:nvSpPr>
          <p:spPr>
            <a:xfrm rot="16200000">
              <a:off x="1881587" y="4491622"/>
              <a:ext cx="1705919" cy="30750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Classified Output</a:t>
              </a:r>
            </a:p>
          </p:txBody>
        </p:sp>
        <p:cxnSp>
          <p:nvCxnSpPr>
            <p:cNvPr id="1212" name="Connector: Elbow 1211">
              <a:extLst>
                <a:ext uri="{FF2B5EF4-FFF2-40B4-BE49-F238E27FC236}">
                  <a16:creationId xmlns:a16="http://schemas.microsoft.com/office/drawing/2014/main" id="{AD94D1C2-AE64-FD16-D509-84AC84CCF89A}"/>
                </a:ext>
              </a:extLst>
            </p:cNvPr>
            <p:cNvCxnSpPr>
              <a:cxnSpLocks/>
              <a:stCxn id="1208" idx="4"/>
              <a:endCxn id="1241" idx="2"/>
            </p:cNvCxnSpPr>
            <p:nvPr/>
          </p:nvCxnSpPr>
          <p:spPr>
            <a:xfrm>
              <a:off x="6558574" y="2421447"/>
              <a:ext cx="95636" cy="2334489"/>
            </a:xfrm>
            <a:prstGeom prst="bentConnector3">
              <a:avLst>
                <a:gd name="adj1" fmla="val 19524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3" name="TextBox 1212">
              <a:extLst>
                <a:ext uri="{FF2B5EF4-FFF2-40B4-BE49-F238E27FC236}">
                  <a16:creationId xmlns:a16="http://schemas.microsoft.com/office/drawing/2014/main" id="{E1CB38E5-47BD-1793-A1E8-1216BB008937}"/>
                </a:ext>
              </a:extLst>
            </p:cNvPr>
            <p:cNvSpPr txBox="1"/>
            <p:nvPr/>
          </p:nvSpPr>
          <p:spPr>
            <a:xfrm>
              <a:off x="554589" y="3622405"/>
              <a:ext cx="1631992" cy="374571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 Input</a:t>
              </a:r>
            </a:p>
          </p:txBody>
        </p:sp>
        <p:cxnSp>
          <p:nvCxnSpPr>
            <p:cNvPr id="1214" name="Straight Arrow Connector 1213">
              <a:extLst>
                <a:ext uri="{FF2B5EF4-FFF2-40B4-BE49-F238E27FC236}">
                  <a16:creationId xmlns:a16="http://schemas.microsoft.com/office/drawing/2014/main" id="{AE910835-22BF-70C7-62F9-5AE722740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1417" y="3991828"/>
              <a:ext cx="0" cy="2759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32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311</Words>
  <Application>Microsoft Office PowerPoint</Application>
  <PresentationFormat>Custom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FAYSAL AHMMED</dc:creator>
  <cp:lastModifiedBy>FAYSAL AHMMED</cp:lastModifiedBy>
  <cp:revision>11</cp:revision>
  <dcterms:created xsi:type="dcterms:W3CDTF">2025-06-02T10:27:45Z</dcterms:created>
  <dcterms:modified xsi:type="dcterms:W3CDTF">2025-06-04T16:54:26Z</dcterms:modified>
</cp:coreProperties>
</file>