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496" autoAdjust="0"/>
  </p:normalViewPr>
  <p:slideViewPr>
    <p:cSldViewPr snapToGrid="0" snapToObjects="1">
      <p:cViewPr varScale="1">
        <p:scale>
          <a:sx n="50" d="100"/>
          <a:sy n="5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8800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These slides are only a template for the content you should include. Feel free to style as you like.</a:t>
            </a:r>
          </a:p>
          <a:p>
            <a:endParaRPr/>
          </a:p>
          <a:p>
            <a:r>
              <a:t>On the front page include your Project Name, your name (team member names), and the program logos.</a:t>
            </a:r>
          </a:p>
        </p:txBody>
      </p:sp>
    </p:spTree>
    <p:extLst>
      <p:ext uri="{BB962C8B-B14F-4D97-AF65-F5344CB8AC3E}">
        <p14:creationId xmlns:p14="http://schemas.microsoft.com/office/powerpoint/2010/main" val="126654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the intro portion you want to answer these questions. You can do this with text, diagrams, or pictures.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should</a:t>
            </a:r>
            <a:r>
              <a:rPr lang="en-US" baseline="0" dirty="0"/>
              <a:t> break this up into two or more slides if necessary.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71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want to highlight the Tech Stack that you used. I recommend adding logos to catch audience attention. </a:t>
            </a:r>
          </a:p>
          <a:p>
            <a:endParaRPr/>
          </a:p>
          <a:p>
            <a:r>
              <a:t>[The questions on the left are only guidelines, you don’t need to explicitly answer them in the slide.]</a:t>
            </a:r>
          </a:p>
          <a:p>
            <a:endParaRPr/>
          </a:p>
          <a:p>
            <a:r>
              <a:t>You should be able to answer why you chose a particular component vs other choices. “My instructor told me to” or “it was a class requirement” is not a great answer. That being said, you can say in hindsight you would choose a different component, and why that is.</a:t>
            </a:r>
          </a:p>
        </p:txBody>
      </p:sp>
    </p:spTree>
    <p:extLst>
      <p:ext uri="{BB962C8B-B14F-4D97-AF65-F5344CB8AC3E}">
        <p14:creationId xmlns:p14="http://schemas.microsoft.com/office/powerpoint/2010/main" val="146367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Show off your work.</a:t>
            </a:r>
          </a:p>
        </p:txBody>
      </p:sp>
    </p:spTree>
    <p:extLst>
      <p:ext uri="{BB962C8B-B14F-4D97-AF65-F5344CB8AC3E}">
        <p14:creationId xmlns:p14="http://schemas.microsoft.com/office/powerpoint/2010/main" val="281838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Talk</a:t>
            </a:r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about your “next steps” whether that is related to this project or not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Perhaps you will continue this project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Or, you will apply what you learned to another project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Or, you have job interviews lined up,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Or, you have a job you will be starting (it’s never to soon to look at the competition)</a:t>
            </a:r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---------------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Another option: 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write a bit about "ideal next steps". 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</a:t>
            </a:r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would you go forward 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if you were to receive $50,000 in funding next week to invest in this project as a startup?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What actions would you take, either tech-wise or to scale? 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would</a:t>
            </a:r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you attract customers?</a:t>
            </a:r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4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your contact card. If you add social media networks, make sure they are work related and position you for the job you want.</a:t>
            </a:r>
          </a:p>
          <a:p>
            <a:endParaRPr dirty="0"/>
          </a:p>
          <a:p>
            <a:r>
              <a:rPr dirty="0"/>
              <a:t>Optionally, at the bottom you can add other technologies you want to advertise that you know and want to work in.</a:t>
            </a:r>
          </a:p>
        </p:txBody>
      </p:sp>
    </p:spTree>
    <p:extLst>
      <p:ext uri="{BB962C8B-B14F-4D97-AF65-F5344CB8AC3E}">
        <p14:creationId xmlns:p14="http://schemas.microsoft.com/office/powerpoint/2010/main" val="389457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NQcOt-Brl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asefaw.mekuria@gmail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YAHYA.MUSED@gmail.com" TargetMode="External"/><Relationship Id="rId11" Type="http://schemas.openxmlformats.org/officeDocument/2006/relationships/image" Target="../media/image9.png"/><Relationship Id="rId5" Type="http://schemas.openxmlformats.org/officeDocument/2006/relationships/hyperlink" Target="mailto:jseunga@hotmail.com" TargetMode="External"/><Relationship Id="rId10" Type="http://schemas.openxmlformats.org/officeDocument/2006/relationships/image" Target="../media/image8.png"/><Relationship Id="rId4" Type="http://schemas.openxmlformats.org/officeDocument/2006/relationships/hyperlink" Target="mailto:andyyu199623@yahoo.com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195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CUNY-BOOKS</a:t>
            </a:r>
            <a:endParaRPr b="1" dirty="0"/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3428" y="7750891"/>
            <a:ext cx="2615096" cy="140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755" y="7750891"/>
            <a:ext cx="1052169" cy="140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9216" y="7702459"/>
            <a:ext cx="2685958" cy="14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Introduction/Motivation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CUNY students can easily buy and exchange used textbooks with other</a:t>
            </a:r>
            <a:endParaRPr dirty="0"/>
          </a:p>
          <a:p>
            <a:r>
              <a:rPr lang="en-US" dirty="0"/>
              <a:t>Usually students post books on campus wall to sell, and this application is a better choice</a:t>
            </a:r>
            <a:endParaRPr dirty="0"/>
          </a:p>
          <a:p>
            <a:r>
              <a:rPr lang="en-US" dirty="0"/>
              <a:t>The application is to be used for all CUNY students across all campus</a:t>
            </a:r>
            <a:endParaRPr dirty="0"/>
          </a:p>
          <a:p>
            <a:r>
              <a:rPr lang="en-US" dirty="0" smtClean="0"/>
              <a:t>It’s </a:t>
            </a:r>
            <a:r>
              <a:rPr lang="en-US" dirty="0"/>
              <a:t>free to use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 Stack</a:t>
            </a:r>
            <a:endParaRPr dirty="0"/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8437" y="6189191"/>
            <a:ext cx="2772377" cy="1503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8248" y="6893065"/>
            <a:ext cx="2264072" cy="552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805" y="2860802"/>
            <a:ext cx="23622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201" y="2887726"/>
            <a:ext cx="1971675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072" y="3194177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0848" y="6166889"/>
            <a:ext cx="1483948" cy="14839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hlinkClick r:id="rId3"/>
              </a:rPr>
              <a:t>Live Demo</a:t>
            </a:r>
            <a:endParaRPr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6" y="1524000"/>
            <a:ext cx="7615585" cy="76076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What's Next</a:t>
            </a:r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952500" y="15240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Continue adding features</a:t>
            </a:r>
          </a:p>
          <a:p>
            <a:r>
              <a:rPr lang="en-US" dirty="0"/>
              <a:t>Extend the application, so be used by any college student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1189057" y="1683261"/>
            <a:ext cx="5689601" cy="1422400"/>
          </a:xfrm>
          <a:prstGeom prst="rect">
            <a:avLst/>
          </a:prstGeom>
        </p:spPr>
        <p:txBody>
          <a:bodyPr/>
          <a:lstStyle>
            <a:lvl1pPr defTabSz="467359">
              <a:defRPr sz="4800"/>
            </a:lvl1pPr>
          </a:lstStyle>
          <a:p>
            <a:r>
              <a:rPr lang="en-US" b="1" dirty="0"/>
              <a:t>Team Members</a:t>
            </a:r>
            <a:endParaRPr b="1" dirty="0"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1189057" y="4194764"/>
            <a:ext cx="10245769" cy="4102100"/>
          </a:xfrm>
          <a:prstGeom prst="rect">
            <a:avLst/>
          </a:prstGeom>
        </p:spPr>
        <p:txBody>
          <a:bodyPr/>
          <a:lstStyle/>
          <a:p>
            <a:pPr lvl="1" algn="just"/>
            <a:r>
              <a:rPr lang="en-US" dirty="0" err="1"/>
              <a:t>Asefaw</a:t>
            </a:r>
            <a:r>
              <a:rPr lang="en-US" dirty="0"/>
              <a:t>          </a:t>
            </a: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asefaw.mekuria@gmail.com</a:t>
            </a:r>
            <a:r>
              <a:rPr lang="en-US" dirty="0" smtClean="0"/>
              <a:t> </a:t>
            </a:r>
            <a:endParaRPr lang="en-US" dirty="0"/>
          </a:p>
          <a:p>
            <a:pPr lvl="1" algn="just"/>
            <a:r>
              <a:rPr lang="en-US" dirty="0"/>
              <a:t>Andy             </a:t>
            </a:r>
            <a:r>
              <a:rPr lang="en-US" dirty="0" smtClean="0"/>
              <a:t>  </a:t>
            </a:r>
            <a:r>
              <a:rPr lang="en-US" dirty="0">
                <a:hlinkClick r:id="rId4"/>
              </a:rPr>
              <a:t>andyyu199623@yahoo.com</a:t>
            </a:r>
            <a:endParaRPr lang="en-US" dirty="0"/>
          </a:p>
          <a:p>
            <a:pPr lvl="1" algn="just"/>
            <a:r>
              <a:rPr lang="en-US" dirty="0" err="1"/>
              <a:t>Seung</a:t>
            </a:r>
            <a:r>
              <a:rPr lang="en-US" dirty="0"/>
              <a:t>             </a:t>
            </a:r>
            <a:r>
              <a:rPr lang="en-US" u="sng" dirty="0">
                <a:hlinkClick r:id="rId5"/>
              </a:rPr>
              <a:t>jseunga@hotmail.com</a:t>
            </a:r>
            <a:r>
              <a:rPr lang="en-US" u="sng" dirty="0"/>
              <a:t>   </a:t>
            </a:r>
            <a:endParaRPr lang="en-US" dirty="0"/>
          </a:p>
          <a:p>
            <a:pPr lvl="1" algn="just"/>
            <a:r>
              <a:rPr lang="en-US" dirty="0" err="1"/>
              <a:t>Yahya</a:t>
            </a:r>
            <a:r>
              <a:rPr lang="en-US" dirty="0"/>
              <a:t>             </a:t>
            </a:r>
            <a:r>
              <a:rPr lang="en-US" dirty="0" smtClean="0">
                <a:hlinkClick r:id="rId6"/>
              </a:rPr>
              <a:t>YAHYA.MUSED@gmail.com</a:t>
            </a:r>
            <a:endParaRPr lang="en-US" dirty="0"/>
          </a:p>
          <a:p>
            <a:pPr lvl="1"/>
            <a:endParaRPr dirty="0"/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36364" y="8801804"/>
            <a:ext cx="849400" cy="460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850368" y="8882345"/>
            <a:ext cx="1471231" cy="359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055" y="8616773"/>
            <a:ext cx="562877" cy="7049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2097" y="8620185"/>
            <a:ext cx="631627" cy="741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0144" y="8685779"/>
            <a:ext cx="1089800" cy="61028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429</Words>
  <Application>Microsoft Office PowerPoint</Application>
  <PresentationFormat>사용자 지정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Helvetica Light</vt:lpstr>
      <vt:lpstr>Helvetica Neue</vt:lpstr>
      <vt:lpstr>White</vt:lpstr>
      <vt:lpstr>CUNY-BOOKS</vt:lpstr>
      <vt:lpstr>Introduction/Motivation</vt:lpstr>
      <vt:lpstr>Tech Stack</vt:lpstr>
      <vt:lpstr>PowerPoint 프레젠테이션</vt:lpstr>
      <vt:lpstr>What's Next</vt:lpstr>
      <vt:lpstr>Team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Name</dc:title>
  <dc:creator>A mekuria</dc:creator>
  <cp:lastModifiedBy>Hyeon Ja Lee</cp:lastModifiedBy>
  <cp:revision>18</cp:revision>
  <dcterms:modified xsi:type="dcterms:W3CDTF">2016-12-13T17:40:23Z</dcterms:modified>
</cp:coreProperties>
</file>