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496" autoAdjust="0"/>
  </p:normalViewPr>
  <p:slideViewPr>
    <p:cSldViewPr snapToGrid="0" snapToObjects="1">
      <p:cViewPr varScale="1">
        <p:scale>
          <a:sx n="59" d="100"/>
          <a:sy n="59" d="100"/>
        </p:scale>
        <p:origin x="143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88000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These slides are only a template for the content you should include. Feel free to style as you like.</a:t>
            </a:r>
          </a:p>
          <a:p>
            <a:endParaRPr/>
          </a:p>
          <a:p>
            <a:r>
              <a:t>On the front page include your Project Name, your name (team member names), and the program logos.</a:t>
            </a:r>
          </a:p>
        </p:txBody>
      </p:sp>
    </p:spTree>
    <p:extLst>
      <p:ext uri="{BB962C8B-B14F-4D97-AF65-F5344CB8AC3E}">
        <p14:creationId xmlns:p14="http://schemas.microsoft.com/office/powerpoint/2010/main" val="126654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 the intro portion you want to answer these questions. You can do this with text, diagrams, or pictures.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should</a:t>
            </a:r>
            <a:r>
              <a:rPr lang="en-US" baseline="0" dirty="0"/>
              <a:t> break this up into two or more slides if necessary.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471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 want to highlight the Tech Stack that you used. I recommend adding logos to catch audience attention. </a:t>
            </a:r>
          </a:p>
          <a:p>
            <a:endParaRPr/>
          </a:p>
          <a:p>
            <a:r>
              <a:t>[The questions on the left are only guidelines, you don’t need to explicitly answer them in the slide.]</a:t>
            </a:r>
          </a:p>
          <a:p>
            <a:endParaRPr/>
          </a:p>
          <a:p>
            <a:r>
              <a:t>You should be able to answer why you chose a particular component vs other choices. “My instructor told me to” or “it was a class requirement” is not a great answer. That being said, you can say in hindsight you would choose a different component, and why that is.</a:t>
            </a:r>
          </a:p>
        </p:txBody>
      </p:sp>
    </p:spTree>
    <p:extLst>
      <p:ext uri="{BB962C8B-B14F-4D97-AF65-F5344CB8AC3E}">
        <p14:creationId xmlns:p14="http://schemas.microsoft.com/office/powerpoint/2010/main" val="1463679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Feel free to tell the story of how the application was developed.</a:t>
            </a:r>
          </a:p>
        </p:txBody>
      </p:sp>
    </p:spTree>
    <p:extLst>
      <p:ext uri="{BB962C8B-B14F-4D97-AF65-F5344CB8AC3E}">
        <p14:creationId xmlns:p14="http://schemas.microsoft.com/office/powerpoint/2010/main" val="910901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Show off your work.</a:t>
            </a:r>
          </a:p>
        </p:txBody>
      </p:sp>
    </p:spTree>
    <p:extLst>
      <p:ext uri="{BB962C8B-B14F-4D97-AF65-F5344CB8AC3E}">
        <p14:creationId xmlns:p14="http://schemas.microsoft.com/office/powerpoint/2010/main" val="2818385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Talk</a:t>
            </a:r>
            <a:r>
              <a:rPr lang="en-US" sz="2200" b="0" i="0" baseline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about your “next steps” whether that is related to this project or not</a:t>
            </a:r>
          </a:p>
          <a:p>
            <a:endParaRPr lang="en-US" sz="2200" b="0" i="0" baseline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baseline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Perhaps you will continue this project</a:t>
            </a:r>
          </a:p>
          <a:p>
            <a:endParaRPr lang="en-US" sz="2200" b="0" i="0" baseline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baseline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Or, you will apply what you learned to another project</a:t>
            </a:r>
          </a:p>
          <a:p>
            <a:endParaRPr lang="en-US" sz="2200" b="0" i="0" baseline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baseline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Or, you have job interviews lined up,</a:t>
            </a:r>
          </a:p>
          <a:p>
            <a:endParaRPr lang="en-US" sz="2200" b="0" i="0" baseline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baseline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Or, you have a job you will be starting (it’s never to soon to look at the competition)</a:t>
            </a:r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---------------</a:t>
            </a:r>
          </a:p>
          <a:p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Another option: </a:t>
            </a:r>
          </a:p>
          <a:p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write a bit about "ideal next steps". </a:t>
            </a:r>
          </a:p>
          <a:p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How</a:t>
            </a:r>
            <a:r>
              <a:rPr lang="en-US" sz="2200" b="0" i="0" baseline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would you go forward </a:t>
            </a:r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if you were to receive $50,000 in funding next week to invest in this project as a startup?</a:t>
            </a:r>
          </a:p>
          <a:p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What actions would you take, either tech-wise or to scale? </a:t>
            </a:r>
          </a:p>
          <a:p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How would</a:t>
            </a:r>
            <a:r>
              <a:rPr lang="en-US" sz="2200" b="0" i="0" baseline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you attract customers?</a:t>
            </a:r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40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This is your contact card. If you add social media networks, make sure they are work related and position you for the job you want.</a:t>
            </a:r>
          </a:p>
          <a:p>
            <a:endParaRPr dirty="0"/>
          </a:p>
          <a:p>
            <a:r>
              <a:rPr dirty="0"/>
              <a:t>Optionally, at the bottom you can add other technologies you want to advertise that you know and want to work in.</a:t>
            </a:r>
          </a:p>
        </p:txBody>
      </p:sp>
    </p:spTree>
    <p:extLst>
      <p:ext uri="{BB962C8B-B14F-4D97-AF65-F5344CB8AC3E}">
        <p14:creationId xmlns:p14="http://schemas.microsoft.com/office/powerpoint/2010/main" val="389457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unyBooks_Demo_Video.web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asefaw.mekuria@gmail.com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YAHYA.MUSED@gmail.com" TargetMode="External"/><Relationship Id="rId11" Type="http://schemas.openxmlformats.org/officeDocument/2006/relationships/image" Target="../media/image8.png"/><Relationship Id="rId5" Type="http://schemas.openxmlformats.org/officeDocument/2006/relationships/hyperlink" Target="mailto:jseunga@hotmail.com" TargetMode="External"/><Relationship Id="rId10" Type="http://schemas.openxmlformats.org/officeDocument/2006/relationships/image" Target="../media/image7.png"/><Relationship Id="rId4" Type="http://schemas.openxmlformats.org/officeDocument/2006/relationships/hyperlink" Target="mailto:andyyu199623@yahoo.com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270000" y="195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CUNY-BOOKS</a:t>
            </a:r>
            <a:endParaRPr dirty="0"/>
          </a:p>
        </p:txBody>
      </p:sp>
      <p:pic>
        <p:nvPicPr>
          <p:cNvPr id="12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3428" y="7750891"/>
            <a:ext cx="2615096" cy="140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3755" y="7750891"/>
            <a:ext cx="1052169" cy="140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39216" y="7702459"/>
            <a:ext cx="2685958" cy="140006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Introduction/Motivation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CUNY students can easily buy and exchange used textbooks with other</a:t>
            </a:r>
            <a:endParaRPr dirty="0"/>
          </a:p>
          <a:p>
            <a:r>
              <a:rPr lang="en-US" dirty="0"/>
              <a:t>Usually students post books on campus wall to sell, and this application is a better choice</a:t>
            </a:r>
            <a:endParaRPr dirty="0"/>
          </a:p>
          <a:p>
            <a:r>
              <a:rPr lang="en-US" dirty="0"/>
              <a:t>The application is to be used for all CUNY students across all campus</a:t>
            </a:r>
            <a:endParaRPr dirty="0"/>
          </a:p>
          <a:p>
            <a:r>
              <a:rPr lang="en-US" dirty="0" smtClean="0"/>
              <a:t>It’s </a:t>
            </a:r>
            <a:r>
              <a:rPr lang="en-US" dirty="0"/>
              <a:t>free to use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Tech Stack</a:t>
            </a:r>
            <a:endParaRPr dirty="0"/>
          </a:p>
        </p:txBody>
      </p:sp>
      <p:pic>
        <p:nvPicPr>
          <p:cNvPr id="13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644" y="6433313"/>
            <a:ext cx="2772377" cy="1503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56005" y="6908863"/>
            <a:ext cx="2264072" cy="552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2860802"/>
            <a:ext cx="2362200" cy="193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1270" y="2887726"/>
            <a:ext cx="1971675" cy="2314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3176" y="3244913"/>
            <a:ext cx="2857500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1198" y="6433313"/>
            <a:ext cx="1483948" cy="14839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asted-image.png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/>
          </a:blip>
          <a:srcRect l="3333" r="3333"/>
          <a:stretch>
            <a:fillRect/>
          </a:stretch>
        </p:blipFill>
        <p:spPr>
          <a:xfrm>
            <a:off x="5473700" y="2603500"/>
            <a:ext cx="7823200" cy="6286500"/>
          </a:xfrm>
          <a:prstGeom prst="rect">
            <a:avLst/>
          </a:prstGeom>
        </p:spPr>
      </p:pic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[Work Done]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4660900" cy="6286500"/>
          </a:xfrm>
          <a:prstGeom prst="rect">
            <a:avLst/>
          </a:prstGeom>
        </p:spPr>
        <p:txBody>
          <a:bodyPr/>
          <a:lstStyle/>
          <a:p>
            <a:r>
              <a:t>Mockups</a:t>
            </a:r>
          </a:p>
          <a:p>
            <a:pPr lvl="1"/>
            <a:r>
              <a:t>UI/UX flow</a:t>
            </a:r>
          </a:p>
          <a:p>
            <a:r>
              <a:t>Data Schemas</a:t>
            </a:r>
          </a:p>
          <a:p>
            <a:r>
              <a:t>What were your constraints/tradeoffs?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hlinkClick r:id="rId3" action="ppaction://hlinkfile"/>
              </a:rPr>
              <a:t>Live Demo</a:t>
            </a:r>
            <a:endParaRPr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76" y="1524000"/>
            <a:ext cx="7615585" cy="760762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lang="en-US" dirty="0"/>
              <a:t>What's Next</a:t>
            </a:r>
            <a:endParaRPr dirty="0"/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Continue adding features</a:t>
            </a:r>
          </a:p>
          <a:p>
            <a:r>
              <a:rPr lang="en-US" dirty="0"/>
              <a:t>Extend the application, so be used by any college student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774699" y="2857500"/>
            <a:ext cx="5689601" cy="1422400"/>
          </a:xfrm>
          <a:prstGeom prst="rect">
            <a:avLst/>
          </a:prstGeom>
        </p:spPr>
        <p:txBody>
          <a:bodyPr/>
          <a:lstStyle>
            <a:lvl1pPr defTabSz="467359">
              <a:defRPr sz="4800"/>
            </a:lvl1pPr>
          </a:lstStyle>
          <a:p>
            <a:r>
              <a:rPr lang="en-US" dirty="0"/>
              <a:t>Team Members</a:t>
            </a:r>
            <a:endParaRPr dirty="0"/>
          </a:p>
        </p:txBody>
      </p:sp>
      <p:sp>
        <p:nvSpPr>
          <p:cNvPr id="162" name="Shape 162"/>
          <p:cNvSpPr>
            <a:spLocks noGrp="1"/>
          </p:cNvSpPr>
          <p:nvPr>
            <p:ph type="body" sz="quarter" idx="1"/>
          </p:nvPr>
        </p:nvSpPr>
        <p:spPr>
          <a:xfrm>
            <a:off x="952499" y="4419600"/>
            <a:ext cx="10245769" cy="4102100"/>
          </a:xfrm>
          <a:prstGeom prst="rect">
            <a:avLst/>
          </a:prstGeom>
        </p:spPr>
        <p:txBody>
          <a:bodyPr/>
          <a:lstStyle/>
          <a:p>
            <a:pPr lvl="1" algn="just"/>
            <a:r>
              <a:rPr lang="en-US" dirty="0"/>
              <a:t>Asefaw          </a:t>
            </a:r>
            <a:r>
              <a:rPr lang="en-US" dirty="0">
                <a:hlinkClick r:id="rId3"/>
              </a:rPr>
              <a:t>asefaw.mekuria@gmail.com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Andy              </a:t>
            </a:r>
            <a:r>
              <a:rPr lang="en-US" dirty="0">
                <a:hlinkClick r:id="rId4"/>
              </a:rPr>
              <a:t>andyyu199623@yahoo.com</a:t>
            </a:r>
            <a:endParaRPr lang="en-US" dirty="0"/>
          </a:p>
          <a:p>
            <a:pPr lvl="1" algn="just"/>
            <a:r>
              <a:rPr lang="en-US" dirty="0" err="1"/>
              <a:t>Seung</a:t>
            </a:r>
            <a:r>
              <a:rPr lang="en-US" dirty="0"/>
              <a:t>             </a:t>
            </a:r>
            <a:r>
              <a:rPr lang="en-US" u="sng" dirty="0">
                <a:hlinkClick r:id="rId5"/>
              </a:rPr>
              <a:t>jseunga@hotmail.com</a:t>
            </a:r>
            <a:r>
              <a:rPr lang="en-US" u="sng" dirty="0"/>
              <a:t>   </a:t>
            </a:r>
            <a:endParaRPr lang="en-US" dirty="0"/>
          </a:p>
          <a:p>
            <a:pPr lvl="1" algn="just"/>
            <a:r>
              <a:rPr lang="en-US" dirty="0"/>
              <a:t>Yahya             </a:t>
            </a:r>
            <a:r>
              <a:rPr lang="en-US" dirty="0">
                <a:hlinkClick r:id="rId6"/>
              </a:rPr>
              <a:t>YAHYA.MUSED@gmail.com</a:t>
            </a:r>
            <a:endParaRPr lang="en-US" dirty="0"/>
          </a:p>
          <a:p>
            <a:pPr lvl="1"/>
            <a:endParaRPr dirty="0"/>
          </a:p>
        </p:txBody>
      </p:sp>
      <p:pic>
        <p:nvPicPr>
          <p:cNvPr id="163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780779" y="8746069"/>
            <a:ext cx="549998" cy="5499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273446" y="8741759"/>
            <a:ext cx="849400" cy="460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114753" y="8792587"/>
            <a:ext cx="1471231" cy="359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3615" y="8741684"/>
            <a:ext cx="562877" cy="4607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3854" y="8661400"/>
            <a:ext cx="631627" cy="7414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3646" y="8726993"/>
            <a:ext cx="1089800" cy="61028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456</Words>
  <Application>Microsoft Office PowerPoint</Application>
  <PresentationFormat>Custom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Helvetica Light</vt:lpstr>
      <vt:lpstr>Helvetica Neue</vt:lpstr>
      <vt:lpstr>White</vt:lpstr>
      <vt:lpstr>CUNY-BOOKS</vt:lpstr>
      <vt:lpstr>Introduction/Motivation</vt:lpstr>
      <vt:lpstr>Tech Stack</vt:lpstr>
      <vt:lpstr>[Work Done]</vt:lpstr>
      <vt:lpstr>PowerPoint Presentation</vt:lpstr>
      <vt:lpstr>What's Next</vt:lpstr>
      <vt:lpstr>Team Members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 Name</dc:title>
  <dc:creator>A mekuria</dc:creator>
  <cp:lastModifiedBy>Seung-A</cp:lastModifiedBy>
  <cp:revision>15</cp:revision>
  <dcterms:modified xsi:type="dcterms:W3CDTF">2016-12-08T16:44:24Z</dcterms:modified>
</cp:coreProperties>
</file>