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46" autoAdjust="0"/>
  </p:normalViewPr>
  <p:slideViewPr>
    <p:cSldViewPr snapToGrid="0" snapToObjects="1">
      <p:cViewPr varScale="1">
        <p:scale>
          <a:sx n="95" d="100"/>
          <a:sy n="95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Worms GAME!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-204776" y="1013767"/>
            <a:ext cx="6511131" cy="329259"/>
          </a:xfrm>
        </p:spPr>
        <p:txBody>
          <a:bodyPr/>
          <a:lstStyle/>
          <a:p>
            <a:r>
              <a:rPr lang="en-US" dirty="0" smtClean="0"/>
              <a:t>&lt;&gt;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4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51238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&lt;/&gt;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68739"/>
            <a:ext cx="7520940" cy="357984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Create Front Loading Page with Play Button (and music)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Create Worms-style based game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Set Win Conditions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9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42583"/>
            <a:ext cx="7520940" cy="3990364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Set up terrain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 an exponential function for the rocket travelling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Terrain and Player Collision function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Rocket power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Counters to keep track of life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Player Movement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Turn based system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66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Terrain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Start with creating a manual ‘static’ terrain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Try to outline the terrain for the player to ‘walk’ 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Tweening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lvl="3">
              <a:buFont typeface="Arial"/>
              <a:buChar char="•"/>
            </a:pPr>
            <a:r>
              <a:rPr lang="en-US" dirty="0" smtClean="0"/>
              <a:t>Create random terrain with </a:t>
            </a:r>
            <a:r>
              <a:rPr lang="en-US" dirty="0" err="1" smtClean="0"/>
              <a:t>Perlin</a:t>
            </a:r>
            <a:r>
              <a:rPr lang="en-US" dirty="0" smtClean="0"/>
              <a:t> Noise or some other function</a:t>
            </a:r>
          </a:p>
          <a:p>
            <a:pPr lvl="3">
              <a:buFont typeface="Arial"/>
              <a:buChar char="•"/>
            </a:pPr>
            <a:endParaRPr lang="en-US" dirty="0"/>
          </a:p>
          <a:p>
            <a:pPr lvl="5">
              <a:buFont typeface="Arial"/>
              <a:buChar char="•"/>
            </a:pPr>
            <a:r>
              <a:rPr lang="en-US" dirty="0" smtClean="0"/>
              <a:t>Able to set terrain up correctly each time so that the player can walk on it</a:t>
            </a:r>
          </a:p>
        </p:txBody>
      </p:sp>
    </p:spTree>
    <p:extLst>
      <p:ext uri="{BB962C8B-B14F-4D97-AF65-F5344CB8AC3E}">
        <p14:creationId xmlns:p14="http://schemas.microsoft.com/office/powerpoint/2010/main" val="390593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Rocket function &amp;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Getting the correct function for the rocket to traverse the map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This includes the collide function with a player or the terrain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Tweening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lvl="4">
              <a:buFont typeface="Arial"/>
              <a:buChar char="•"/>
            </a:pPr>
            <a:r>
              <a:rPr lang="en-US" dirty="0" smtClean="0"/>
              <a:t>Explosion when colliding with terrain or player</a:t>
            </a:r>
          </a:p>
          <a:p>
            <a:pPr lvl="4">
              <a:buFont typeface="Arial"/>
              <a:buChar char="•"/>
            </a:pPr>
            <a:endParaRPr lang="en-US" dirty="0"/>
          </a:p>
          <a:p>
            <a:pPr lvl="4">
              <a:buFont typeface="Arial"/>
              <a:buChar char="•"/>
            </a:pPr>
            <a:r>
              <a:rPr lang="en-US" dirty="0" smtClean="0"/>
              <a:t>Making a hole where the terrain was</a:t>
            </a:r>
          </a:p>
        </p:txBody>
      </p:sp>
    </p:spTree>
    <p:extLst>
      <p:ext uri="{BB962C8B-B14F-4D97-AF65-F5344CB8AC3E}">
        <p14:creationId xmlns:p14="http://schemas.microsoft.com/office/powerpoint/2010/main" val="251585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Movement &amp; Cannon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Able to move the player along the terrain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K</a:t>
            </a:r>
            <a:r>
              <a:rPr lang="en-US" dirty="0" smtClean="0"/>
              <a:t>eep track of the players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Keep track of firing angle</a:t>
            </a:r>
          </a:p>
        </p:txBody>
      </p:sp>
    </p:spTree>
    <p:extLst>
      <p:ext uri="{BB962C8B-B14F-4D97-AF65-F5344CB8AC3E}">
        <p14:creationId xmlns:p14="http://schemas.microsoft.com/office/powerpoint/2010/main" val="237449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Limit players from going off page @top, left and right, but not Bottom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But don’t limit Cannon shots from going off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6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Keep track of current player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Switching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3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even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Varying different types of weapons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Napalm</a:t>
            </a:r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Cluster Bombs, etc.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Individual Sound Effects for each Action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Testing for Edge Cases</a:t>
            </a:r>
          </a:p>
        </p:txBody>
      </p:sp>
    </p:spTree>
    <p:extLst>
      <p:ext uri="{BB962C8B-B14F-4D97-AF65-F5344CB8AC3E}">
        <p14:creationId xmlns:p14="http://schemas.microsoft.com/office/powerpoint/2010/main" val="3574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65</TotalTime>
  <Words>237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Worms GAME!</vt:lpstr>
      <vt:lpstr>Objective</vt:lpstr>
      <vt:lpstr>Outline</vt:lpstr>
      <vt:lpstr>Setting up the Terrain</vt:lpstr>
      <vt:lpstr>Exponential Rocket function &amp; Collision</vt:lpstr>
      <vt:lpstr>Player Movement &amp; Cannon</vt:lpstr>
      <vt:lpstr>limits</vt:lpstr>
      <vt:lpstr>Turn based system</vt:lpstr>
      <vt:lpstr>Going even further</vt:lpstr>
      <vt:lpstr>&lt;/&gt;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Worms GAME!</dc:title>
  <dc:creator>Chris</dc:creator>
  <cp:lastModifiedBy>Chris</cp:lastModifiedBy>
  <cp:revision>5</cp:revision>
  <dcterms:created xsi:type="dcterms:W3CDTF">2017-02-17T07:19:39Z</dcterms:created>
  <dcterms:modified xsi:type="dcterms:W3CDTF">2017-02-17T08:24:44Z</dcterms:modified>
</cp:coreProperties>
</file>