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A5DE7C-094A-424F-A938-0788EE6575B6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15F933-C694-49F5-858B-21EEB983695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By: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Mahmoud  Yasser  </a:t>
            </a:r>
            <a:r>
              <a:rPr lang="en-GB" sz="2800" dirty="0" err="1" smtClean="0">
                <a:solidFill>
                  <a:schemeClr val="tx1"/>
                </a:solidFill>
              </a:rPr>
              <a:t>Mostafa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IR Wireless Underwater</a:t>
            </a:r>
            <a:br>
              <a:rPr lang="en-GB" b="1" dirty="0" smtClean="0"/>
            </a:br>
            <a:r>
              <a:rPr lang="en-GB" b="1" dirty="0" smtClean="0"/>
              <a:t>Communication System 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673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IR Wireless </a:t>
            </a:r>
            <a:r>
              <a:rPr lang="en-GB" sz="3200" b="1" dirty="0" smtClean="0">
                <a:solidFill>
                  <a:srgbClr val="FF0000"/>
                </a:solidFill>
              </a:rPr>
              <a:t>Underwater Communication System:- 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Underwater wireless communications system</a:t>
            </a:r>
          </a:p>
          <a:p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comprising first and second communications modules</a:t>
            </a:r>
          </a:p>
          <a:p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transmit and receive data utilizing infrared</a:t>
            </a:r>
          </a:p>
          <a:p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radiation. Each module has a transmitter/receiver which</a:t>
            </a:r>
          </a:p>
          <a:p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converts each received data.</a:t>
            </a:r>
          </a:p>
        </p:txBody>
      </p:sp>
    </p:spTree>
    <p:extLst>
      <p:ext uri="{BB962C8B-B14F-4D97-AF65-F5344CB8AC3E}">
        <p14:creationId xmlns:p14="http://schemas.microsoft.com/office/powerpoint/2010/main" val="3084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u="sng" dirty="0" smtClean="0">
                <a:solidFill>
                  <a:srgbClr val="FF0000"/>
                </a:solidFill>
              </a:rPr>
              <a:t>Advantages </a:t>
            </a:r>
            <a:r>
              <a:rPr lang="en-GB" sz="4800" b="1" dirty="0" smtClean="0">
                <a:solidFill>
                  <a:srgbClr val="FF0000"/>
                </a:solidFill>
              </a:rPr>
              <a:t>:-</a:t>
            </a:r>
            <a:endParaRPr lang="en-GB" sz="4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/>
          <a:lstStyle/>
          <a:p>
            <a:r>
              <a:rPr lang="en-GB" dirty="0"/>
              <a:t>1) is </a:t>
            </a:r>
            <a:r>
              <a:rPr lang="en-GB" dirty="0" smtClean="0"/>
              <a:t>not </a:t>
            </a:r>
            <a:r>
              <a:rPr lang="en-GB" dirty="0" err="1" smtClean="0"/>
              <a:t>expensve</a:t>
            </a:r>
            <a:r>
              <a:rPr lang="en-GB" dirty="0" smtClean="0"/>
              <a:t>  </a:t>
            </a:r>
          </a:p>
          <a:p>
            <a:r>
              <a:rPr lang="en-GB" dirty="0" smtClean="0"/>
              <a:t>2</a:t>
            </a:r>
            <a:r>
              <a:rPr lang="en-GB" dirty="0"/>
              <a:t>) transmitter or receiver can be </a:t>
            </a:r>
            <a:r>
              <a:rPr lang="en-GB" dirty="0" smtClean="0"/>
              <a:t>showed to </a:t>
            </a:r>
            <a:r>
              <a:rPr lang="en-GB" dirty="0"/>
              <a:t>another location with least </a:t>
            </a:r>
            <a:r>
              <a:rPr lang="en-GB" dirty="0" smtClean="0"/>
              <a:t>distraction</a:t>
            </a:r>
          </a:p>
          <a:p>
            <a:r>
              <a:rPr lang="en-GB" dirty="0" smtClean="0"/>
              <a:t>3</a:t>
            </a:r>
            <a:r>
              <a:rPr lang="en-GB" dirty="0"/>
              <a:t>) This system </a:t>
            </a:r>
            <a:r>
              <a:rPr lang="en-GB" dirty="0" smtClean="0"/>
              <a:t>is used </a:t>
            </a:r>
            <a:r>
              <a:rPr lang="en-GB" dirty="0"/>
              <a:t>for easy communication with transmitter </a:t>
            </a:r>
            <a:r>
              <a:rPr lang="en-GB" dirty="0" smtClean="0"/>
              <a:t>and receiver </a:t>
            </a:r>
            <a:r>
              <a:rPr lang="en-GB" dirty="0"/>
              <a:t>in underground water</a:t>
            </a:r>
          </a:p>
        </p:txBody>
      </p:sp>
    </p:spTree>
    <p:extLst>
      <p:ext uri="{BB962C8B-B14F-4D97-AF65-F5344CB8AC3E}">
        <p14:creationId xmlns:p14="http://schemas.microsoft.com/office/powerpoint/2010/main" val="23612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 smtClean="0">
                <a:solidFill>
                  <a:srgbClr val="FF0000"/>
                </a:solidFill>
              </a:rPr>
              <a:t>Design Hardware Specifications</a:t>
            </a:r>
            <a:r>
              <a:rPr lang="en-GB" b="1" dirty="0" smtClean="0">
                <a:solidFill>
                  <a:srgbClr val="FF0000"/>
                </a:solidFill>
              </a:rPr>
              <a:t> :-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Arduino</a:t>
            </a:r>
            <a:r>
              <a:rPr lang="en-GB" dirty="0"/>
              <a:t> </a:t>
            </a:r>
            <a:r>
              <a:rPr lang="en-GB" dirty="0" smtClean="0"/>
              <a:t>Uno</a:t>
            </a:r>
          </a:p>
          <a:p>
            <a:r>
              <a:rPr lang="en-GB" dirty="0" smtClean="0"/>
              <a:t>IR LED’s</a:t>
            </a:r>
          </a:p>
          <a:p>
            <a:r>
              <a:rPr lang="en-GB" dirty="0" smtClean="0"/>
              <a:t>TSOP1738 </a:t>
            </a:r>
            <a:r>
              <a:rPr lang="en-GB" dirty="0"/>
              <a:t>IR </a:t>
            </a:r>
            <a:r>
              <a:rPr lang="en-GB" dirty="0" smtClean="0"/>
              <a:t>Receiver</a:t>
            </a:r>
          </a:p>
          <a:p>
            <a:r>
              <a:rPr lang="en-GB" dirty="0" smtClean="0"/>
              <a:t>Computer keyboard</a:t>
            </a:r>
          </a:p>
          <a:p>
            <a:r>
              <a:rPr lang="en-GB" dirty="0" smtClean="0"/>
              <a:t>LCD’s</a:t>
            </a:r>
          </a:p>
          <a:p>
            <a:r>
              <a:rPr lang="en-GB" dirty="0" smtClean="0"/>
              <a:t>Crystal Oscillator</a:t>
            </a:r>
          </a:p>
          <a:p>
            <a:r>
              <a:rPr lang="en-GB" dirty="0" smtClean="0"/>
              <a:t>Resistors Capacitors</a:t>
            </a:r>
          </a:p>
          <a:p>
            <a:r>
              <a:rPr lang="en-GB" dirty="0" smtClean="0"/>
              <a:t>Transistors</a:t>
            </a:r>
          </a:p>
          <a:p>
            <a:r>
              <a:rPr lang="en-GB" dirty="0" smtClean="0"/>
              <a:t>Cables </a:t>
            </a:r>
            <a:r>
              <a:rPr lang="en-GB" dirty="0"/>
              <a:t>&amp; </a:t>
            </a:r>
            <a:r>
              <a:rPr lang="en-GB" dirty="0" smtClean="0"/>
              <a:t>Connectors</a:t>
            </a:r>
          </a:p>
          <a:p>
            <a:r>
              <a:rPr lang="en-GB" dirty="0" smtClean="0"/>
              <a:t>Diodes</a:t>
            </a:r>
          </a:p>
          <a:p>
            <a:r>
              <a:rPr lang="en-GB" dirty="0" smtClean="0"/>
              <a:t>PCBLED’s Transformer/Adapter</a:t>
            </a:r>
          </a:p>
          <a:p>
            <a:r>
              <a:rPr lang="en-GB" dirty="0" smtClean="0"/>
              <a:t>Push </a:t>
            </a:r>
            <a:r>
              <a:rPr lang="en-GB" dirty="0"/>
              <a:t>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60848"/>
            <a:ext cx="460851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rgbClr val="FF0000"/>
                </a:solidFill>
              </a:rPr>
              <a:t>Software </a:t>
            </a:r>
            <a:r>
              <a:rPr lang="en-GB" b="1" u="sng" dirty="0" smtClean="0">
                <a:solidFill>
                  <a:srgbClr val="FF0000"/>
                </a:solidFill>
              </a:rPr>
              <a:t>Specifications</a:t>
            </a:r>
            <a:r>
              <a:rPr lang="en-GB" b="1" dirty="0" smtClean="0">
                <a:solidFill>
                  <a:srgbClr val="FF0000"/>
                </a:solidFill>
              </a:rPr>
              <a:t>:-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3200" b="1" dirty="0"/>
              <a:t>Arduino </a:t>
            </a:r>
            <a:r>
              <a:rPr lang="it-IT" sz="3200" b="1" dirty="0" smtClean="0"/>
              <a:t>compiler</a:t>
            </a:r>
          </a:p>
          <a:p>
            <a:r>
              <a:rPr lang="it-IT" sz="3200" b="1" dirty="0" smtClean="0"/>
              <a:t>MC </a:t>
            </a:r>
            <a:r>
              <a:rPr lang="it-IT" sz="3200" b="1" dirty="0"/>
              <a:t>Programming Language: C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231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</TotalTime>
  <Words>118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IR Wireless Underwater Communication System  </vt:lpstr>
      <vt:lpstr>IR Wireless Underwater Communication System:- </vt:lpstr>
      <vt:lpstr>Advantages :-</vt:lpstr>
      <vt:lpstr>Design Hardware Specifications :-</vt:lpstr>
      <vt:lpstr>Software Specifications:-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Wireless Underwater Communication System</dc:title>
  <dc:creator>Windows User</dc:creator>
  <cp:lastModifiedBy>Windows User</cp:lastModifiedBy>
  <cp:revision>4</cp:revision>
  <dcterms:created xsi:type="dcterms:W3CDTF">2023-10-06T12:32:50Z</dcterms:created>
  <dcterms:modified xsi:type="dcterms:W3CDTF">2023-10-06T15:13:40Z</dcterms:modified>
</cp:coreProperties>
</file>