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8186" y="3029534"/>
            <a:ext cx="6167627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5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5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5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5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243" y="373089"/>
            <a:ext cx="3898265" cy="633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005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612" y="3094701"/>
            <a:ext cx="7893684" cy="272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5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997707"/>
            <a:ext cx="8229600" cy="862965"/>
          </a:xfrm>
          <a:custGeom>
            <a:avLst/>
            <a:gdLst/>
            <a:ahLst/>
            <a:cxnLst/>
            <a:rect l="l" t="t" r="r" b="b"/>
            <a:pathLst>
              <a:path w="8229600" h="862964">
                <a:moveTo>
                  <a:pt x="0" y="862583"/>
                </a:moveTo>
                <a:lnTo>
                  <a:pt x="8229600" y="862583"/>
                </a:lnTo>
                <a:lnTo>
                  <a:pt x="8229600" y="0"/>
                </a:lnTo>
                <a:lnTo>
                  <a:pt x="0" y="0"/>
                </a:lnTo>
                <a:lnTo>
                  <a:pt x="0" y="862583"/>
                </a:lnTo>
                <a:close/>
              </a:path>
            </a:pathLst>
          </a:custGeom>
          <a:ln w="12192">
            <a:solidFill>
              <a:srgbClr val="005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6255" y="5283708"/>
            <a:ext cx="990600" cy="50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60"/>
              </a:lnSpc>
            </a:pPr>
            <a:r>
              <a:rPr dirty="0"/>
              <a:t>2. ROBOT</a:t>
            </a:r>
            <a:r>
              <a:rPr spc="-165" dirty="0"/>
              <a:t> </a:t>
            </a:r>
            <a:r>
              <a:rPr spc="-40" dirty="0"/>
              <a:t>MANIPULATOR</a:t>
            </a:r>
          </a:p>
          <a:p>
            <a:pPr>
              <a:lnSpc>
                <a:spcPct val="100000"/>
              </a:lnSpc>
            </a:pPr>
            <a:endParaRPr sz="5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/>
              <a:cs typeface="Times New Roman"/>
            </a:endParaRPr>
          </a:p>
          <a:p>
            <a:pPr marL="1729739">
              <a:lnSpc>
                <a:spcPts val="1485"/>
              </a:lnSpc>
            </a:pP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D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E</a:t>
            </a:r>
            <a:r>
              <a:rPr sz="1300" spc="-15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S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G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N</a:t>
            </a:r>
            <a:r>
              <a:rPr sz="1300" spc="1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N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D</a:t>
            </a:r>
            <a:r>
              <a:rPr sz="1300" spc="11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P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P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L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C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60" dirty="0">
                <a:solidFill>
                  <a:srgbClr val="000000"/>
                </a:solidFill>
                <a:latin typeface="Segoe UI"/>
                <a:cs typeface="Segoe UI"/>
              </a:rPr>
              <a:t>AT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O</a:t>
            </a:r>
            <a:r>
              <a:rPr sz="1300" spc="-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N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S</a:t>
            </a:r>
            <a:r>
              <a:rPr sz="1300" spc="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O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F</a:t>
            </a:r>
            <a:r>
              <a:rPr sz="1300" spc="10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N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D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U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S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T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R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L</a:t>
            </a:r>
            <a:r>
              <a:rPr sz="1300" spc="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R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O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B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O</a:t>
            </a:r>
            <a:r>
              <a:rPr sz="1300" spc="-19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T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S</a:t>
            </a:r>
            <a:endParaRPr sz="1300">
              <a:latin typeface="Segoe UI"/>
              <a:cs typeface="Segoe UI"/>
            </a:endParaRPr>
          </a:p>
          <a:p>
            <a:pPr marL="1729739">
              <a:lnSpc>
                <a:spcPts val="1400"/>
              </a:lnSpc>
            </a:pP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S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B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R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G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R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65" dirty="0">
                <a:solidFill>
                  <a:srgbClr val="000000"/>
                </a:solidFill>
                <a:latin typeface="Segoe UI"/>
                <a:cs typeface="Segoe UI"/>
              </a:rPr>
              <a:t>VA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S</a:t>
            </a:r>
            <a:r>
              <a:rPr sz="1300" spc="-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r>
              <a:rPr sz="1300" spc="-1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N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.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R</a:t>
            </a:r>
            <a:endParaRPr sz="1300">
              <a:latin typeface="Segoe UI"/>
              <a:cs typeface="Segoe UI"/>
            </a:endParaRPr>
          </a:p>
          <a:p>
            <a:pPr marL="1729739">
              <a:lnSpc>
                <a:spcPts val="1475"/>
              </a:lnSpc>
            </a:pP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I</a:t>
            </a:r>
            <a:r>
              <a:rPr sz="1300" spc="-15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S</a:t>
            </a:r>
            <a:r>
              <a:rPr sz="1300" spc="-1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B</a:t>
            </a:r>
            <a:r>
              <a:rPr sz="1300" spc="-1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N</a:t>
            </a:r>
            <a:r>
              <a:rPr sz="1300" spc="11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85" dirty="0">
                <a:solidFill>
                  <a:srgbClr val="000000"/>
                </a:solidFill>
                <a:latin typeface="Segoe UI"/>
                <a:cs typeface="Segoe UI"/>
              </a:rPr>
              <a:t>978-81-908268-</a:t>
            </a:r>
            <a:r>
              <a:rPr sz="1300" spc="-2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40" dirty="0">
                <a:solidFill>
                  <a:srgbClr val="000000"/>
                </a:solidFill>
                <a:latin typeface="Segoe UI"/>
                <a:cs typeface="Segoe UI"/>
              </a:rPr>
              <a:t>0-</a:t>
            </a:r>
            <a:r>
              <a:rPr sz="1300" spc="-2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0000"/>
                </a:solidFill>
                <a:latin typeface="Segoe UI"/>
                <a:cs typeface="Segoe UI"/>
              </a:rPr>
              <a:t>8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056"/>
            <a:ext cx="9144000" cy="6845934"/>
          </a:xfrm>
          <a:custGeom>
            <a:avLst/>
            <a:gdLst/>
            <a:ahLst/>
            <a:cxnLst/>
            <a:rect l="l" t="t" r="r" b="b"/>
            <a:pathLst>
              <a:path w="9144000" h="6845934">
                <a:moveTo>
                  <a:pt x="0" y="6845667"/>
                </a:moveTo>
                <a:lnTo>
                  <a:pt x="9143816" y="6845667"/>
                </a:lnTo>
                <a:lnTo>
                  <a:pt x="9143816" y="0"/>
                </a:lnTo>
                <a:lnTo>
                  <a:pt x="0" y="0"/>
                </a:lnTo>
                <a:lnTo>
                  <a:pt x="0" y="6845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190" y="2998730"/>
            <a:ext cx="8229600" cy="796372"/>
          </a:xfrm>
          <a:prstGeom prst="rect">
            <a:avLst/>
          </a:prstGeom>
          <a:ln w="12677">
            <a:solidFill>
              <a:srgbClr val="005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210"/>
              </a:spcBef>
            </a:pPr>
            <a:r>
              <a:rPr sz="5000" spc="-5" dirty="0"/>
              <a:t>ROBOT</a:t>
            </a:r>
            <a:r>
              <a:rPr sz="5000" spc="-135" dirty="0"/>
              <a:t> </a:t>
            </a:r>
            <a:r>
              <a:rPr sz="5000" spc="-45" dirty="0"/>
              <a:t>MANIPULATOR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995" y="304306"/>
            <a:ext cx="387477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Lower Pair</a:t>
            </a:r>
            <a:r>
              <a:rPr sz="4000" b="1" spc="-18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Joints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Lower </a:t>
            </a:r>
            <a:r>
              <a:rPr spc="20" dirty="0"/>
              <a:t>Pair</a:t>
            </a:r>
            <a:r>
              <a:rPr spc="-240" dirty="0"/>
              <a:t> </a:t>
            </a:r>
            <a:r>
              <a:rPr spc="20" dirty="0"/>
              <a:t>Joints</a:t>
            </a:r>
          </a:p>
        </p:txBody>
      </p:sp>
      <p:sp>
        <p:nvSpPr>
          <p:cNvPr id="6" name="object 6"/>
          <p:cNvSpPr/>
          <p:nvPr/>
        </p:nvSpPr>
        <p:spPr>
          <a:xfrm>
            <a:off x="228595" y="1451284"/>
            <a:ext cx="5851525" cy="4306570"/>
          </a:xfrm>
          <a:custGeom>
            <a:avLst/>
            <a:gdLst/>
            <a:ahLst/>
            <a:cxnLst/>
            <a:rect l="l" t="t" r="r" b="b"/>
            <a:pathLst>
              <a:path w="5851525" h="4306570">
                <a:moveTo>
                  <a:pt x="0" y="4306338"/>
                </a:moveTo>
                <a:lnTo>
                  <a:pt x="5851526" y="4306338"/>
                </a:lnTo>
                <a:lnTo>
                  <a:pt x="5851526" y="0"/>
                </a:lnTo>
                <a:lnTo>
                  <a:pt x="0" y="0"/>
                </a:lnTo>
                <a:lnTo>
                  <a:pt x="0" y="4306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0122" y="1451285"/>
            <a:ext cx="0" cy="4306570"/>
          </a:xfrm>
          <a:custGeom>
            <a:avLst/>
            <a:gdLst/>
            <a:ahLst/>
            <a:cxnLst/>
            <a:rect l="l" t="t" r="r" b="b"/>
            <a:pathLst>
              <a:path h="4306570">
                <a:moveTo>
                  <a:pt x="0" y="4306338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595" y="1451284"/>
            <a:ext cx="0" cy="4306570"/>
          </a:xfrm>
          <a:custGeom>
            <a:avLst/>
            <a:gdLst/>
            <a:ahLst/>
            <a:cxnLst/>
            <a:rect l="l" t="t" r="r" b="b"/>
            <a:pathLst>
              <a:path h="4306570">
                <a:moveTo>
                  <a:pt x="0" y="0"/>
                </a:moveTo>
                <a:lnTo>
                  <a:pt x="0" y="43063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4580" y="4147876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0" y="15808"/>
                </a:moveTo>
                <a:lnTo>
                  <a:pt x="21961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5345" y="4088289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30401"/>
                </a:moveTo>
                <a:lnTo>
                  <a:pt x="46261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29190" y="4027385"/>
            <a:ext cx="46990" cy="30480"/>
          </a:xfrm>
          <a:custGeom>
            <a:avLst/>
            <a:gdLst/>
            <a:ahLst/>
            <a:cxnLst/>
            <a:rect l="l" t="t" r="r" b="b"/>
            <a:pathLst>
              <a:path w="46989" h="30479">
                <a:moveTo>
                  <a:pt x="0" y="30401"/>
                </a:moveTo>
                <a:lnTo>
                  <a:pt x="46363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4255" y="3966583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0" y="31617"/>
                </a:moveTo>
                <a:lnTo>
                  <a:pt x="46363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8201" y="3905679"/>
            <a:ext cx="46355" cy="31750"/>
          </a:xfrm>
          <a:custGeom>
            <a:avLst/>
            <a:gdLst/>
            <a:ahLst/>
            <a:cxnLst/>
            <a:rect l="l" t="t" r="r" b="b"/>
            <a:pathLst>
              <a:path w="46355" h="31750">
                <a:moveTo>
                  <a:pt x="0" y="31617"/>
                </a:moveTo>
                <a:lnTo>
                  <a:pt x="46261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3266" y="3860685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4" h="15875">
                <a:moveTo>
                  <a:pt x="0" y="15808"/>
                </a:moveTo>
                <a:lnTo>
                  <a:pt x="23181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0439" y="1937806"/>
            <a:ext cx="457200" cy="227965"/>
          </a:xfrm>
          <a:custGeom>
            <a:avLst/>
            <a:gdLst/>
            <a:ahLst/>
            <a:cxnLst/>
            <a:rect l="l" t="t" r="r" b="b"/>
            <a:pathLst>
              <a:path w="457200" h="227964">
                <a:moveTo>
                  <a:pt x="0" y="0"/>
                </a:moveTo>
                <a:lnTo>
                  <a:pt x="457114" y="22760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0667" y="3721945"/>
            <a:ext cx="70680" cy="32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6474" y="3725602"/>
            <a:ext cx="946150" cy="610235"/>
          </a:xfrm>
          <a:custGeom>
            <a:avLst/>
            <a:gdLst/>
            <a:ahLst/>
            <a:cxnLst/>
            <a:rect l="l" t="t" r="r" b="b"/>
            <a:pathLst>
              <a:path w="946150" h="610235">
                <a:moveTo>
                  <a:pt x="0" y="2432"/>
                </a:moveTo>
                <a:lnTo>
                  <a:pt x="9760" y="1216"/>
                </a:lnTo>
                <a:lnTo>
                  <a:pt x="19521" y="0"/>
                </a:lnTo>
                <a:lnTo>
                  <a:pt x="29282" y="0"/>
                </a:lnTo>
                <a:lnTo>
                  <a:pt x="75645" y="10944"/>
                </a:lnTo>
                <a:lnTo>
                  <a:pt x="130447" y="36481"/>
                </a:lnTo>
                <a:lnTo>
                  <a:pt x="192671" y="75395"/>
                </a:lnTo>
                <a:lnTo>
                  <a:pt x="259674" y="124138"/>
                </a:lnTo>
                <a:lnTo>
                  <a:pt x="330439" y="180076"/>
                </a:lnTo>
                <a:lnTo>
                  <a:pt x="404763" y="240980"/>
                </a:lnTo>
                <a:lnTo>
                  <a:pt x="479086" y="305431"/>
                </a:lnTo>
                <a:lnTo>
                  <a:pt x="627835" y="429569"/>
                </a:lnTo>
                <a:lnTo>
                  <a:pt x="697380" y="485508"/>
                </a:lnTo>
                <a:lnTo>
                  <a:pt x="763163" y="534251"/>
                </a:lnTo>
                <a:lnTo>
                  <a:pt x="822947" y="573165"/>
                </a:lnTo>
                <a:lnTo>
                  <a:pt x="875309" y="598702"/>
                </a:lnTo>
                <a:lnTo>
                  <a:pt x="919232" y="609646"/>
                </a:lnTo>
                <a:lnTo>
                  <a:pt x="937533" y="608430"/>
                </a:lnTo>
                <a:lnTo>
                  <a:pt x="946074" y="604782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5628" y="4302416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160"/>
                </a:moveTo>
                <a:lnTo>
                  <a:pt x="610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1729" y="4290255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0" y="13376"/>
                </a:moveTo>
                <a:lnTo>
                  <a:pt x="610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7829" y="4276878"/>
            <a:ext cx="3810" cy="14604"/>
          </a:xfrm>
          <a:custGeom>
            <a:avLst/>
            <a:gdLst/>
            <a:ahLst/>
            <a:cxnLst/>
            <a:rect l="l" t="t" r="r" b="b"/>
            <a:pathLst>
              <a:path w="3810" h="14604">
                <a:moveTo>
                  <a:pt x="0" y="14592"/>
                </a:moveTo>
                <a:lnTo>
                  <a:pt x="366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1489" y="4261070"/>
            <a:ext cx="3810" cy="17145"/>
          </a:xfrm>
          <a:custGeom>
            <a:avLst/>
            <a:gdLst/>
            <a:ahLst/>
            <a:cxnLst/>
            <a:rect l="l" t="t" r="r" b="b"/>
            <a:pathLst>
              <a:path w="3810" h="17145">
                <a:moveTo>
                  <a:pt x="0" y="17024"/>
                </a:moveTo>
                <a:lnTo>
                  <a:pt x="366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150" y="4244045"/>
            <a:ext cx="2540" cy="18415"/>
          </a:xfrm>
          <a:custGeom>
            <a:avLst/>
            <a:gdLst/>
            <a:ahLst/>
            <a:cxnLst/>
            <a:rect l="l" t="t" r="r" b="b"/>
            <a:pathLst>
              <a:path w="2539" h="18414">
                <a:moveTo>
                  <a:pt x="1220" y="-4883"/>
                </a:moveTo>
                <a:lnTo>
                  <a:pt x="1220" y="23124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7590" y="4224588"/>
            <a:ext cx="1270" cy="20955"/>
          </a:xfrm>
          <a:custGeom>
            <a:avLst/>
            <a:gdLst/>
            <a:ahLst/>
            <a:cxnLst/>
            <a:rect l="l" t="t" r="r" b="b"/>
            <a:pathLst>
              <a:path w="1269" h="20954">
                <a:moveTo>
                  <a:pt x="610" y="-4884"/>
                </a:moveTo>
                <a:lnTo>
                  <a:pt x="610" y="25556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8810" y="4183141"/>
            <a:ext cx="1270" cy="43180"/>
          </a:xfrm>
          <a:custGeom>
            <a:avLst/>
            <a:gdLst/>
            <a:ahLst/>
            <a:cxnLst/>
            <a:rect l="l" t="t" r="r" b="b"/>
            <a:pathLst>
              <a:path w="1269" h="43179">
                <a:moveTo>
                  <a:pt x="610" y="-4884"/>
                </a:moveTo>
                <a:lnTo>
                  <a:pt x="610" y="47547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7590" y="4135715"/>
            <a:ext cx="2540" cy="48895"/>
          </a:xfrm>
          <a:custGeom>
            <a:avLst/>
            <a:gdLst/>
            <a:ahLst/>
            <a:cxnLst/>
            <a:rect l="l" t="t" r="r" b="b"/>
            <a:pathLst>
              <a:path w="2539" h="48895">
                <a:moveTo>
                  <a:pt x="1220" y="-4884"/>
                </a:moveTo>
                <a:lnTo>
                  <a:pt x="1220" y="53526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3929" y="4084540"/>
            <a:ext cx="3810" cy="52705"/>
          </a:xfrm>
          <a:custGeom>
            <a:avLst/>
            <a:gdLst/>
            <a:ahLst/>
            <a:cxnLst/>
            <a:rect l="l" t="t" r="r" b="b"/>
            <a:pathLst>
              <a:path w="3810" h="52704">
                <a:moveTo>
                  <a:pt x="1830" y="-4884"/>
                </a:moveTo>
                <a:lnTo>
                  <a:pt x="1830" y="57275"/>
                </a:lnTo>
              </a:path>
            </a:pathLst>
          </a:custGeom>
          <a:ln w="1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7829" y="4029817"/>
            <a:ext cx="6350" cy="56515"/>
          </a:xfrm>
          <a:custGeom>
            <a:avLst/>
            <a:gdLst/>
            <a:ahLst/>
            <a:cxnLst/>
            <a:rect l="l" t="t" r="r" b="b"/>
            <a:pathLst>
              <a:path w="6350" h="56514">
                <a:moveTo>
                  <a:pt x="3050" y="-4883"/>
                </a:moveTo>
                <a:lnTo>
                  <a:pt x="3050" y="60822"/>
                </a:lnTo>
              </a:path>
            </a:pathLst>
          </a:custGeom>
          <a:ln w="15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3328" y="4041974"/>
            <a:ext cx="486398" cy="44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066" y="4661450"/>
            <a:ext cx="298683" cy="399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053" y="4833049"/>
            <a:ext cx="271145" cy="303530"/>
          </a:xfrm>
          <a:custGeom>
            <a:avLst/>
            <a:gdLst/>
            <a:ahLst/>
            <a:cxnLst/>
            <a:rect l="l" t="t" r="r" b="b"/>
            <a:pathLst>
              <a:path w="271145" h="303529">
                <a:moveTo>
                  <a:pt x="0" y="0"/>
                </a:moveTo>
                <a:lnTo>
                  <a:pt x="4876" y="74229"/>
                </a:lnTo>
                <a:lnTo>
                  <a:pt x="25597" y="144821"/>
                </a:lnTo>
                <a:lnTo>
                  <a:pt x="64609" y="208106"/>
                </a:lnTo>
                <a:lnTo>
                  <a:pt x="115812" y="261653"/>
                </a:lnTo>
                <a:lnTo>
                  <a:pt x="180426" y="299381"/>
                </a:lnTo>
                <a:lnTo>
                  <a:pt x="204807" y="303029"/>
                </a:lnTo>
                <a:lnTo>
                  <a:pt x="227968" y="300597"/>
                </a:lnTo>
                <a:lnTo>
                  <a:pt x="249909" y="294507"/>
                </a:lnTo>
                <a:lnTo>
                  <a:pt x="270631" y="282336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685" y="5100783"/>
            <a:ext cx="17145" cy="15875"/>
          </a:xfrm>
          <a:custGeom>
            <a:avLst/>
            <a:gdLst/>
            <a:ahLst/>
            <a:cxnLst/>
            <a:rect l="l" t="t" r="r" b="b"/>
            <a:pathLst>
              <a:path w="17145" h="15875">
                <a:moveTo>
                  <a:pt x="0" y="15828"/>
                </a:moveTo>
                <a:lnTo>
                  <a:pt x="17071" y="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756" y="5081316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4">
                <a:moveTo>
                  <a:pt x="0" y="20682"/>
                </a:moveTo>
                <a:lnTo>
                  <a:pt x="13410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0166" y="5059407"/>
            <a:ext cx="11430" cy="23495"/>
          </a:xfrm>
          <a:custGeom>
            <a:avLst/>
            <a:gdLst/>
            <a:ahLst/>
            <a:cxnLst/>
            <a:rect l="l" t="t" r="r" b="b"/>
            <a:pathLst>
              <a:path w="11429" h="23495">
                <a:moveTo>
                  <a:pt x="0" y="23125"/>
                </a:moveTo>
                <a:lnTo>
                  <a:pt x="1097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1137" y="5033850"/>
            <a:ext cx="7620" cy="27305"/>
          </a:xfrm>
          <a:custGeom>
            <a:avLst/>
            <a:gdLst/>
            <a:ahLst/>
            <a:cxnLst/>
            <a:rect l="l" t="t" r="r" b="b"/>
            <a:pathLst>
              <a:path w="7620" h="27304">
                <a:moveTo>
                  <a:pt x="0" y="26773"/>
                </a:moveTo>
                <a:lnTo>
                  <a:pt x="731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8447" y="5005860"/>
            <a:ext cx="3810" cy="29209"/>
          </a:xfrm>
          <a:custGeom>
            <a:avLst/>
            <a:gdLst/>
            <a:ahLst/>
            <a:cxnLst/>
            <a:rect l="l" t="t" r="r" b="b"/>
            <a:pathLst>
              <a:path w="3809" h="29210">
                <a:moveTo>
                  <a:pt x="1830" y="-4883"/>
                </a:moveTo>
                <a:lnTo>
                  <a:pt x="1830" y="34089"/>
                </a:lnTo>
              </a:path>
            </a:pathLst>
          </a:custGeom>
          <a:ln w="1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887" y="4976655"/>
            <a:ext cx="1270" cy="30480"/>
          </a:xfrm>
          <a:custGeom>
            <a:avLst/>
            <a:gdLst/>
            <a:ahLst/>
            <a:cxnLst/>
            <a:rect l="l" t="t" r="r" b="b"/>
            <a:pathLst>
              <a:path w="1270" h="30479">
                <a:moveTo>
                  <a:pt x="610" y="-4884"/>
                </a:moveTo>
                <a:lnTo>
                  <a:pt x="610" y="35305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227" y="4947439"/>
            <a:ext cx="3810" cy="30480"/>
          </a:xfrm>
          <a:custGeom>
            <a:avLst/>
            <a:gdLst/>
            <a:ahLst/>
            <a:cxnLst/>
            <a:rect l="l" t="t" r="r" b="b"/>
            <a:pathLst>
              <a:path w="3809" h="30479">
                <a:moveTo>
                  <a:pt x="1830" y="-4883"/>
                </a:moveTo>
                <a:lnTo>
                  <a:pt x="1830" y="35315"/>
                </a:lnTo>
              </a:path>
            </a:pathLst>
          </a:custGeom>
          <a:ln w="13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8697" y="4917018"/>
            <a:ext cx="8890" cy="31750"/>
          </a:xfrm>
          <a:custGeom>
            <a:avLst/>
            <a:gdLst/>
            <a:ahLst/>
            <a:cxnLst/>
            <a:rect l="l" t="t" r="r" b="b"/>
            <a:pathLst>
              <a:path w="8890" h="31750">
                <a:moveTo>
                  <a:pt x="8530" y="31647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5286" y="4886596"/>
            <a:ext cx="13970" cy="31750"/>
          </a:xfrm>
          <a:custGeom>
            <a:avLst/>
            <a:gdLst/>
            <a:ahLst/>
            <a:cxnLst/>
            <a:rect l="l" t="t" r="r" b="b"/>
            <a:pathLst>
              <a:path w="13970" h="31750">
                <a:moveTo>
                  <a:pt x="13410" y="31637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655" y="4858606"/>
            <a:ext cx="15875" cy="29209"/>
          </a:xfrm>
          <a:custGeom>
            <a:avLst/>
            <a:gdLst/>
            <a:ahLst/>
            <a:cxnLst/>
            <a:rect l="l" t="t" r="r" b="b"/>
            <a:pathLst>
              <a:path w="15875" h="29210">
                <a:moveTo>
                  <a:pt x="15850" y="29205"/>
                </a:moveTo>
                <a:lnTo>
                  <a:pt x="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2374" y="4831823"/>
            <a:ext cx="19685" cy="28575"/>
          </a:xfrm>
          <a:custGeom>
            <a:avLst/>
            <a:gdLst/>
            <a:ahLst/>
            <a:cxnLst/>
            <a:rect l="l" t="t" r="r" b="b"/>
            <a:pathLst>
              <a:path w="19684" h="28575">
                <a:moveTo>
                  <a:pt x="19501" y="27999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2863" y="4807492"/>
            <a:ext cx="20955" cy="26034"/>
          </a:xfrm>
          <a:custGeom>
            <a:avLst/>
            <a:gdLst/>
            <a:ahLst/>
            <a:cxnLst/>
            <a:rect l="l" t="t" r="r" b="b"/>
            <a:pathLst>
              <a:path w="20954" h="26035">
                <a:moveTo>
                  <a:pt x="20731" y="25557"/>
                </a:moveTo>
                <a:lnTo>
                  <a:pt x="0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9702" y="4785583"/>
            <a:ext cx="24765" cy="23495"/>
          </a:xfrm>
          <a:custGeom>
            <a:avLst/>
            <a:gdLst/>
            <a:ahLst/>
            <a:cxnLst/>
            <a:rect l="l" t="t" r="r" b="b"/>
            <a:pathLst>
              <a:path w="24765" h="23495">
                <a:moveTo>
                  <a:pt x="24381" y="23125"/>
                </a:moveTo>
                <a:lnTo>
                  <a:pt x="0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320" y="4768548"/>
            <a:ext cx="26034" cy="18415"/>
          </a:xfrm>
          <a:custGeom>
            <a:avLst/>
            <a:gdLst/>
            <a:ahLst/>
            <a:cxnLst/>
            <a:rect l="l" t="t" r="r" b="b"/>
            <a:pathLst>
              <a:path w="26034" h="18414">
                <a:moveTo>
                  <a:pt x="25601" y="18250"/>
                </a:moveTo>
                <a:lnTo>
                  <a:pt x="0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0939" y="4755161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4" h="14604">
                <a:moveTo>
                  <a:pt x="25601" y="14602"/>
                </a:moveTo>
                <a:lnTo>
                  <a:pt x="0" y="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5338" y="4745423"/>
            <a:ext cx="27305" cy="11430"/>
          </a:xfrm>
          <a:custGeom>
            <a:avLst/>
            <a:gdLst/>
            <a:ahLst/>
            <a:cxnLst/>
            <a:rect l="l" t="t" r="r" b="b"/>
            <a:pathLst>
              <a:path w="27304" h="11429">
                <a:moveTo>
                  <a:pt x="26821" y="10954"/>
                </a:moveTo>
                <a:lnTo>
                  <a:pt x="0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956" y="4743031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4" h="3810">
                <a:moveTo>
                  <a:pt x="25601" y="3607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6575" y="474303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601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3414" y="4743031"/>
            <a:ext cx="24765" cy="3810"/>
          </a:xfrm>
          <a:custGeom>
            <a:avLst/>
            <a:gdLst/>
            <a:ahLst/>
            <a:cxnLst/>
            <a:rect l="l" t="t" r="r" b="b"/>
            <a:pathLst>
              <a:path w="24765" h="3810">
                <a:moveTo>
                  <a:pt x="24381" y="0"/>
                </a:moveTo>
                <a:lnTo>
                  <a:pt x="0" y="3607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692" y="4746638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1941" y="0"/>
                </a:moveTo>
                <a:lnTo>
                  <a:pt x="0" y="9738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4411" y="4756377"/>
            <a:ext cx="19685" cy="13970"/>
          </a:xfrm>
          <a:custGeom>
            <a:avLst/>
            <a:gdLst/>
            <a:ahLst/>
            <a:cxnLst/>
            <a:rect l="l" t="t" r="r" b="b"/>
            <a:pathLst>
              <a:path w="19685" h="13970">
                <a:moveTo>
                  <a:pt x="19501" y="0"/>
                </a:moveTo>
                <a:lnTo>
                  <a:pt x="0" y="13386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8559" y="4769764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17062" y="0"/>
                </a:moveTo>
                <a:lnTo>
                  <a:pt x="0" y="1825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368" y="4788015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4">
                <a:moveTo>
                  <a:pt x="13409" y="0"/>
                </a:moveTo>
                <a:lnTo>
                  <a:pt x="0" y="20693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7834" y="4808708"/>
            <a:ext cx="10160" cy="24765"/>
          </a:xfrm>
          <a:custGeom>
            <a:avLst/>
            <a:gdLst/>
            <a:ahLst/>
            <a:cxnLst/>
            <a:rect l="l" t="t" r="r" b="b"/>
            <a:pathLst>
              <a:path w="10160" h="24764">
                <a:moveTo>
                  <a:pt x="9752" y="0"/>
                </a:moveTo>
                <a:lnTo>
                  <a:pt x="0" y="24341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875" y="5097135"/>
            <a:ext cx="20955" cy="10160"/>
          </a:xfrm>
          <a:custGeom>
            <a:avLst/>
            <a:gdLst/>
            <a:ahLst/>
            <a:cxnLst/>
            <a:rect l="l" t="t" r="r" b="b"/>
            <a:pathLst>
              <a:path w="20954" h="10160">
                <a:moveTo>
                  <a:pt x="0" y="9738"/>
                </a:moveTo>
                <a:lnTo>
                  <a:pt x="20731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2606" y="5084964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70">
                <a:moveTo>
                  <a:pt x="0" y="13386"/>
                </a:moveTo>
                <a:lnTo>
                  <a:pt x="18280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0887" y="5069145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0" y="17034"/>
                </a:moveTo>
                <a:lnTo>
                  <a:pt x="1585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6738" y="5049668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4">
                <a:moveTo>
                  <a:pt x="0" y="20693"/>
                </a:moveTo>
                <a:lnTo>
                  <a:pt x="13410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0149" y="5026553"/>
            <a:ext cx="10160" cy="24765"/>
          </a:xfrm>
          <a:custGeom>
            <a:avLst/>
            <a:gdLst/>
            <a:ahLst/>
            <a:cxnLst/>
            <a:rect l="l" t="t" r="r" b="b"/>
            <a:pathLst>
              <a:path w="10159" h="24764">
                <a:moveTo>
                  <a:pt x="0" y="24331"/>
                </a:moveTo>
                <a:lnTo>
                  <a:pt x="975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9900" y="5000996"/>
            <a:ext cx="6350" cy="27305"/>
          </a:xfrm>
          <a:custGeom>
            <a:avLst/>
            <a:gdLst/>
            <a:ahLst/>
            <a:cxnLst/>
            <a:rect l="l" t="t" r="r" b="b"/>
            <a:pathLst>
              <a:path w="6350" h="27304">
                <a:moveTo>
                  <a:pt x="0" y="26773"/>
                </a:moveTo>
                <a:lnTo>
                  <a:pt x="609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5990" y="4972996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1220" y="-4884"/>
                </a:moveTo>
                <a:lnTo>
                  <a:pt x="1220" y="34099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7210" y="4943791"/>
            <a:ext cx="1270" cy="30480"/>
          </a:xfrm>
          <a:custGeom>
            <a:avLst/>
            <a:gdLst/>
            <a:ahLst/>
            <a:cxnLst/>
            <a:rect l="l" t="t" r="r" b="b"/>
            <a:pathLst>
              <a:path w="1270" h="30479">
                <a:moveTo>
                  <a:pt x="610" y="-4884"/>
                </a:moveTo>
                <a:lnTo>
                  <a:pt x="610" y="35315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1120" y="4914585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79">
                <a:moveTo>
                  <a:pt x="6090" y="30421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2579" y="4884164"/>
            <a:ext cx="8890" cy="31750"/>
          </a:xfrm>
          <a:custGeom>
            <a:avLst/>
            <a:gdLst/>
            <a:ahLst/>
            <a:cxnLst/>
            <a:rect l="l" t="t" r="r" b="b"/>
            <a:pathLst>
              <a:path w="8890" h="31750">
                <a:moveTo>
                  <a:pt x="8540" y="31637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9179" y="4854948"/>
            <a:ext cx="13970" cy="30480"/>
          </a:xfrm>
          <a:custGeom>
            <a:avLst/>
            <a:gdLst/>
            <a:ahLst/>
            <a:cxnLst/>
            <a:rect l="l" t="t" r="r" b="b"/>
            <a:pathLst>
              <a:path w="13970" h="30479">
                <a:moveTo>
                  <a:pt x="13400" y="30431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3328" y="4826959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5" h="29210">
                <a:moveTo>
                  <a:pt x="17060" y="29205"/>
                </a:moveTo>
                <a:lnTo>
                  <a:pt x="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036" y="4801401"/>
            <a:ext cx="19685" cy="27305"/>
          </a:xfrm>
          <a:custGeom>
            <a:avLst/>
            <a:gdLst/>
            <a:ahLst/>
            <a:cxnLst/>
            <a:rect l="l" t="t" r="r" b="b"/>
            <a:pathLst>
              <a:path w="19684" h="27304">
                <a:moveTo>
                  <a:pt x="19511" y="26773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4315" y="4778276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21941" y="24341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2374" y="4757593"/>
            <a:ext cx="23495" cy="22225"/>
          </a:xfrm>
          <a:custGeom>
            <a:avLst/>
            <a:gdLst/>
            <a:ahLst/>
            <a:cxnLst/>
            <a:rect l="l" t="t" r="r" b="b"/>
            <a:pathLst>
              <a:path w="23495" h="22225">
                <a:moveTo>
                  <a:pt x="23161" y="21899"/>
                </a:moveTo>
                <a:lnTo>
                  <a:pt x="0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7993" y="4740599"/>
            <a:ext cx="26034" cy="18415"/>
          </a:xfrm>
          <a:custGeom>
            <a:avLst/>
            <a:gdLst/>
            <a:ahLst/>
            <a:cxnLst/>
            <a:rect l="l" t="t" r="r" b="b"/>
            <a:pathLst>
              <a:path w="26034" h="18414">
                <a:moveTo>
                  <a:pt x="25601" y="18210"/>
                </a:moveTo>
                <a:lnTo>
                  <a:pt x="0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3611" y="4728337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4" h="13970">
                <a:moveTo>
                  <a:pt x="25601" y="13477"/>
                </a:moveTo>
                <a:lnTo>
                  <a:pt x="0" y="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8010" y="4719825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26821" y="9728"/>
                </a:moveTo>
                <a:lnTo>
                  <a:pt x="0" y="0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3629" y="4716176"/>
            <a:ext cx="26034" cy="5080"/>
          </a:xfrm>
          <a:custGeom>
            <a:avLst/>
            <a:gdLst/>
            <a:ahLst/>
            <a:cxnLst/>
            <a:rect l="l" t="t" r="r" b="b"/>
            <a:pathLst>
              <a:path w="26034" h="5079">
                <a:moveTo>
                  <a:pt x="25601" y="4864"/>
                </a:moveTo>
                <a:lnTo>
                  <a:pt x="0" y="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9247" y="4716176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4" h="1270">
                <a:moveTo>
                  <a:pt x="-4868" y="608"/>
                </a:moveTo>
                <a:lnTo>
                  <a:pt x="30469" y="608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7306" y="4717393"/>
            <a:ext cx="23495" cy="5080"/>
          </a:xfrm>
          <a:custGeom>
            <a:avLst/>
            <a:gdLst/>
            <a:ahLst/>
            <a:cxnLst/>
            <a:rect l="l" t="t" r="r" b="b"/>
            <a:pathLst>
              <a:path w="23495" h="5079">
                <a:moveTo>
                  <a:pt x="23161" y="0"/>
                </a:moveTo>
                <a:lnTo>
                  <a:pt x="0" y="4864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7795" y="4722257"/>
            <a:ext cx="20955" cy="10160"/>
          </a:xfrm>
          <a:custGeom>
            <a:avLst/>
            <a:gdLst/>
            <a:ahLst/>
            <a:cxnLst/>
            <a:rect l="l" t="t" r="r" b="b"/>
            <a:pathLst>
              <a:path w="20954" h="10160">
                <a:moveTo>
                  <a:pt x="20731" y="0"/>
                </a:moveTo>
                <a:lnTo>
                  <a:pt x="0" y="9728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9514" y="4731985"/>
            <a:ext cx="19685" cy="13970"/>
          </a:xfrm>
          <a:custGeom>
            <a:avLst/>
            <a:gdLst/>
            <a:ahLst/>
            <a:cxnLst/>
            <a:rect l="l" t="t" r="r" b="b"/>
            <a:pathLst>
              <a:path w="19684" h="13970">
                <a:moveTo>
                  <a:pt x="19501" y="0"/>
                </a:moveTo>
                <a:lnTo>
                  <a:pt x="0" y="13437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988" y="5072793"/>
            <a:ext cx="22225" cy="8890"/>
          </a:xfrm>
          <a:custGeom>
            <a:avLst/>
            <a:gdLst/>
            <a:ahLst/>
            <a:cxnLst/>
            <a:rect l="l" t="t" r="r" b="b"/>
            <a:pathLst>
              <a:path w="22225" h="8889">
                <a:moveTo>
                  <a:pt x="0" y="8522"/>
                </a:moveTo>
                <a:lnTo>
                  <a:pt x="21941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8929" y="5059407"/>
            <a:ext cx="18415" cy="14604"/>
          </a:xfrm>
          <a:custGeom>
            <a:avLst/>
            <a:gdLst/>
            <a:ahLst/>
            <a:cxnLst/>
            <a:rect l="l" t="t" r="r" b="b"/>
            <a:pathLst>
              <a:path w="18415" h="14604">
                <a:moveTo>
                  <a:pt x="0" y="14602"/>
                </a:moveTo>
                <a:lnTo>
                  <a:pt x="18280" y="0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7210" y="5043588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0" y="17034"/>
                </a:moveTo>
                <a:lnTo>
                  <a:pt x="1585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3061" y="5024111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4">
                <a:moveTo>
                  <a:pt x="0" y="20693"/>
                </a:moveTo>
                <a:lnTo>
                  <a:pt x="13410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6472" y="5000996"/>
            <a:ext cx="10160" cy="24765"/>
          </a:xfrm>
          <a:custGeom>
            <a:avLst/>
            <a:gdLst/>
            <a:ahLst/>
            <a:cxnLst/>
            <a:rect l="l" t="t" r="r" b="b"/>
            <a:pathLst>
              <a:path w="10159" h="24764">
                <a:moveTo>
                  <a:pt x="0" y="24331"/>
                </a:moveTo>
                <a:lnTo>
                  <a:pt x="975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6222" y="4975438"/>
            <a:ext cx="6350" cy="27305"/>
          </a:xfrm>
          <a:custGeom>
            <a:avLst/>
            <a:gdLst/>
            <a:ahLst/>
            <a:cxnLst/>
            <a:rect l="l" t="t" r="r" b="b"/>
            <a:pathLst>
              <a:path w="6350" h="27304">
                <a:moveTo>
                  <a:pt x="0" y="26773"/>
                </a:moveTo>
                <a:lnTo>
                  <a:pt x="610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2323" y="4947439"/>
            <a:ext cx="1270" cy="29209"/>
          </a:xfrm>
          <a:custGeom>
            <a:avLst/>
            <a:gdLst/>
            <a:ahLst/>
            <a:cxnLst/>
            <a:rect l="l" t="t" r="r" b="b"/>
            <a:pathLst>
              <a:path w="1270" h="29210">
                <a:moveTo>
                  <a:pt x="604" y="-4884"/>
                </a:moveTo>
                <a:lnTo>
                  <a:pt x="604" y="34099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2323" y="4918233"/>
            <a:ext cx="1270" cy="30480"/>
          </a:xfrm>
          <a:custGeom>
            <a:avLst/>
            <a:gdLst/>
            <a:ahLst/>
            <a:cxnLst/>
            <a:rect l="l" t="t" r="r" b="b"/>
            <a:pathLst>
              <a:path w="1270" h="30479">
                <a:moveTo>
                  <a:pt x="604" y="-4884"/>
                </a:moveTo>
                <a:lnTo>
                  <a:pt x="604" y="35315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7442" y="4889028"/>
            <a:ext cx="5080" cy="30480"/>
          </a:xfrm>
          <a:custGeom>
            <a:avLst/>
            <a:gdLst/>
            <a:ahLst/>
            <a:cxnLst/>
            <a:rect l="l" t="t" r="r" b="b"/>
            <a:pathLst>
              <a:path w="5079" h="30479">
                <a:moveTo>
                  <a:pt x="4880" y="30421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8912" y="4858606"/>
            <a:ext cx="8890" cy="31750"/>
          </a:xfrm>
          <a:custGeom>
            <a:avLst/>
            <a:gdLst/>
            <a:ahLst/>
            <a:cxnLst/>
            <a:rect l="l" t="t" r="r" b="b"/>
            <a:pathLst>
              <a:path w="8890" h="31750">
                <a:moveTo>
                  <a:pt x="8530" y="31637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4281" y="4829391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40" h="30479">
                <a:moveTo>
                  <a:pt x="14630" y="30431"/>
                </a:moveTo>
                <a:lnTo>
                  <a:pt x="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9650" y="4801401"/>
            <a:ext cx="15875" cy="29209"/>
          </a:xfrm>
          <a:custGeom>
            <a:avLst/>
            <a:gdLst/>
            <a:ahLst/>
            <a:cxnLst/>
            <a:rect l="l" t="t" r="r" b="b"/>
            <a:pathLst>
              <a:path w="15875" h="29210">
                <a:moveTo>
                  <a:pt x="15850" y="29205"/>
                </a:moveTo>
                <a:lnTo>
                  <a:pt x="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1369" y="4775844"/>
            <a:ext cx="19685" cy="27305"/>
          </a:xfrm>
          <a:custGeom>
            <a:avLst/>
            <a:gdLst/>
            <a:ahLst/>
            <a:cxnLst/>
            <a:rect l="l" t="t" r="r" b="b"/>
            <a:pathLst>
              <a:path w="19684" h="27304">
                <a:moveTo>
                  <a:pt x="19501" y="26773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0638" y="4752719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21941" y="24341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7477" y="4731985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381" y="21959"/>
                </a:moveTo>
                <a:lnTo>
                  <a:pt x="0" y="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4315" y="4714961"/>
            <a:ext cx="24765" cy="18415"/>
          </a:xfrm>
          <a:custGeom>
            <a:avLst/>
            <a:gdLst/>
            <a:ahLst/>
            <a:cxnLst/>
            <a:rect l="l" t="t" r="r" b="b"/>
            <a:pathLst>
              <a:path w="24765" h="18414">
                <a:moveTo>
                  <a:pt x="24381" y="18240"/>
                </a:moveTo>
                <a:lnTo>
                  <a:pt x="0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8714" y="4702800"/>
            <a:ext cx="27305" cy="13970"/>
          </a:xfrm>
          <a:custGeom>
            <a:avLst/>
            <a:gdLst/>
            <a:ahLst/>
            <a:cxnLst/>
            <a:rect l="l" t="t" r="r" b="b"/>
            <a:pathLst>
              <a:path w="27304" h="13970">
                <a:moveTo>
                  <a:pt x="26821" y="13376"/>
                </a:moveTo>
                <a:lnTo>
                  <a:pt x="0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4333" y="4694288"/>
            <a:ext cx="26034" cy="10160"/>
          </a:xfrm>
          <a:custGeom>
            <a:avLst/>
            <a:gdLst/>
            <a:ahLst/>
            <a:cxnLst/>
            <a:rect l="l" t="t" r="r" b="b"/>
            <a:pathLst>
              <a:path w="26034" h="10160">
                <a:moveTo>
                  <a:pt x="25601" y="9728"/>
                </a:moveTo>
                <a:lnTo>
                  <a:pt x="0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9951" y="4691855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4" h="3810">
                <a:moveTo>
                  <a:pt x="25601" y="3648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5570" y="469185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601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3629" y="4691855"/>
            <a:ext cx="23495" cy="5080"/>
          </a:xfrm>
          <a:custGeom>
            <a:avLst/>
            <a:gdLst/>
            <a:ahLst/>
            <a:cxnLst/>
            <a:rect l="l" t="t" r="r" b="b"/>
            <a:pathLst>
              <a:path w="23495" h="5079">
                <a:moveTo>
                  <a:pt x="23161" y="0"/>
                </a:moveTo>
                <a:lnTo>
                  <a:pt x="0" y="4864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2908" y="4696720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1941" y="0"/>
                </a:moveTo>
                <a:lnTo>
                  <a:pt x="0" y="9728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5837" y="4706448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70">
                <a:moveTo>
                  <a:pt x="18291" y="0"/>
                </a:moveTo>
                <a:lnTo>
                  <a:pt x="0" y="13376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9633" y="5021679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4" h="8889">
                <a:moveTo>
                  <a:pt x="0" y="8522"/>
                </a:moveTo>
                <a:lnTo>
                  <a:pt x="20721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0354" y="5009508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70">
                <a:moveTo>
                  <a:pt x="0" y="13386"/>
                </a:moveTo>
                <a:lnTo>
                  <a:pt x="18291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8645" y="4992473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0" y="18250"/>
                </a:moveTo>
                <a:lnTo>
                  <a:pt x="1706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5706" y="4972996"/>
            <a:ext cx="12700" cy="20955"/>
          </a:xfrm>
          <a:custGeom>
            <a:avLst/>
            <a:gdLst/>
            <a:ahLst/>
            <a:cxnLst/>
            <a:rect l="l" t="t" r="r" b="b"/>
            <a:pathLst>
              <a:path w="12700" h="20954">
                <a:moveTo>
                  <a:pt x="0" y="20693"/>
                </a:moveTo>
                <a:lnTo>
                  <a:pt x="1219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7897" y="4949881"/>
            <a:ext cx="10160" cy="24765"/>
          </a:xfrm>
          <a:custGeom>
            <a:avLst/>
            <a:gdLst/>
            <a:ahLst/>
            <a:cxnLst/>
            <a:rect l="l" t="t" r="r" b="b"/>
            <a:pathLst>
              <a:path w="10159" h="24764">
                <a:moveTo>
                  <a:pt x="0" y="24341"/>
                </a:moveTo>
                <a:lnTo>
                  <a:pt x="976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7657" y="4924324"/>
            <a:ext cx="6350" cy="27305"/>
          </a:xfrm>
          <a:custGeom>
            <a:avLst/>
            <a:gdLst/>
            <a:ahLst/>
            <a:cxnLst/>
            <a:rect l="l" t="t" r="r" b="b"/>
            <a:pathLst>
              <a:path w="6350" h="27304">
                <a:moveTo>
                  <a:pt x="0" y="26773"/>
                </a:moveTo>
                <a:lnTo>
                  <a:pt x="609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3748" y="4896324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1220" y="-4884"/>
                </a:moveTo>
                <a:lnTo>
                  <a:pt x="1220" y="34099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4968" y="4867119"/>
            <a:ext cx="1270" cy="30480"/>
          </a:xfrm>
          <a:custGeom>
            <a:avLst/>
            <a:gdLst/>
            <a:ahLst/>
            <a:cxnLst/>
            <a:rect l="l" t="t" r="r" b="b"/>
            <a:pathLst>
              <a:path w="1269" h="30479">
                <a:moveTo>
                  <a:pt x="610" y="-4884"/>
                </a:moveTo>
                <a:lnTo>
                  <a:pt x="610" y="35315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8867" y="4837914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79">
                <a:moveTo>
                  <a:pt x="6100" y="30421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0337" y="4807492"/>
            <a:ext cx="8890" cy="31750"/>
          </a:xfrm>
          <a:custGeom>
            <a:avLst/>
            <a:gdLst/>
            <a:ahLst/>
            <a:cxnLst/>
            <a:rect l="l" t="t" r="r" b="b"/>
            <a:pathLst>
              <a:path w="8890" h="31750">
                <a:moveTo>
                  <a:pt x="8530" y="31637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6926" y="4778276"/>
            <a:ext cx="13970" cy="30480"/>
          </a:xfrm>
          <a:custGeom>
            <a:avLst/>
            <a:gdLst/>
            <a:ahLst/>
            <a:cxnLst/>
            <a:rect l="l" t="t" r="r" b="b"/>
            <a:pathLst>
              <a:path w="13970" h="30479">
                <a:moveTo>
                  <a:pt x="13410" y="30431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1085" y="4750287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5" h="29210">
                <a:moveTo>
                  <a:pt x="17060" y="29205"/>
                </a:moveTo>
                <a:lnTo>
                  <a:pt x="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2794" y="4724689"/>
            <a:ext cx="19685" cy="27305"/>
          </a:xfrm>
          <a:custGeom>
            <a:avLst/>
            <a:gdLst/>
            <a:ahLst/>
            <a:cxnLst/>
            <a:rect l="l" t="t" r="r" b="b"/>
            <a:pathLst>
              <a:path w="19684" h="27304">
                <a:moveTo>
                  <a:pt x="19501" y="26813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2073" y="4701584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21941" y="24321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0132" y="4680911"/>
            <a:ext cx="23495" cy="22225"/>
          </a:xfrm>
          <a:custGeom>
            <a:avLst/>
            <a:gdLst/>
            <a:ahLst/>
            <a:cxnLst/>
            <a:rect l="l" t="t" r="r" b="b"/>
            <a:pathLst>
              <a:path w="23495" h="22225">
                <a:moveTo>
                  <a:pt x="23161" y="21888"/>
                </a:moveTo>
                <a:lnTo>
                  <a:pt x="0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5751" y="4663887"/>
            <a:ext cx="26034" cy="18415"/>
          </a:xfrm>
          <a:custGeom>
            <a:avLst/>
            <a:gdLst/>
            <a:ahLst/>
            <a:cxnLst/>
            <a:rect l="l" t="t" r="r" b="b"/>
            <a:pathLst>
              <a:path w="26034" h="18414">
                <a:moveTo>
                  <a:pt x="25591" y="18240"/>
                </a:moveTo>
                <a:lnTo>
                  <a:pt x="0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369" y="4651726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4" h="13970">
                <a:moveTo>
                  <a:pt x="25591" y="13376"/>
                </a:moveTo>
                <a:lnTo>
                  <a:pt x="0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5768" y="4643213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26811" y="9728"/>
                </a:moveTo>
                <a:lnTo>
                  <a:pt x="0" y="0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1386" y="4640781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4" h="3810">
                <a:moveTo>
                  <a:pt x="25601" y="3648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87005" y="464078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601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5054" y="4640781"/>
            <a:ext cx="23495" cy="5080"/>
          </a:xfrm>
          <a:custGeom>
            <a:avLst/>
            <a:gdLst/>
            <a:ahLst/>
            <a:cxnLst/>
            <a:rect l="l" t="t" r="r" b="b"/>
            <a:pathLst>
              <a:path w="23495" h="5079">
                <a:moveTo>
                  <a:pt x="23171" y="0"/>
                </a:moveTo>
                <a:lnTo>
                  <a:pt x="0" y="4864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5553" y="4645646"/>
            <a:ext cx="20955" cy="10160"/>
          </a:xfrm>
          <a:custGeom>
            <a:avLst/>
            <a:gdLst/>
            <a:ahLst/>
            <a:cxnLst/>
            <a:rect l="l" t="t" r="r" b="b"/>
            <a:pathLst>
              <a:path w="20954" h="10160">
                <a:moveTo>
                  <a:pt x="20721" y="0"/>
                </a:moveTo>
                <a:lnTo>
                  <a:pt x="0" y="9728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7272" y="4655374"/>
            <a:ext cx="19685" cy="13970"/>
          </a:xfrm>
          <a:custGeom>
            <a:avLst/>
            <a:gdLst/>
            <a:ahLst/>
            <a:cxnLst/>
            <a:rect l="l" t="t" r="r" b="b"/>
            <a:pathLst>
              <a:path w="19684" h="13970">
                <a:moveTo>
                  <a:pt x="19501" y="0"/>
                </a:moveTo>
                <a:lnTo>
                  <a:pt x="0" y="13376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74735" y="4996122"/>
            <a:ext cx="22225" cy="8890"/>
          </a:xfrm>
          <a:custGeom>
            <a:avLst/>
            <a:gdLst/>
            <a:ahLst/>
            <a:cxnLst/>
            <a:rect l="l" t="t" r="r" b="b"/>
            <a:pathLst>
              <a:path w="22225" h="8889">
                <a:moveTo>
                  <a:pt x="0" y="8522"/>
                </a:moveTo>
                <a:lnTo>
                  <a:pt x="21941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6677" y="4983951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70">
                <a:moveTo>
                  <a:pt x="0" y="13386"/>
                </a:moveTo>
                <a:lnTo>
                  <a:pt x="18291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4968" y="4966916"/>
            <a:ext cx="15875" cy="18415"/>
          </a:xfrm>
          <a:custGeom>
            <a:avLst/>
            <a:gdLst/>
            <a:ahLst/>
            <a:cxnLst/>
            <a:rect l="l" t="t" r="r" b="b"/>
            <a:pathLst>
              <a:path w="15875" h="18414">
                <a:moveTo>
                  <a:pt x="0" y="18250"/>
                </a:moveTo>
                <a:lnTo>
                  <a:pt x="15850" y="0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0819" y="4947439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69" h="20954">
                <a:moveTo>
                  <a:pt x="0" y="20693"/>
                </a:moveTo>
                <a:lnTo>
                  <a:pt x="13410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4229" y="4924324"/>
            <a:ext cx="10160" cy="24765"/>
          </a:xfrm>
          <a:custGeom>
            <a:avLst/>
            <a:gdLst/>
            <a:ahLst/>
            <a:cxnLst/>
            <a:rect l="l" t="t" r="r" b="b"/>
            <a:pathLst>
              <a:path w="10159" h="24764">
                <a:moveTo>
                  <a:pt x="0" y="24341"/>
                </a:moveTo>
                <a:lnTo>
                  <a:pt x="975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53980" y="4898766"/>
            <a:ext cx="6350" cy="27305"/>
          </a:xfrm>
          <a:custGeom>
            <a:avLst/>
            <a:gdLst/>
            <a:ahLst/>
            <a:cxnLst/>
            <a:rect l="l" t="t" r="r" b="b"/>
            <a:pathLst>
              <a:path w="6350" h="27304">
                <a:moveTo>
                  <a:pt x="0" y="26773"/>
                </a:moveTo>
                <a:lnTo>
                  <a:pt x="609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0070" y="4870777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1220" y="-4884"/>
                </a:moveTo>
                <a:lnTo>
                  <a:pt x="1220" y="34089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60070" y="4842778"/>
            <a:ext cx="2540" cy="29209"/>
          </a:xfrm>
          <a:custGeom>
            <a:avLst/>
            <a:gdLst/>
            <a:ahLst/>
            <a:cxnLst/>
            <a:rect l="l" t="t" r="r" b="b"/>
            <a:pathLst>
              <a:path w="2540" h="29210">
                <a:moveTo>
                  <a:pt x="1220" y="-4884"/>
                </a:moveTo>
                <a:lnTo>
                  <a:pt x="1220" y="34099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55200" y="4812356"/>
            <a:ext cx="5080" cy="31750"/>
          </a:xfrm>
          <a:custGeom>
            <a:avLst/>
            <a:gdLst/>
            <a:ahLst/>
            <a:cxnLst/>
            <a:rect l="l" t="t" r="r" b="b"/>
            <a:pathLst>
              <a:path w="5080" h="31750">
                <a:moveTo>
                  <a:pt x="4870" y="31637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6659" y="4781934"/>
            <a:ext cx="8890" cy="31750"/>
          </a:xfrm>
          <a:custGeom>
            <a:avLst/>
            <a:gdLst/>
            <a:ahLst/>
            <a:cxnLst/>
            <a:rect l="l" t="t" r="r" b="b"/>
            <a:pathLst>
              <a:path w="8890" h="31750">
                <a:moveTo>
                  <a:pt x="8540" y="31637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2039" y="4752719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40" h="30479">
                <a:moveTo>
                  <a:pt x="14620" y="30431"/>
                </a:moveTo>
                <a:lnTo>
                  <a:pt x="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7408" y="4724689"/>
            <a:ext cx="15875" cy="29845"/>
          </a:xfrm>
          <a:custGeom>
            <a:avLst/>
            <a:gdLst/>
            <a:ahLst/>
            <a:cxnLst/>
            <a:rect l="l" t="t" r="r" b="b"/>
            <a:pathLst>
              <a:path w="15875" h="29845">
                <a:moveTo>
                  <a:pt x="15840" y="29256"/>
                </a:moveTo>
                <a:lnTo>
                  <a:pt x="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9117" y="4699152"/>
            <a:ext cx="19685" cy="27305"/>
          </a:xfrm>
          <a:custGeom>
            <a:avLst/>
            <a:gdLst/>
            <a:ahLst/>
            <a:cxnLst/>
            <a:rect l="l" t="t" r="r" b="b"/>
            <a:pathLst>
              <a:path w="19684" h="27304">
                <a:moveTo>
                  <a:pt x="19511" y="26753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78396" y="4676047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21941" y="24321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5234" y="4655374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381" y="21888"/>
                </a:moveTo>
                <a:lnTo>
                  <a:pt x="0" y="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2073" y="4639566"/>
            <a:ext cx="24765" cy="17145"/>
          </a:xfrm>
          <a:custGeom>
            <a:avLst/>
            <a:gdLst/>
            <a:ahLst/>
            <a:cxnLst/>
            <a:rect l="l" t="t" r="r" b="b"/>
            <a:pathLst>
              <a:path w="24765" h="17145">
                <a:moveTo>
                  <a:pt x="24381" y="17024"/>
                </a:moveTo>
                <a:lnTo>
                  <a:pt x="0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6472" y="4626189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4">
                <a:moveTo>
                  <a:pt x="26821" y="14592"/>
                </a:moveTo>
                <a:lnTo>
                  <a:pt x="0" y="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2090" y="4617677"/>
            <a:ext cx="26034" cy="10160"/>
          </a:xfrm>
          <a:custGeom>
            <a:avLst/>
            <a:gdLst/>
            <a:ahLst/>
            <a:cxnLst/>
            <a:rect l="l" t="t" r="r" b="b"/>
            <a:pathLst>
              <a:path w="26034" h="10160">
                <a:moveTo>
                  <a:pt x="25601" y="9728"/>
                </a:moveTo>
                <a:lnTo>
                  <a:pt x="0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7709" y="4615245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4" h="3810">
                <a:moveTo>
                  <a:pt x="25601" y="3648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33328" y="461524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601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1386" y="4615245"/>
            <a:ext cx="23495" cy="5080"/>
          </a:xfrm>
          <a:custGeom>
            <a:avLst/>
            <a:gdLst/>
            <a:ahLst/>
            <a:cxnLst/>
            <a:rect l="l" t="t" r="r" b="b"/>
            <a:pathLst>
              <a:path w="23495" h="5079">
                <a:moveTo>
                  <a:pt x="23161" y="0"/>
                </a:moveTo>
                <a:lnTo>
                  <a:pt x="0" y="4864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0655" y="4620109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1951" y="0"/>
                </a:moveTo>
                <a:lnTo>
                  <a:pt x="0" y="9728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3594" y="4629837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70">
                <a:moveTo>
                  <a:pt x="18280" y="0"/>
                </a:moveTo>
                <a:lnTo>
                  <a:pt x="0" y="13376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1058" y="4970564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5" h="8889">
                <a:moveTo>
                  <a:pt x="0" y="8522"/>
                </a:moveTo>
                <a:lnTo>
                  <a:pt x="20731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1789" y="4958393"/>
            <a:ext cx="19685" cy="13970"/>
          </a:xfrm>
          <a:custGeom>
            <a:avLst/>
            <a:gdLst/>
            <a:ahLst/>
            <a:cxnLst/>
            <a:rect l="l" t="t" r="r" b="b"/>
            <a:pathLst>
              <a:path w="19684" h="13970">
                <a:moveTo>
                  <a:pt x="0" y="13386"/>
                </a:moveTo>
                <a:lnTo>
                  <a:pt x="19501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1290" y="4942575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0" y="17034"/>
                </a:moveTo>
                <a:lnTo>
                  <a:pt x="1585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77141" y="4921882"/>
            <a:ext cx="13970" cy="22225"/>
          </a:xfrm>
          <a:custGeom>
            <a:avLst/>
            <a:gdLst/>
            <a:ahLst/>
            <a:cxnLst/>
            <a:rect l="l" t="t" r="r" b="b"/>
            <a:pathLst>
              <a:path w="13969" h="22225">
                <a:moveTo>
                  <a:pt x="0" y="21909"/>
                </a:moveTo>
                <a:lnTo>
                  <a:pt x="1341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0552" y="4898766"/>
            <a:ext cx="8890" cy="24765"/>
          </a:xfrm>
          <a:custGeom>
            <a:avLst/>
            <a:gdLst/>
            <a:ahLst/>
            <a:cxnLst/>
            <a:rect l="l" t="t" r="r" b="b"/>
            <a:pathLst>
              <a:path w="8890" h="24764">
                <a:moveTo>
                  <a:pt x="0" y="24341"/>
                </a:moveTo>
                <a:lnTo>
                  <a:pt x="8530" y="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082" y="4873209"/>
            <a:ext cx="6350" cy="27305"/>
          </a:xfrm>
          <a:custGeom>
            <a:avLst/>
            <a:gdLst/>
            <a:ahLst/>
            <a:cxnLst/>
            <a:rect l="l" t="t" r="r" b="b"/>
            <a:pathLst>
              <a:path w="6350" h="27304">
                <a:moveTo>
                  <a:pt x="0" y="26773"/>
                </a:moveTo>
                <a:lnTo>
                  <a:pt x="610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5183" y="4846436"/>
            <a:ext cx="2540" cy="28575"/>
          </a:xfrm>
          <a:custGeom>
            <a:avLst/>
            <a:gdLst/>
            <a:ahLst/>
            <a:cxnLst/>
            <a:rect l="l" t="t" r="r" b="b"/>
            <a:pathLst>
              <a:path w="2540" h="28575">
                <a:moveTo>
                  <a:pt x="1215" y="-4884"/>
                </a:moveTo>
                <a:lnTo>
                  <a:pt x="1215" y="32873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6393" y="4817220"/>
            <a:ext cx="1270" cy="30480"/>
          </a:xfrm>
          <a:custGeom>
            <a:avLst/>
            <a:gdLst/>
            <a:ahLst/>
            <a:cxnLst/>
            <a:rect l="l" t="t" r="r" b="b"/>
            <a:pathLst>
              <a:path w="1269" h="30479">
                <a:moveTo>
                  <a:pt x="610" y="-4884"/>
                </a:moveTo>
                <a:lnTo>
                  <a:pt x="610" y="35315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1523" y="4786799"/>
            <a:ext cx="5080" cy="31750"/>
          </a:xfrm>
          <a:custGeom>
            <a:avLst/>
            <a:gdLst/>
            <a:ahLst/>
            <a:cxnLst/>
            <a:rect l="l" t="t" r="r" b="b"/>
            <a:pathLst>
              <a:path w="5080" h="31750">
                <a:moveTo>
                  <a:pt x="4870" y="31637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90552" y="4757593"/>
            <a:ext cx="11430" cy="30480"/>
          </a:xfrm>
          <a:custGeom>
            <a:avLst/>
            <a:gdLst/>
            <a:ahLst/>
            <a:cxnLst/>
            <a:rect l="l" t="t" r="r" b="b"/>
            <a:pathLst>
              <a:path w="11430" h="30479">
                <a:moveTo>
                  <a:pt x="10970" y="30421"/>
                </a:moveTo>
                <a:lnTo>
                  <a:pt x="0" y="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78361" y="4728337"/>
            <a:ext cx="13970" cy="30480"/>
          </a:xfrm>
          <a:custGeom>
            <a:avLst/>
            <a:gdLst/>
            <a:ahLst/>
            <a:cxnLst/>
            <a:rect l="l" t="t" r="r" b="b"/>
            <a:pathLst>
              <a:path w="13969" h="30479">
                <a:moveTo>
                  <a:pt x="13410" y="30472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62510" y="4700368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4" h="29210">
                <a:moveTo>
                  <a:pt x="17071" y="29185"/>
                </a:moveTo>
                <a:lnTo>
                  <a:pt x="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4229" y="4673615"/>
            <a:ext cx="19685" cy="28575"/>
          </a:xfrm>
          <a:custGeom>
            <a:avLst/>
            <a:gdLst/>
            <a:ahLst/>
            <a:cxnLst/>
            <a:rect l="l" t="t" r="r" b="b"/>
            <a:pathLst>
              <a:path w="19684" h="28575">
                <a:moveTo>
                  <a:pt x="19501" y="27969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3498" y="4650510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21941" y="24321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01557" y="4629837"/>
            <a:ext cx="23495" cy="22225"/>
          </a:xfrm>
          <a:custGeom>
            <a:avLst/>
            <a:gdLst/>
            <a:ahLst/>
            <a:cxnLst/>
            <a:rect l="l" t="t" r="r" b="b"/>
            <a:pathLst>
              <a:path w="23494" h="22225">
                <a:moveTo>
                  <a:pt x="23161" y="21888"/>
                </a:moveTo>
                <a:lnTo>
                  <a:pt x="0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7176" y="4614028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5">
                <a:moveTo>
                  <a:pt x="25601" y="17024"/>
                </a:moveTo>
                <a:lnTo>
                  <a:pt x="0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52794" y="4600550"/>
            <a:ext cx="26034" cy="15240"/>
          </a:xfrm>
          <a:custGeom>
            <a:avLst/>
            <a:gdLst/>
            <a:ahLst/>
            <a:cxnLst/>
            <a:rect l="l" t="t" r="r" b="b"/>
            <a:pathLst>
              <a:path w="26034" h="15239">
                <a:moveTo>
                  <a:pt x="25601" y="14693"/>
                </a:moveTo>
                <a:lnTo>
                  <a:pt x="0" y="0"/>
                </a:lnTo>
              </a:path>
            </a:pathLst>
          </a:custGeom>
          <a:ln w="9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28413" y="4592038"/>
            <a:ext cx="26034" cy="10160"/>
          </a:xfrm>
          <a:custGeom>
            <a:avLst/>
            <a:gdLst/>
            <a:ahLst/>
            <a:cxnLst/>
            <a:rect l="l" t="t" r="r" b="b"/>
            <a:pathLst>
              <a:path w="26034" h="10160">
                <a:moveTo>
                  <a:pt x="25601" y="9728"/>
                </a:moveTo>
                <a:lnTo>
                  <a:pt x="0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811" y="4589606"/>
            <a:ext cx="27305" cy="3810"/>
          </a:xfrm>
          <a:custGeom>
            <a:avLst/>
            <a:gdLst/>
            <a:ahLst/>
            <a:cxnLst/>
            <a:rect l="l" t="t" r="r" b="b"/>
            <a:pathLst>
              <a:path w="27304" h="3810">
                <a:moveTo>
                  <a:pt x="-4868" y="1824"/>
                </a:moveTo>
                <a:lnTo>
                  <a:pt x="31689" y="1824"/>
                </a:lnTo>
              </a:path>
            </a:pathLst>
          </a:custGeom>
          <a:ln w="1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79650" y="4589606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381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7709" y="4589606"/>
            <a:ext cx="23495" cy="5080"/>
          </a:xfrm>
          <a:custGeom>
            <a:avLst/>
            <a:gdLst/>
            <a:ahLst/>
            <a:cxnLst/>
            <a:rect l="l" t="t" r="r" b="b"/>
            <a:pathLst>
              <a:path w="23495" h="5079">
                <a:moveTo>
                  <a:pt x="23161" y="0"/>
                </a:moveTo>
                <a:lnTo>
                  <a:pt x="0" y="4864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6988" y="4594470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1941" y="0"/>
                </a:moveTo>
                <a:lnTo>
                  <a:pt x="0" y="9728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18697" y="4604199"/>
            <a:ext cx="19685" cy="13970"/>
          </a:xfrm>
          <a:custGeom>
            <a:avLst/>
            <a:gdLst/>
            <a:ahLst/>
            <a:cxnLst/>
            <a:rect l="l" t="t" r="r" b="b"/>
            <a:pathLst>
              <a:path w="19684" h="13970">
                <a:moveTo>
                  <a:pt x="19501" y="0"/>
                </a:moveTo>
                <a:lnTo>
                  <a:pt x="0" y="13477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7391" y="4945007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5" h="8889">
                <a:moveTo>
                  <a:pt x="0" y="8522"/>
                </a:moveTo>
                <a:lnTo>
                  <a:pt x="20721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88112" y="4932836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70">
                <a:moveTo>
                  <a:pt x="0" y="13386"/>
                </a:moveTo>
                <a:lnTo>
                  <a:pt x="18280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06393" y="491701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0" y="17034"/>
                </a:moveTo>
                <a:lnTo>
                  <a:pt x="17071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23464" y="4896324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0" y="21909"/>
                </a:moveTo>
                <a:lnTo>
                  <a:pt x="1219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35654" y="4873209"/>
            <a:ext cx="10160" cy="24765"/>
          </a:xfrm>
          <a:custGeom>
            <a:avLst/>
            <a:gdLst/>
            <a:ahLst/>
            <a:cxnLst/>
            <a:rect l="l" t="t" r="r" b="b"/>
            <a:pathLst>
              <a:path w="10159" h="24764">
                <a:moveTo>
                  <a:pt x="0" y="24341"/>
                </a:moveTo>
                <a:lnTo>
                  <a:pt x="975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45405" y="4847652"/>
            <a:ext cx="6350" cy="27305"/>
          </a:xfrm>
          <a:custGeom>
            <a:avLst/>
            <a:gdLst/>
            <a:ahLst/>
            <a:cxnLst/>
            <a:rect l="l" t="t" r="r" b="b"/>
            <a:pathLst>
              <a:path w="6350" h="27304">
                <a:moveTo>
                  <a:pt x="0" y="26773"/>
                </a:moveTo>
                <a:lnTo>
                  <a:pt x="610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51505" y="4820878"/>
            <a:ext cx="2540" cy="28575"/>
          </a:xfrm>
          <a:custGeom>
            <a:avLst/>
            <a:gdLst/>
            <a:ahLst/>
            <a:cxnLst/>
            <a:rect l="l" t="t" r="r" b="b"/>
            <a:pathLst>
              <a:path w="2540" h="28575">
                <a:moveTo>
                  <a:pt x="1220" y="-4884"/>
                </a:moveTo>
                <a:lnTo>
                  <a:pt x="1220" y="32873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52725" y="4791663"/>
            <a:ext cx="1270" cy="30480"/>
          </a:xfrm>
          <a:custGeom>
            <a:avLst/>
            <a:gdLst/>
            <a:ahLst/>
            <a:cxnLst/>
            <a:rect l="l" t="t" r="r" b="b"/>
            <a:pathLst>
              <a:path w="1269" h="30479">
                <a:moveTo>
                  <a:pt x="610" y="-4884"/>
                </a:moveTo>
                <a:lnTo>
                  <a:pt x="610" y="35315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46625" y="4761241"/>
            <a:ext cx="6350" cy="31750"/>
          </a:xfrm>
          <a:custGeom>
            <a:avLst/>
            <a:gdLst/>
            <a:ahLst/>
            <a:cxnLst/>
            <a:rect l="l" t="t" r="r" b="b"/>
            <a:pathLst>
              <a:path w="6350" h="31750">
                <a:moveTo>
                  <a:pt x="6100" y="31647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38095" y="4731985"/>
            <a:ext cx="8890" cy="30480"/>
          </a:xfrm>
          <a:custGeom>
            <a:avLst/>
            <a:gdLst/>
            <a:ahLst/>
            <a:cxnLst/>
            <a:rect l="l" t="t" r="r" b="b"/>
            <a:pathLst>
              <a:path w="8890" h="30479">
                <a:moveTo>
                  <a:pt x="8530" y="30472"/>
                </a:moveTo>
                <a:lnTo>
                  <a:pt x="0" y="0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24684" y="4702800"/>
            <a:ext cx="13970" cy="30480"/>
          </a:xfrm>
          <a:custGeom>
            <a:avLst/>
            <a:gdLst/>
            <a:ahLst/>
            <a:cxnLst/>
            <a:rect l="l" t="t" r="r" b="b"/>
            <a:pathLst>
              <a:path w="13969" h="30479">
                <a:moveTo>
                  <a:pt x="13410" y="30401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08833" y="4674831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4" h="29210">
                <a:moveTo>
                  <a:pt x="17071" y="29185"/>
                </a:moveTo>
                <a:lnTo>
                  <a:pt x="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0552" y="4648078"/>
            <a:ext cx="19685" cy="28575"/>
          </a:xfrm>
          <a:custGeom>
            <a:avLst/>
            <a:gdLst/>
            <a:ahLst/>
            <a:cxnLst/>
            <a:rect l="l" t="t" r="r" b="b"/>
            <a:pathLst>
              <a:path w="19684" h="28575">
                <a:moveTo>
                  <a:pt x="19501" y="27969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69821" y="4624973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21951" y="24321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7880" y="4604199"/>
            <a:ext cx="23495" cy="22225"/>
          </a:xfrm>
          <a:custGeom>
            <a:avLst/>
            <a:gdLst/>
            <a:ahLst/>
            <a:cxnLst/>
            <a:rect l="l" t="t" r="r" b="b"/>
            <a:pathLst>
              <a:path w="23494" h="22225">
                <a:moveTo>
                  <a:pt x="23161" y="21990"/>
                </a:moveTo>
                <a:lnTo>
                  <a:pt x="0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3498" y="4588390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5">
                <a:moveTo>
                  <a:pt x="25601" y="17126"/>
                </a:moveTo>
                <a:lnTo>
                  <a:pt x="0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9117" y="4575013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4" h="14604">
                <a:moveTo>
                  <a:pt x="25601" y="14592"/>
                </a:moveTo>
                <a:lnTo>
                  <a:pt x="0" y="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3515" y="4566501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26821" y="9728"/>
                </a:moveTo>
                <a:lnTo>
                  <a:pt x="0" y="0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9134" y="4564069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4" h="3810">
                <a:moveTo>
                  <a:pt x="25601" y="3648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25973" y="456406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381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02811" y="456406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24381" y="0"/>
                </a:moveTo>
                <a:lnTo>
                  <a:pt x="0" y="608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3310" y="4570149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4" h="8889">
                <a:moveTo>
                  <a:pt x="20721" y="0"/>
                </a:moveTo>
                <a:lnTo>
                  <a:pt x="0" y="8512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5019" y="4578661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4" h="14604">
                <a:moveTo>
                  <a:pt x="19511" y="0"/>
                </a:moveTo>
                <a:lnTo>
                  <a:pt x="0" y="14592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33362" y="5092270"/>
            <a:ext cx="19685" cy="7620"/>
          </a:xfrm>
          <a:custGeom>
            <a:avLst/>
            <a:gdLst/>
            <a:ahLst/>
            <a:cxnLst/>
            <a:rect l="l" t="t" r="r" b="b"/>
            <a:pathLst>
              <a:path w="19684" h="7620">
                <a:moveTo>
                  <a:pt x="19501" y="0"/>
                </a:moveTo>
                <a:lnTo>
                  <a:pt x="0" y="7296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12641" y="5099567"/>
            <a:ext cx="22225" cy="3810"/>
          </a:xfrm>
          <a:custGeom>
            <a:avLst/>
            <a:gdLst/>
            <a:ahLst/>
            <a:cxnLst/>
            <a:rect l="l" t="t" r="r" b="b"/>
            <a:pathLst>
              <a:path w="22225" h="3810">
                <a:moveTo>
                  <a:pt x="21941" y="0"/>
                </a:moveTo>
                <a:lnTo>
                  <a:pt x="0" y="3648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0700" y="5101999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5" h="1270">
                <a:moveTo>
                  <a:pt x="-4868" y="608"/>
                </a:moveTo>
                <a:lnTo>
                  <a:pt x="28029" y="608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67528" y="509591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24381" y="6080"/>
                </a:moveTo>
                <a:lnTo>
                  <a:pt x="0" y="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45587" y="5084964"/>
            <a:ext cx="23495" cy="11430"/>
          </a:xfrm>
          <a:custGeom>
            <a:avLst/>
            <a:gdLst/>
            <a:ahLst/>
            <a:cxnLst/>
            <a:rect l="l" t="t" r="r" b="b"/>
            <a:pathLst>
              <a:path w="23495" h="11429">
                <a:moveTo>
                  <a:pt x="23161" y="10954"/>
                </a:moveTo>
                <a:lnTo>
                  <a:pt x="0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3646" y="5071578"/>
            <a:ext cx="23495" cy="14604"/>
          </a:xfrm>
          <a:custGeom>
            <a:avLst/>
            <a:gdLst/>
            <a:ahLst/>
            <a:cxnLst/>
            <a:rect l="l" t="t" r="r" b="b"/>
            <a:pathLst>
              <a:path w="23495" h="14604">
                <a:moveTo>
                  <a:pt x="23161" y="14602"/>
                </a:moveTo>
                <a:lnTo>
                  <a:pt x="0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2925" y="5053326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21941" y="19466"/>
                </a:moveTo>
                <a:lnTo>
                  <a:pt x="0" y="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3414" y="5032633"/>
            <a:ext cx="20955" cy="22225"/>
          </a:xfrm>
          <a:custGeom>
            <a:avLst/>
            <a:gdLst/>
            <a:ahLst/>
            <a:cxnLst/>
            <a:rect l="l" t="t" r="r" b="b"/>
            <a:pathLst>
              <a:path w="20954" h="22225">
                <a:moveTo>
                  <a:pt x="20731" y="21909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6353" y="5009508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4" h="24764">
                <a:moveTo>
                  <a:pt x="18280" y="24341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2942" y="4983951"/>
            <a:ext cx="15240" cy="27305"/>
          </a:xfrm>
          <a:custGeom>
            <a:avLst/>
            <a:gdLst/>
            <a:ahLst/>
            <a:cxnLst/>
            <a:rect l="l" t="t" r="r" b="b"/>
            <a:pathLst>
              <a:path w="15239" h="27304">
                <a:moveTo>
                  <a:pt x="14630" y="26773"/>
                </a:moveTo>
                <a:lnTo>
                  <a:pt x="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1971" y="4957178"/>
            <a:ext cx="12700" cy="28575"/>
          </a:xfrm>
          <a:custGeom>
            <a:avLst/>
            <a:gdLst/>
            <a:ahLst/>
            <a:cxnLst/>
            <a:rect l="l" t="t" r="r" b="b"/>
            <a:pathLst>
              <a:path w="12700" h="28575">
                <a:moveTo>
                  <a:pt x="12190" y="27989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35871" y="4930404"/>
            <a:ext cx="7620" cy="28575"/>
          </a:xfrm>
          <a:custGeom>
            <a:avLst/>
            <a:gdLst/>
            <a:ahLst/>
            <a:cxnLst/>
            <a:rect l="l" t="t" r="r" b="b"/>
            <a:pathLst>
              <a:path w="7620" h="28575">
                <a:moveTo>
                  <a:pt x="7320" y="27989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2221" y="4903631"/>
            <a:ext cx="3810" cy="28575"/>
          </a:xfrm>
          <a:custGeom>
            <a:avLst/>
            <a:gdLst/>
            <a:ahLst/>
            <a:cxnLst/>
            <a:rect l="l" t="t" r="r" b="b"/>
            <a:pathLst>
              <a:path w="3810" h="28575">
                <a:moveTo>
                  <a:pt x="1825" y="-4883"/>
                </a:moveTo>
                <a:lnTo>
                  <a:pt x="1825" y="32873"/>
                </a:lnTo>
              </a:path>
            </a:pathLst>
          </a:custGeom>
          <a:ln w="13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31001" y="4878073"/>
            <a:ext cx="1270" cy="27305"/>
          </a:xfrm>
          <a:custGeom>
            <a:avLst/>
            <a:gdLst/>
            <a:ahLst/>
            <a:cxnLst/>
            <a:rect l="l" t="t" r="r" b="b"/>
            <a:pathLst>
              <a:path w="1270" h="27304">
                <a:moveTo>
                  <a:pt x="610" y="-4884"/>
                </a:moveTo>
                <a:lnTo>
                  <a:pt x="610" y="31657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31001" y="4853732"/>
            <a:ext cx="3810" cy="26034"/>
          </a:xfrm>
          <a:custGeom>
            <a:avLst/>
            <a:gdLst/>
            <a:ahLst/>
            <a:cxnLst/>
            <a:rect l="l" t="t" r="r" b="b"/>
            <a:pathLst>
              <a:path w="3810" h="26035">
                <a:moveTo>
                  <a:pt x="0" y="25557"/>
                </a:moveTo>
                <a:lnTo>
                  <a:pt x="365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34651" y="4831823"/>
            <a:ext cx="7620" cy="23495"/>
          </a:xfrm>
          <a:custGeom>
            <a:avLst/>
            <a:gdLst/>
            <a:ahLst/>
            <a:cxnLst/>
            <a:rect l="l" t="t" r="r" b="b"/>
            <a:pathLst>
              <a:path w="7620" h="23495">
                <a:moveTo>
                  <a:pt x="0" y="23125"/>
                </a:moveTo>
                <a:lnTo>
                  <a:pt x="7320" y="0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1971" y="4812356"/>
            <a:ext cx="11430" cy="20955"/>
          </a:xfrm>
          <a:custGeom>
            <a:avLst/>
            <a:gdLst/>
            <a:ahLst/>
            <a:cxnLst/>
            <a:rect l="l" t="t" r="r" b="b"/>
            <a:pathLst>
              <a:path w="11429" h="20954">
                <a:moveTo>
                  <a:pt x="0" y="20693"/>
                </a:moveTo>
                <a:lnTo>
                  <a:pt x="1097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52942" y="4796537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5">
                <a:moveTo>
                  <a:pt x="0" y="17034"/>
                </a:moveTo>
                <a:lnTo>
                  <a:pt x="13410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66353" y="4784366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0" y="13386"/>
                </a:moveTo>
                <a:lnTo>
                  <a:pt x="17060" y="0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3414" y="4777060"/>
            <a:ext cx="18415" cy="8890"/>
          </a:xfrm>
          <a:custGeom>
            <a:avLst/>
            <a:gdLst/>
            <a:ahLst/>
            <a:cxnLst/>
            <a:rect l="l" t="t" r="r" b="b"/>
            <a:pathLst>
              <a:path w="18414" h="8889">
                <a:moveTo>
                  <a:pt x="0" y="8522"/>
                </a:moveTo>
                <a:lnTo>
                  <a:pt x="18291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01705" y="4774628"/>
            <a:ext cx="202565" cy="290195"/>
          </a:xfrm>
          <a:custGeom>
            <a:avLst/>
            <a:gdLst/>
            <a:ahLst/>
            <a:cxnLst/>
            <a:rect l="l" t="t" r="r" b="b"/>
            <a:pathLst>
              <a:path w="202565" h="290195">
                <a:moveTo>
                  <a:pt x="0" y="3648"/>
                </a:moveTo>
                <a:lnTo>
                  <a:pt x="20721" y="0"/>
                </a:lnTo>
                <a:lnTo>
                  <a:pt x="42662" y="1216"/>
                </a:lnTo>
                <a:lnTo>
                  <a:pt x="64613" y="7306"/>
                </a:lnTo>
                <a:lnTo>
                  <a:pt x="109716" y="30421"/>
                </a:lnTo>
                <a:lnTo>
                  <a:pt x="149948" y="69365"/>
                </a:lnTo>
                <a:lnTo>
                  <a:pt x="180420" y="118048"/>
                </a:lnTo>
                <a:lnTo>
                  <a:pt x="198711" y="171594"/>
                </a:lnTo>
                <a:lnTo>
                  <a:pt x="202361" y="223925"/>
                </a:lnTo>
                <a:lnTo>
                  <a:pt x="198711" y="248266"/>
                </a:lnTo>
                <a:lnTo>
                  <a:pt x="192610" y="270175"/>
                </a:lnTo>
                <a:lnTo>
                  <a:pt x="180420" y="289642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8714" y="5064271"/>
            <a:ext cx="15240" cy="15875"/>
          </a:xfrm>
          <a:custGeom>
            <a:avLst/>
            <a:gdLst/>
            <a:ahLst/>
            <a:cxnLst/>
            <a:rect l="l" t="t" r="r" b="b"/>
            <a:pathLst>
              <a:path w="15240" h="15875">
                <a:moveTo>
                  <a:pt x="14630" y="0"/>
                </a:moveTo>
                <a:lnTo>
                  <a:pt x="0" y="1582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1653" y="5080100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5" h="12700">
                <a:moveTo>
                  <a:pt x="18280" y="0"/>
                </a:moveTo>
                <a:lnTo>
                  <a:pt x="0" y="1217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79616" y="5003428"/>
            <a:ext cx="137160" cy="15875"/>
          </a:xfrm>
          <a:custGeom>
            <a:avLst/>
            <a:gdLst/>
            <a:ahLst/>
            <a:cxnLst/>
            <a:rect l="l" t="t" r="r" b="b"/>
            <a:pathLst>
              <a:path w="137159" h="15875">
                <a:moveTo>
                  <a:pt x="0" y="0"/>
                </a:moveTo>
                <a:lnTo>
                  <a:pt x="28041" y="9738"/>
                </a:lnTo>
                <a:lnTo>
                  <a:pt x="57293" y="14602"/>
                </a:lnTo>
                <a:lnTo>
                  <a:pt x="85334" y="15818"/>
                </a:lnTo>
                <a:lnTo>
                  <a:pt x="110936" y="10954"/>
                </a:lnTo>
                <a:lnTo>
                  <a:pt x="136537" y="1216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16153" y="4991257"/>
            <a:ext cx="22225" cy="14604"/>
          </a:xfrm>
          <a:custGeom>
            <a:avLst/>
            <a:gdLst/>
            <a:ahLst/>
            <a:cxnLst/>
            <a:rect l="l" t="t" r="r" b="b"/>
            <a:pathLst>
              <a:path w="22225" h="14604">
                <a:moveTo>
                  <a:pt x="0" y="14602"/>
                </a:moveTo>
                <a:lnTo>
                  <a:pt x="21941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38095" y="4974223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0" y="18250"/>
                </a:moveTo>
                <a:lnTo>
                  <a:pt x="19501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57596" y="4952313"/>
            <a:ext cx="17145" cy="23495"/>
          </a:xfrm>
          <a:custGeom>
            <a:avLst/>
            <a:gdLst/>
            <a:ahLst/>
            <a:cxnLst/>
            <a:rect l="l" t="t" r="r" b="b"/>
            <a:pathLst>
              <a:path w="17144" h="23495">
                <a:moveTo>
                  <a:pt x="0" y="23125"/>
                </a:moveTo>
                <a:lnTo>
                  <a:pt x="17071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74667" y="4927972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69" h="26035">
                <a:moveTo>
                  <a:pt x="0" y="25557"/>
                </a:moveTo>
                <a:lnTo>
                  <a:pt x="1341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88077" y="4899983"/>
            <a:ext cx="10160" cy="29209"/>
          </a:xfrm>
          <a:custGeom>
            <a:avLst/>
            <a:gdLst/>
            <a:ahLst/>
            <a:cxnLst/>
            <a:rect l="l" t="t" r="r" b="b"/>
            <a:pathLst>
              <a:path w="10159" h="29210">
                <a:moveTo>
                  <a:pt x="0" y="29205"/>
                </a:moveTo>
                <a:lnTo>
                  <a:pt x="9750" y="0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7828" y="4869551"/>
            <a:ext cx="5080" cy="31750"/>
          </a:xfrm>
          <a:custGeom>
            <a:avLst/>
            <a:gdLst/>
            <a:ahLst/>
            <a:cxnLst/>
            <a:rect l="l" t="t" r="r" b="b"/>
            <a:pathLst>
              <a:path w="5080" h="31750">
                <a:moveTo>
                  <a:pt x="0" y="31647"/>
                </a:moveTo>
                <a:lnTo>
                  <a:pt x="488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02708" y="4836697"/>
            <a:ext cx="2540" cy="34290"/>
          </a:xfrm>
          <a:custGeom>
            <a:avLst/>
            <a:gdLst/>
            <a:ahLst/>
            <a:cxnLst/>
            <a:rect l="l" t="t" r="r" b="b"/>
            <a:pathLst>
              <a:path w="2540" h="34289">
                <a:moveTo>
                  <a:pt x="1215" y="-4884"/>
                </a:moveTo>
                <a:lnTo>
                  <a:pt x="1215" y="38963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03928" y="4802618"/>
            <a:ext cx="1270" cy="35560"/>
          </a:xfrm>
          <a:custGeom>
            <a:avLst/>
            <a:gdLst/>
            <a:ahLst/>
            <a:cxnLst/>
            <a:rect l="l" t="t" r="r" b="b"/>
            <a:pathLst>
              <a:path w="1269" h="35560">
                <a:moveTo>
                  <a:pt x="604" y="-4884"/>
                </a:moveTo>
                <a:lnTo>
                  <a:pt x="604" y="40179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97828" y="4768548"/>
            <a:ext cx="6350" cy="35560"/>
          </a:xfrm>
          <a:custGeom>
            <a:avLst/>
            <a:gdLst/>
            <a:ahLst/>
            <a:cxnLst/>
            <a:rect l="l" t="t" r="r" b="b"/>
            <a:pathLst>
              <a:path w="6350" h="35560">
                <a:moveTo>
                  <a:pt x="6100" y="35285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88077" y="4733201"/>
            <a:ext cx="10160" cy="36830"/>
          </a:xfrm>
          <a:custGeom>
            <a:avLst/>
            <a:gdLst/>
            <a:ahLst/>
            <a:cxnLst/>
            <a:rect l="l" t="t" r="r" b="b"/>
            <a:pathLst>
              <a:path w="10159" h="36829">
                <a:moveTo>
                  <a:pt x="9750" y="36562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73447" y="4699152"/>
            <a:ext cx="15240" cy="35560"/>
          </a:xfrm>
          <a:custGeom>
            <a:avLst/>
            <a:gdLst/>
            <a:ahLst/>
            <a:cxnLst/>
            <a:rect l="l" t="t" r="r" b="b"/>
            <a:pathLst>
              <a:path w="15240" h="35560">
                <a:moveTo>
                  <a:pt x="14630" y="35366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57596" y="4666319"/>
            <a:ext cx="17145" cy="34290"/>
          </a:xfrm>
          <a:custGeom>
            <a:avLst/>
            <a:gdLst/>
            <a:ahLst/>
            <a:cxnLst/>
            <a:rect l="l" t="t" r="r" b="b"/>
            <a:pathLst>
              <a:path w="17144" h="34289">
                <a:moveTo>
                  <a:pt x="17071" y="34049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38095" y="4634701"/>
            <a:ext cx="20955" cy="33020"/>
          </a:xfrm>
          <a:custGeom>
            <a:avLst/>
            <a:gdLst/>
            <a:ahLst/>
            <a:cxnLst/>
            <a:rect l="l" t="t" r="r" b="b"/>
            <a:pathLst>
              <a:path w="20955" h="33020">
                <a:moveTo>
                  <a:pt x="20721" y="32833"/>
                </a:moveTo>
                <a:lnTo>
                  <a:pt x="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16153" y="4605516"/>
            <a:ext cx="23495" cy="30480"/>
          </a:xfrm>
          <a:custGeom>
            <a:avLst/>
            <a:gdLst/>
            <a:ahLst/>
            <a:cxnLst/>
            <a:rect l="l" t="t" r="r" b="b"/>
            <a:pathLst>
              <a:path w="23494" h="30479">
                <a:moveTo>
                  <a:pt x="23161" y="30401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90552" y="4578661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5" h="28575">
                <a:moveTo>
                  <a:pt x="26821" y="28070"/>
                </a:moveTo>
                <a:lnTo>
                  <a:pt x="0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4950" y="4555557"/>
            <a:ext cx="27305" cy="24765"/>
          </a:xfrm>
          <a:custGeom>
            <a:avLst/>
            <a:gdLst/>
            <a:ahLst/>
            <a:cxnLst/>
            <a:rect l="l" t="t" r="r" b="b"/>
            <a:pathLst>
              <a:path w="27305" h="24764">
                <a:moveTo>
                  <a:pt x="26821" y="24321"/>
                </a:moveTo>
                <a:lnTo>
                  <a:pt x="0" y="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6909" y="4536100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4" h="20954">
                <a:moveTo>
                  <a:pt x="29261" y="20672"/>
                </a:moveTo>
                <a:lnTo>
                  <a:pt x="0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07657" y="4520291"/>
            <a:ext cx="30480" cy="17145"/>
          </a:xfrm>
          <a:custGeom>
            <a:avLst/>
            <a:gdLst/>
            <a:ahLst/>
            <a:cxnLst/>
            <a:rect l="l" t="t" r="r" b="b"/>
            <a:pathLst>
              <a:path w="30480" h="17145">
                <a:moveTo>
                  <a:pt x="30471" y="17024"/>
                </a:moveTo>
                <a:lnTo>
                  <a:pt x="0" y="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79616" y="4509347"/>
            <a:ext cx="29845" cy="12700"/>
          </a:xfrm>
          <a:custGeom>
            <a:avLst/>
            <a:gdLst/>
            <a:ahLst/>
            <a:cxnLst/>
            <a:rect l="l" t="t" r="r" b="b"/>
            <a:pathLst>
              <a:path w="29845" h="12700">
                <a:moveTo>
                  <a:pt x="29251" y="12160"/>
                </a:moveTo>
                <a:lnTo>
                  <a:pt x="0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50354" y="4504482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30481" y="6080"/>
                </a:moveTo>
                <a:lnTo>
                  <a:pt x="0" y="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17454" y="4497182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0" y="12168"/>
                </a:moveTo>
                <a:lnTo>
                  <a:pt x="38987" y="12168"/>
                </a:lnTo>
                <a:lnTo>
                  <a:pt x="38987" y="0"/>
                </a:lnTo>
                <a:lnTo>
                  <a:pt x="0" y="0"/>
                </a:lnTo>
                <a:lnTo>
                  <a:pt x="0" y="12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95501" y="4502050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39">
                <a:moveTo>
                  <a:pt x="-4868" y="1216"/>
                </a:moveTo>
                <a:lnTo>
                  <a:pt x="32899" y="1216"/>
                </a:lnTo>
              </a:path>
            </a:pathLst>
          </a:custGeom>
          <a:ln w="12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69900" y="4504482"/>
            <a:ext cx="27305" cy="7620"/>
          </a:xfrm>
          <a:custGeom>
            <a:avLst/>
            <a:gdLst/>
            <a:ahLst/>
            <a:cxnLst/>
            <a:rect l="l" t="t" r="r" b="b"/>
            <a:pathLst>
              <a:path w="27304" h="7620">
                <a:moveTo>
                  <a:pt x="26821" y="0"/>
                </a:moveTo>
                <a:lnTo>
                  <a:pt x="0" y="7296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46738" y="4511779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24381" y="0"/>
                </a:moveTo>
                <a:lnTo>
                  <a:pt x="0" y="1216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6007" y="4523939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21951" y="0"/>
                </a:moveTo>
                <a:lnTo>
                  <a:pt x="0" y="15808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08946" y="4539748"/>
            <a:ext cx="18415" cy="20955"/>
          </a:xfrm>
          <a:custGeom>
            <a:avLst/>
            <a:gdLst/>
            <a:ahLst/>
            <a:cxnLst/>
            <a:rect l="l" t="t" r="r" b="b"/>
            <a:pathLst>
              <a:path w="18415" h="20954">
                <a:moveTo>
                  <a:pt x="18280" y="0"/>
                </a:moveTo>
                <a:lnTo>
                  <a:pt x="0" y="20672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4315" y="4560421"/>
            <a:ext cx="15875" cy="24765"/>
          </a:xfrm>
          <a:custGeom>
            <a:avLst/>
            <a:gdLst/>
            <a:ahLst/>
            <a:cxnLst/>
            <a:rect l="l" t="t" r="r" b="b"/>
            <a:pathLst>
              <a:path w="15875" h="24764">
                <a:moveTo>
                  <a:pt x="15850" y="0"/>
                </a:moveTo>
                <a:lnTo>
                  <a:pt x="0" y="24321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83345" y="4584742"/>
            <a:ext cx="12700" cy="27305"/>
          </a:xfrm>
          <a:custGeom>
            <a:avLst/>
            <a:gdLst/>
            <a:ahLst/>
            <a:cxnLst/>
            <a:rect l="l" t="t" r="r" b="b"/>
            <a:pathLst>
              <a:path w="12700" h="27304">
                <a:moveTo>
                  <a:pt x="12190" y="0"/>
                </a:moveTo>
                <a:lnTo>
                  <a:pt x="0" y="26854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77244" y="4611596"/>
            <a:ext cx="7620" cy="29209"/>
          </a:xfrm>
          <a:custGeom>
            <a:avLst/>
            <a:gdLst/>
            <a:ahLst/>
            <a:cxnLst/>
            <a:rect l="l" t="t" r="r" b="b"/>
            <a:pathLst>
              <a:path w="7620" h="29210">
                <a:moveTo>
                  <a:pt x="7320" y="0"/>
                </a:moveTo>
                <a:lnTo>
                  <a:pt x="0" y="29185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02662" y="4394933"/>
            <a:ext cx="163399" cy="3784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16188" y="5002212"/>
            <a:ext cx="105410" cy="17145"/>
          </a:xfrm>
          <a:custGeom>
            <a:avLst/>
            <a:gdLst/>
            <a:ahLst/>
            <a:cxnLst/>
            <a:rect l="l" t="t" r="r" b="b"/>
            <a:pathLst>
              <a:path w="105409" h="17145">
                <a:moveTo>
                  <a:pt x="0" y="13386"/>
                </a:moveTo>
                <a:lnTo>
                  <a:pt x="28041" y="17034"/>
                </a:lnTo>
                <a:lnTo>
                  <a:pt x="54852" y="15818"/>
                </a:lnTo>
                <a:lnTo>
                  <a:pt x="80454" y="10954"/>
                </a:lnTo>
                <a:lnTo>
                  <a:pt x="104835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21024" y="4988825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5" h="14604">
                <a:moveTo>
                  <a:pt x="0" y="14602"/>
                </a:moveTo>
                <a:lnTo>
                  <a:pt x="20731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41755" y="497056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0" y="19477"/>
                </a:moveTo>
                <a:lnTo>
                  <a:pt x="19501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61256" y="4948665"/>
            <a:ext cx="15875" cy="23495"/>
          </a:xfrm>
          <a:custGeom>
            <a:avLst/>
            <a:gdLst/>
            <a:ahLst/>
            <a:cxnLst/>
            <a:rect l="l" t="t" r="r" b="b"/>
            <a:pathLst>
              <a:path w="15875" h="23495">
                <a:moveTo>
                  <a:pt x="0" y="23115"/>
                </a:moveTo>
                <a:lnTo>
                  <a:pt x="1585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77107" y="4924324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0" y="25557"/>
                </a:moveTo>
                <a:lnTo>
                  <a:pt x="1219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9298" y="4896324"/>
            <a:ext cx="8890" cy="29209"/>
          </a:xfrm>
          <a:custGeom>
            <a:avLst/>
            <a:gdLst/>
            <a:ahLst/>
            <a:cxnLst/>
            <a:rect l="l" t="t" r="r" b="b"/>
            <a:pathLst>
              <a:path w="8890" h="29210">
                <a:moveTo>
                  <a:pt x="0" y="29215"/>
                </a:moveTo>
                <a:lnTo>
                  <a:pt x="8530" y="0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97828" y="4865903"/>
            <a:ext cx="6350" cy="31750"/>
          </a:xfrm>
          <a:custGeom>
            <a:avLst/>
            <a:gdLst/>
            <a:ahLst/>
            <a:cxnLst/>
            <a:rect l="l" t="t" r="r" b="b"/>
            <a:pathLst>
              <a:path w="6350" h="31750">
                <a:moveTo>
                  <a:pt x="0" y="31647"/>
                </a:moveTo>
                <a:lnTo>
                  <a:pt x="610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03928" y="4834265"/>
            <a:ext cx="1270" cy="33020"/>
          </a:xfrm>
          <a:custGeom>
            <a:avLst/>
            <a:gdLst/>
            <a:ahLst/>
            <a:cxnLst/>
            <a:rect l="l" t="t" r="r" b="b"/>
            <a:pathLst>
              <a:path w="1269" h="33020">
                <a:moveTo>
                  <a:pt x="604" y="-4884"/>
                </a:moveTo>
                <a:lnTo>
                  <a:pt x="604" y="37737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02708" y="4801401"/>
            <a:ext cx="2540" cy="34290"/>
          </a:xfrm>
          <a:custGeom>
            <a:avLst/>
            <a:gdLst/>
            <a:ahLst/>
            <a:cxnLst/>
            <a:rect l="l" t="t" r="r" b="b"/>
            <a:pathLst>
              <a:path w="2540" h="34289">
                <a:moveTo>
                  <a:pt x="1215" y="-4884"/>
                </a:moveTo>
                <a:lnTo>
                  <a:pt x="1215" y="38963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97828" y="4767332"/>
            <a:ext cx="5080" cy="35560"/>
          </a:xfrm>
          <a:custGeom>
            <a:avLst/>
            <a:gdLst/>
            <a:ahLst/>
            <a:cxnLst/>
            <a:rect l="l" t="t" r="r" b="b"/>
            <a:pathLst>
              <a:path w="5080" h="35560">
                <a:moveTo>
                  <a:pt x="4880" y="35285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88077" y="4733201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60">
                <a:moveTo>
                  <a:pt x="9750" y="35346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3447" y="4699152"/>
            <a:ext cx="15240" cy="35560"/>
          </a:xfrm>
          <a:custGeom>
            <a:avLst/>
            <a:gdLst/>
            <a:ahLst/>
            <a:cxnLst/>
            <a:rect l="l" t="t" r="r" b="b"/>
            <a:pathLst>
              <a:path w="15240" h="35560">
                <a:moveTo>
                  <a:pt x="14630" y="35366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57596" y="4666319"/>
            <a:ext cx="17145" cy="34290"/>
          </a:xfrm>
          <a:custGeom>
            <a:avLst/>
            <a:gdLst/>
            <a:ahLst/>
            <a:cxnLst/>
            <a:rect l="l" t="t" r="r" b="b"/>
            <a:pathLst>
              <a:path w="17144" h="34289">
                <a:moveTo>
                  <a:pt x="17071" y="34049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39315" y="4635917"/>
            <a:ext cx="19685" cy="31750"/>
          </a:xfrm>
          <a:custGeom>
            <a:avLst/>
            <a:gdLst/>
            <a:ahLst/>
            <a:cxnLst/>
            <a:rect l="l" t="t" r="r" b="b"/>
            <a:pathLst>
              <a:path w="19684" h="31750">
                <a:moveTo>
                  <a:pt x="19501" y="31617"/>
                </a:moveTo>
                <a:lnTo>
                  <a:pt x="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17373" y="4606732"/>
            <a:ext cx="23495" cy="30480"/>
          </a:xfrm>
          <a:custGeom>
            <a:avLst/>
            <a:gdLst/>
            <a:ahLst/>
            <a:cxnLst/>
            <a:rect l="l" t="t" r="r" b="b"/>
            <a:pathLst>
              <a:path w="23494" h="30479">
                <a:moveTo>
                  <a:pt x="23161" y="30401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92992" y="4581094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4" h="27304">
                <a:moveTo>
                  <a:pt x="25591" y="26854"/>
                </a:moveTo>
                <a:lnTo>
                  <a:pt x="0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67391" y="4557989"/>
            <a:ext cx="27305" cy="24765"/>
          </a:xfrm>
          <a:custGeom>
            <a:avLst/>
            <a:gdLst/>
            <a:ahLst/>
            <a:cxnLst/>
            <a:rect l="l" t="t" r="r" b="b"/>
            <a:pathLst>
              <a:path w="27305" h="24764">
                <a:moveTo>
                  <a:pt x="26811" y="24321"/>
                </a:moveTo>
                <a:lnTo>
                  <a:pt x="0" y="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40569" y="4538532"/>
            <a:ext cx="28575" cy="20955"/>
          </a:xfrm>
          <a:custGeom>
            <a:avLst/>
            <a:gdLst/>
            <a:ahLst/>
            <a:cxnLst/>
            <a:rect l="l" t="t" r="r" b="b"/>
            <a:pathLst>
              <a:path w="28575" h="20954">
                <a:moveTo>
                  <a:pt x="28041" y="20672"/>
                </a:moveTo>
                <a:lnTo>
                  <a:pt x="0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12528" y="4522723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4" h="17145">
                <a:moveTo>
                  <a:pt x="29261" y="17024"/>
                </a:moveTo>
                <a:lnTo>
                  <a:pt x="0" y="0"/>
                </a:lnTo>
              </a:path>
            </a:pathLst>
          </a:custGeom>
          <a:ln w="9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83276" y="4510563"/>
            <a:ext cx="30480" cy="13970"/>
          </a:xfrm>
          <a:custGeom>
            <a:avLst/>
            <a:gdLst/>
            <a:ahLst/>
            <a:cxnLst/>
            <a:rect l="l" t="t" r="r" b="b"/>
            <a:pathLst>
              <a:path w="30480" h="13970">
                <a:moveTo>
                  <a:pt x="30471" y="13376"/>
                </a:moveTo>
                <a:lnTo>
                  <a:pt x="0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55234" y="4504482"/>
            <a:ext cx="29845" cy="7620"/>
          </a:xfrm>
          <a:custGeom>
            <a:avLst/>
            <a:gdLst/>
            <a:ahLst/>
            <a:cxnLst/>
            <a:rect l="l" t="t" r="r" b="b"/>
            <a:pathLst>
              <a:path w="29845" h="7620">
                <a:moveTo>
                  <a:pt x="29251" y="7296"/>
                </a:moveTo>
                <a:lnTo>
                  <a:pt x="0" y="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22325" y="4497182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0" y="12168"/>
                </a:moveTo>
                <a:lnTo>
                  <a:pt x="38997" y="12168"/>
                </a:lnTo>
                <a:lnTo>
                  <a:pt x="38997" y="0"/>
                </a:lnTo>
                <a:lnTo>
                  <a:pt x="0" y="0"/>
                </a:lnTo>
                <a:lnTo>
                  <a:pt x="0" y="12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0371" y="4502050"/>
            <a:ext cx="28575" cy="1270"/>
          </a:xfrm>
          <a:custGeom>
            <a:avLst/>
            <a:gdLst/>
            <a:ahLst/>
            <a:cxnLst/>
            <a:rect l="l" t="t" r="r" b="b"/>
            <a:pathLst>
              <a:path w="28575" h="1270">
                <a:moveTo>
                  <a:pt x="-4868" y="608"/>
                </a:moveTo>
                <a:lnTo>
                  <a:pt x="32909" y="608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75990" y="4503266"/>
            <a:ext cx="26034" cy="7620"/>
          </a:xfrm>
          <a:custGeom>
            <a:avLst/>
            <a:gdLst/>
            <a:ahLst/>
            <a:cxnLst/>
            <a:rect l="l" t="t" r="r" b="b"/>
            <a:pathLst>
              <a:path w="26034" h="7620">
                <a:moveTo>
                  <a:pt x="25601" y="0"/>
                </a:moveTo>
                <a:lnTo>
                  <a:pt x="0" y="7296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52829" y="4510563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1" y="0"/>
                </a:moveTo>
                <a:lnTo>
                  <a:pt x="0" y="9728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0887" y="4520291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161" y="0"/>
                </a:moveTo>
                <a:lnTo>
                  <a:pt x="0" y="15808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58929" y="4464251"/>
            <a:ext cx="81915" cy="53975"/>
          </a:xfrm>
          <a:custGeom>
            <a:avLst/>
            <a:gdLst/>
            <a:ahLst/>
            <a:cxnLst/>
            <a:rect l="l" t="t" r="r" b="b"/>
            <a:pathLst>
              <a:path w="81915" h="53975">
                <a:moveTo>
                  <a:pt x="0" y="53607"/>
                </a:moveTo>
                <a:lnTo>
                  <a:pt x="81674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83163" y="4185573"/>
            <a:ext cx="91440" cy="59690"/>
          </a:xfrm>
          <a:custGeom>
            <a:avLst/>
            <a:gdLst/>
            <a:ahLst/>
            <a:cxnLst/>
            <a:rect l="l" t="t" r="r" b="b"/>
            <a:pathLst>
              <a:path w="91440" h="59689">
                <a:moveTo>
                  <a:pt x="0" y="59687"/>
                </a:moveTo>
                <a:lnTo>
                  <a:pt x="91435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30774" y="4935268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29">
                <a:moveTo>
                  <a:pt x="0" y="62069"/>
                </a:moveTo>
                <a:lnTo>
                  <a:pt x="95095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40604" y="4244045"/>
            <a:ext cx="342900" cy="221615"/>
          </a:xfrm>
          <a:custGeom>
            <a:avLst/>
            <a:gdLst/>
            <a:ahLst/>
            <a:cxnLst/>
            <a:rect l="l" t="t" r="r" b="b"/>
            <a:pathLst>
              <a:path w="342900" h="221614">
                <a:moveTo>
                  <a:pt x="0" y="221422"/>
                </a:moveTo>
                <a:lnTo>
                  <a:pt x="342559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24649" y="4779492"/>
            <a:ext cx="246379" cy="157480"/>
          </a:xfrm>
          <a:custGeom>
            <a:avLst/>
            <a:gdLst/>
            <a:ahLst/>
            <a:cxnLst/>
            <a:rect l="l" t="t" r="r" b="b"/>
            <a:pathLst>
              <a:path w="246380" h="157479">
                <a:moveTo>
                  <a:pt x="246202" y="0"/>
                </a:moveTo>
                <a:lnTo>
                  <a:pt x="0" y="157002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97759" y="4768548"/>
            <a:ext cx="534035" cy="109855"/>
          </a:xfrm>
          <a:custGeom>
            <a:avLst/>
            <a:gdLst/>
            <a:ahLst/>
            <a:cxnLst/>
            <a:rect l="l" t="t" r="r" b="b"/>
            <a:pathLst>
              <a:path w="534035" h="109854">
                <a:moveTo>
                  <a:pt x="0" y="0"/>
                </a:moveTo>
                <a:lnTo>
                  <a:pt x="533980" y="109525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58753" y="4401017"/>
            <a:ext cx="539115" cy="109855"/>
          </a:xfrm>
          <a:custGeom>
            <a:avLst/>
            <a:gdLst/>
            <a:ahLst/>
            <a:cxnLst/>
            <a:rect l="l" t="t" r="r" b="b"/>
            <a:pathLst>
              <a:path w="539114" h="109854">
                <a:moveTo>
                  <a:pt x="0" y="0"/>
                </a:moveTo>
                <a:lnTo>
                  <a:pt x="538769" y="109545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68506" y="4158816"/>
            <a:ext cx="368124" cy="301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792642" y="4509347"/>
            <a:ext cx="88265" cy="267970"/>
          </a:xfrm>
          <a:custGeom>
            <a:avLst/>
            <a:gdLst/>
            <a:ahLst/>
            <a:cxnLst/>
            <a:rect l="l" t="t" r="r" b="b"/>
            <a:pathLst>
              <a:path w="88264" h="267970">
                <a:moveTo>
                  <a:pt x="0" y="0"/>
                </a:moveTo>
                <a:lnTo>
                  <a:pt x="35382" y="15808"/>
                </a:lnTo>
                <a:lnTo>
                  <a:pt x="63444" y="48642"/>
                </a:lnTo>
                <a:lnTo>
                  <a:pt x="81745" y="96169"/>
                </a:lnTo>
                <a:lnTo>
                  <a:pt x="87744" y="152107"/>
                </a:lnTo>
                <a:lnTo>
                  <a:pt x="86524" y="181292"/>
                </a:lnTo>
                <a:lnTo>
                  <a:pt x="82965" y="210478"/>
                </a:lnTo>
                <a:lnTo>
                  <a:pt x="75645" y="239724"/>
                </a:lnTo>
                <a:lnTo>
                  <a:pt x="64664" y="267713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639009" y="4504478"/>
            <a:ext cx="224398" cy="379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03928" y="2826232"/>
            <a:ext cx="136525" cy="18415"/>
          </a:xfrm>
          <a:custGeom>
            <a:avLst/>
            <a:gdLst/>
            <a:ahLst/>
            <a:cxnLst/>
            <a:rect l="l" t="t" r="r" b="b"/>
            <a:pathLst>
              <a:path w="136525" h="18414">
                <a:moveTo>
                  <a:pt x="0" y="7296"/>
                </a:moveTo>
                <a:lnTo>
                  <a:pt x="29251" y="14592"/>
                </a:lnTo>
                <a:lnTo>
                  <a:pt x="58513" y="18240"/>
                </a:lnTo>
                <a:lnTo>
                  <a:pt x="86544" y="17024"/>
                </a:lnTo>
                <a:lnTo>
                  <a:pt x="112146" y="10944"/>
                </a:lnTo>
                <a:lnTo>
                  <a:pt x="136527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40456" y="2811639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0" y="15808"/>
                </a:moveTo>
                <a:lnTo>
                  <a:pt x="21951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62407" y="2793297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0" y="19558"/>
                </a:moveTo>
                <a:lnTo>
                  <a:pt x="19501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181908" y="2771408"/>
            <a:ext cx="15875" cy="23495"/>
          </a:xfrm>
          <a:custGeom>
            <a:avLst/>
            <a:gdLst/>
            <a:ahLst/>
            <a:cxnLst/>
            <a:rect l="l" t="t" r="r" b="b"/>
            <a:pathLst>
              <a:path w="15875" h="23494">
                <a:moveTo>
                  <a:pt x="0" y="23206"/>
                </a:moveTo>
                <a:lnTo>
                  <a:pt x="15850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197759" y="2745871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69" h="27305">
                <a:moveTo>
                  <a:pt x="0" y="26753"/>
                </a:moveTo>
                <a:lnTo>
                  <a:pt x="1341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11170" y="2716686"/>
            <a:ext cx="8890" cy="30480"/>
          </a:xfrm>
          <a:custGeom>
            <a:avLst/>
            <a:gdLst/>
            <a:ahLst/>
            <a:cxnLst/>
            <a:rect l="l" t="t" r="r" b="b"/>
            <a:pathLst>
              <a:path w="8890" h="30480">
                <a:moveTo>
                  <a:pt x="0" y="30401"/>
                </a:moveTo>
                <a:lnTo>
                  <a:pt x="8530" y="0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19700" y="2686285"/>
            <a:ext cx="6350" cy="31750"/>
          </a:xfrm>
          <a:custGeom>
            <a:avLst/>
            <a:gdLst/>
            <a:ahLst/>
            <a:cxnLst/>
            <a:rect l="l" t="t" r="r" b="b"/>
            <a:pathLst>
              <a:path w="6350" h="31750">
                <a:moveTo>
                  <a:pt x="0" y="31617"/>
                </a:moveTo>
                <a:lnTo>
                  <a:pt x="609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25791" y="2653350"/>
            <a:ext cx="2540" cy="34290"/>
          </a:xfrm>
          <a:custGeom>
            <a:avLst/>
            <a:gdLst/>
            <a:ahLst/>
            <a:cxnLst/>
            <a:rect l="l" t="t" r="r" b="b"/>
            <a:pathLst>
              <a:path w="2540" h="34289">
                <a:moveTo>
                  <a:pt x="1220" y="-4884"/>
                </a:moveTo>
                <a:lnTo>
                  <a:pt x="1220" y="39034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25791" y="2619300"/>
            <a:ext cx="2540" cy="35560"/>
          </a:xfrm>
          <a:custGeom>
            <a:avLst/>
            <a:gdLst/>
            <a:ahLst/>
            <a:cxnLst/>
            <a:rect l="l" t="t" r="r" b="b"/>
            <a:pathLst>
              <a:path w="2540" h="35560">
                <a:moveTo>
                  <a:pt x="1220" y="-4884"/>
                </a:moveTo>
                <a:lnTo>
                  <a:pt x="1220" y="40149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220920" y="2585251"/>
            <a:ext cx="5080" cy="35560"/>
          </a:xfrm>
          <a:custGeom>
            <a:avLst/>
            <a:gdLst/>
            <a:ahLst/>
            <a:cxnLst/>
            <a:rect l="l" t="t" r="r" b="b"/>
            <a:pathLst>
              <a:path w="5080" h="35560">
                <a:moveTo>
                  <a:pt x="4870" y="35265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11170" y="2549986"/>
            <a:ext cx="10160" cy="36830"/>
          </a:xfrm>
          <a:custGeom>
            <a:avLst/>
            <a:gdLst/>
            <a:ahLst/>
            <a:cxnLst/>
            <a:rect l="l" t="t" r="r" b="b"/>
            <a:pathLst>
              <a:path w="10159" h="36830">
                <a:moveTo>
                  <a:pt x="9750" y="36481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197759" y="2514619"/>
            <a:ext cx="13970" cy="36830"/>
          </a:xfrm>
          <a:custGeom>
            <a:avLst/>
            <a:gdLst/>
            <a:ahLst/>
            <a:cxnLst/>
            <a:rect l="l" t="t" r="r" b="b"/>
            <a:pathLst>
              <a:path w="13969" h="36830">
                <a:moveTo>
                  <a:pt x="13410" y="36582"/>
                </a:moveTo>
                <a:lnTo>
                  <a:pt x="0" y="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81908" y="2481785"/>
            <a:ext cx="17145" cy="34290"/>
          </a:xfrm>
          <a:custGeom>
            <a:avLst/>
            <a:gdLst/>
            <a:ahLst/>
            <a:cxnLst/>
            <a:rect l="l" t="t" r="r" b="b"/>
            <a:pathLst>
              <a:path w="17144" h="34289">
                <a:moveTo>
                  <a:pt x="17071" y="34049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62407" y="2448952"/>
            <a:ext cx="20955" cy="34290"/>
          </a:xfrm>
          <a:custGeom>
            <a:avLst/>
            <a:gdLst/>
            <a:ahLst/>
            <a:cxnLst/>
            <a:rect l="l" t="t" r="r" b="b"/>
            <a:pathLst>
              <a:path w="20955" h="34289">
                <a:moveTo>
                  <a:pt x="20721" y="34049"/>
                </a:moveTo>
                <a:lnTo>
                  <a:pt x="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40456" y="2418551"/>
            <a:ext cx="23495" cy="31750"/>
          </a:xfrm>
          <a:custGeom>
            <a:avLst/>
            <a:gdLst/>
            <a:ahLst/>
            <a:cxnLst/>
            <a:rect l="l" t="t" r="r" b="b"/>
            <a:pathLst>
              <a:path w="23494" h="31750">
                <a:moveTo>
                  <a:pt x="23161" y="31617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117295" y="2391696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5" h="28575">
                <a:moveTo>
                  <a:pt x="24381" y="28070"/>
                </a:moveTo>
                <a:lnTo>
                  <a:pt x="0" y="0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90473" y="2367375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8041" y="25537"/>
                </a:moveTo>
                <a:lnTo>
                  <a:pt x="0" y="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63662" y="2345487"/>
            <a:ext cx="28575" cy="23495"/>
          </a:xfrm>
          <a:custGeom>
            <a:avLst/>
            <a:gdLst/>
            <a:ahLst/>
            <a:cxnLst/>
            <a:rect l="l" t="t" r="r" b="b"/>
            <a:pathLst>
              <a:path w="28575" h="23494">
                <a:moveTo>
                  <a:pt x="28031" y="23104"/>
                </a:moveTo>
                <a:lnTo>
                  <a:pt x="0" y="0"/>
                </a:lnTo>
              </a:path>
            </a:pathLst>
          </a:custGeom>
          <a:ln w="9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34400" y="2328462"/>
            <a:ext cx="30480" cy="18415"/>
          </a:xfrm>
          <a:custGeom>
            <a:avLst/>
            <a:gdLst/>
            <a:ahLst/>
            <a:cxnLst/>
            <a:rect l="l" t="t" r="r" b="b"/>
            <a:pathLst>
              <a:path w="30480" h="18414">
                <a:moveTo>
                  <a:pt x="30481" y="18240"/>
                </a:moveTo>
                <a:lnTo>
                  <a:pt x="0" y="0"/>
                </a:lnTo>
              </a:path>
            </a:pathLst>
          </a:custGeom>
          <a:ln w="9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05138" y="2316301"/>
            <a:ext cx="30480" cy="13970"/>
          </a:xfrm>
          <a:custGeom>
            <a:avLst/>
            <a:gdLst/>
            <a:ahLst/>
            <a:cxnLst/>
            <a:rect l="l" t="t" r="r" b="b"/>
            <a:pathLst>
              <a:path w="30480" h="13969">
                <a:moveTo>
                  <a:pt x="30481" y="13376"/>
                </a:moveTo>
                <a:lnTo>
                  <a:pt x="0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5887" y="2306573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80" h="11430">
                <a:moveTo>
                  <a:pt x="30471" y="10944"/>
                </a:moveTo>
                <a:lnTo>
                  <a:pt x="0" y="0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47845" y="2304141"/>
            <a:ext cx="29845" cy="3810"/>
          </a:xfrm>
          <a:custGeom>
            <a:avLst/>
            <a:gdLst/>
            <a:ahLst/>
            <a:cxnLst/>
            <a:rect l="l" t="t" r="r" b="b"/>
            <a:pathLst>
              <a:path w="29844" h="3810">
                <a:moveTo>
                  <a:pt x="-4868" y="1824"/>
                </a:moveTo>
                <a:lnTo>
                  <a:pt x="34129" y="1824"/>
                </a:lnTo>
              </a:path>
            </a:pathLst>
          </a:custGeom>
          <a:ln w="1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19804" y="230414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29261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92992" y="2304141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80">
                <a:moveTo>
                  <a:pt x="28031" y="0"/>
                </a:moveTo>
                <a:lnTo>
                  <a:pt x="0" y="4864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68611" y="2309005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4" h="8889">
                <a:moveTo>
                  <a:pt x="25591" y="0"/>
                </a:moveTo>
                <a:lnTo>
                  <a:pt x="0" y="8512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45439" y="2317517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5" h="13969">
                <a:moveTo>
                  <a:pt x="24381" y="0"/>
                </a:moveTo>
                <a:lnTo>
                  <a:pt x="0" y="13376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25938" y="2330894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5" h="18414">
                <a:moveTo>
                  <a:pt x="20721" y="0"/>
                </a:moveTo>
                <a:lnTo>
                  <a:pt x="0" y="1824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08867" y="2349135"/>
            <a:ext cx="18415" cy="20955"/>
          </a:xfrm>
          <a:custGeom>
            <a:avLst/>
            <a:gdLst/>
            <a:ahLst/>
            <a:cxnLst/>
            <a:rect l="l" t="t" r="r" b="b"/>
            <a:pathLst>
              <a:path w="18415" h="20955">
                <a:moveTo>
                  <a:pt x="18291" y="0"/>
                </a:moveTo>
                <a:lnTo>
                  <a:pt x="0" y="20672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95467" y="2369808"/>
            <a:ext cx="15240" cy="26034"/>
          </a:xfrm>
          <a:custGeom>
            <a:avLst/>
            <a:gdLst/>
            <a:ahLst/>
            <a:cxnLst/>
            <a:rect l="l" t="t" r="r" b="b"/>
            <a:pathLst>
              <a:path w="15240" h="26035">
                <a:moveTo>
                  <a:pt x="14620" y="0"/>
                </a:moveTo>
                <a:lnTo>
                  <a:pt x="0" y="25537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85706" y="2395345"/>
            <a:ext cx="11430" cy="28575"/>
          </a:xfrm>
          <a:custGeom>
            <a:avLst/>
            <a:gdLst/>
            <a:ahLst/>
            <a:cxnLst/>
            <a:rect l="l" t="t" r="r" b="b"/>
            <a:pathLst>
              <a:path w="11429" h="28575">
                <a:moveTo>
                  <a:pt x="10970" y="0"/>
                </a:moveTo>
                <a:lnTo>
                  <a:pt x="0" y="2807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77176" y="2423415"/>
            <a:ext cx="10160" cy="96520"/>
          </a:xfrm>
          <a:custGeom>
            <a:avLst/>
            <a:gdLst/>
            <a:ahLst/>
            <a:cxnLst/>
            <a:rect l="l" t="t" r="r" b="b"/>
            <a:pathLst>
              <a:path w="10159" h="96519">
                <a:moveTo>
                  <a:pt x="9750" y="0"/>
                </a:moveTo>
                <a:lnTo>
                  <a:pt x="2440" y="30401"/>
                </a:lnTo>
                <a:lnTo>
                  <a:pt x="0" y="62018"/>
                </a:lnTo>
                <a:lnTo>
                  <a:pt x="1220" y="96067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02708" y="2560930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69">
                <a:moveTo>
                  <a:pt x="0" y="13376"/>
                </a:moveTo>
                <a:lnTo>
                  <a:pt x="18280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62442" y="2508539"/>
            <a:ext cx="39370" cy="27305"/>
          </a:xfrm>
          <a:custGeom>
            <a:avLst/>
            <a:gdLst/>
            <a:ahLst/>
            <a:cxnLst/>
            <a:rect l="l" t="t" r="r" b="b"/>
            <a:pathLst>
              <a:path w="39369" h="27305">
                <a:moveTo>
                  <a:pt x="0" y="26753"/>
                </a:moveTo>
                <a:lnTo>
                  <a:pt x="39012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42896" y="2457464"/>
            <a:ext cx="39370" cy="27305"/>
          </a:xfrm>
          <a:custGeom>
            <a:avLst/>
            <a:gdLst/>
            <a:ahLst/>
            <a:cxnLst/>
            <a:rect l="l" t="t" r="r" b="b"/>
            <a:pathLst>
              <a:path w="39369" h="27305">
                <a:moveTo>
                  <a:pt x="0" y="26753"/>
                </a:moveTo>
                <a:lnTo>
                  <a:pt x="39012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223361" y="2406390"/>
            <a:ext cx="39370" cy="27305"/>
          </a:xfrm>
          <a:custGeom>
            <a:avLst/>
            <a:gdLst/>
            <a:ahLst/>
            <a:cxnLst/>
            <a:rect l="l" t="t" r="r" b="b"/>
            <a:pathLst>
              <a:path w="39369" h="27305">
                <a:moveTo>
                  <a:pt x="0" y="26753"/>
                </a:moveTo>
                <a:lnTo>
                  <a:pt x="39052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302575" y="2367375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5" h="13969">
                <a:moveTo>
                  <a:pt x="0" y="13376"/>
                </a:moveTo>
                <a:lnTo>
                  <a:pt x="20741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765800" y="2652134"/>
            <a:ext cx="108585" cy="56515"/>
          </a:xfrm>
          <a:custGeom>
            <a:avLst/>
            <a:gdLst/>
            <a:ahLst/>
            <a:cxnLst/>
            <a:rect l="l" t="t" r="r" b="b"/>
            <a:pathLst>
              <a:path w="108585" h="56514">
                <a:moveTo>
                  <a:pt x="0" y="56039"/>
                </a:moveTo>
                <a:lnTo>
                  <a:pt x="10858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874388" y="241611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89">
                <a:moveTo>
                  <a:pt x="0" y="0"/>
                </a:moveTo>
                <a:lnTo>
                  <a:pt x="0" y="237231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81943" y="1991312"/>
            <a:ext cx="0" cy="347345"/>
          </a:xfrm>
          <a:custGeom>
            <a:avLst/>
            <a:gdLst/>
            <a:ahLst/>
            <a:cxnLst/>
            <a:rect l="l" t="t" r="r" b="b"/>
            <a:pathLst>
              <a:path h="347344">
                <a:moveTo>
                  <a:pt x="0" y="0"/>
                </a:moveTo>
                <a:lnTo>
                  <a:pt x="0" y="346878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80722" y="1937806"/>
            <a:ext cx="109855" cy="53975"/>
          </a:xfrm>
          <a:custGeom>
            <a:avLst/>
            <a:gdLst/>
            <a:ahLst/>
            <a:cxnLst/>
            <a:rect l="l" t="t" r="r" b="b"/>
            <a:pathLst>
              <a:path w="109855" h="53975">
                <a:moveTo>
                  <a:pt x="109716" y="0"/>
                </a:moveTo>
                <a:lnTo>
                  <a:pt x="0" y="5350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765800" y="2414903"/>
            <a:ext cx="108585" cy="56515"/>
          </a:xfrm>
          <a:custGeom>
            <a:avLst/>
            <a:gdLst/>
            <a:ahLst/>
            <a:cxnLst/>
            <a:rect l="l" t="t" r="r" b="b"/>
            <a:pathLst>
              <a:path w="108585" h="56514">
                <a:moveTo>
                  <a:pt x="0" y="55938"/>
                </a:moveTo>
                <a:lnTo>
                  <a:pt x="10858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765800" y="2470841"/>
            <a:ext cx="0" cy="237490"/>
          </a:xfrm>
          <a:custGeom>
            <a:avLst/>
            <a:gdLst/>
            <a:ahLst/>
            <a:cxnLst/>
            <a:rect l="l" t="t" r="r" b="b"/>
            <a:pathLst>
              <a:path h="237489">
                <a:moveTo>
                  <a:pt x="0" y="0"/>
                </a:moveTo>
                <a:lnTo>
                  <a:pt x="0" y="237332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536628" y="2165410"/>
            <a:ext cx="111125" cy="55244"/>
          </a:xfrm>
          <a:custGeom>
            <a:avLst/>
            <a:gdLst/>
            <a:ahLst/>
            <a:cxnLst/>
            <a:rect l="l" t="t" r="r" b="b"/>
            <a:pathLst>
              <a:path w="111125" h="55244">
                <a:moveTo>
                  <a:pt x="110926" y="0"/>
                </a:moveTo>
                <a:lnTo>
                  <a:pt x="0" y="5472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81943" y="1991312"/>
            <a:ext cx="455930" cy="229235"/>
          </a:xfrm>
          <a:custGeom>
            <a:avLst/>
            <a:gdLst/>
            <a:ahLst/>
            <a:cxnLst/>
            <a:rect l="l" t="t" r="r" b="b"/>
            <a:pathLst>
              <a:path w="455930" h="229235">
                <a:moveTo>
                  <a:pt x="0" y="0"/>
                </a:moveTo>
                <a:lnTo>
                  <a:pt x="455905" y="22882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81943" y="2338190"/>
            <a:ext cx="163830" cy="81915"/>
          </a:xfrm>
          <a:custGeom>
            <a:avLst/>
            <a:gdLst/>
            <a:ahLst/>
            <a:cxnLst/>
            <a:rect l="l" t="t" r="r" b="b"/>
            <a:pathLst>
              <a:path w="163830" h="81914">
                <a:moveTo>
                  <a:pt x="0" y="0"/>
                </a:moveTo>
                <a:lnTo>
                  <a:pt x="163359" y="8157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537848" y="2220132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918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245302" y="221162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89">
                <a:moveTo>
                  <a:pt x="0" y="0"/>
                </a:moveTo>
                <a:lnTo>
                  <a:pt x="0" y="237332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245302" y="2211620"/>
            <a:ext cx="520700" cy="259715"/>
          </a:xfrm>
          <a:custGeom>
            <a:avLst/>
            <a:gdLst/>
            <a:ahLst/>
            <a:cxnLst/>
            <a:rect l="l" t="t" r="r" b="b"/>
            <a:pathLst>
              <a:path w="520700" h="259714">
                <a:moveTo>
                  <a:pt x="0" y="0"/>
                </a:moveTo>
                <a:lnTo>
                  <a:pt x="520498" y="259221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45302" y="2155681"/>
            <a:ext cx="109855" cy="56515"/>
          </a:xfrm>
          <a:custGeom>
            <a:avLst/>
            <a:gdLst/>
            <a:ahLst/>
            <a:cxnLst/>
            <a:rect l="l" t="t" r="r" b="b"/>
            <a:pathLst>
              <a:path w="109855" h="56514">
                <a:moveTo>
                  <a:pt x="0" y="55938"/>
                </a:moveTo>
                <a:lnTo>
                  <a:pt x="109736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355038" y="2156897"/>
            <a:ext cx="519430" cy="259715"/>
          </a:xfrm>
          <a:custGeom>
            <a:avLst/>
            <a:gdLst/>
            <a:ahLst/>
            <a:cxnLst/>
            <a:rect l="l" t="t" r="r" b="b"/>
            <a:pathLst>
              <a:path w="519430" h="259714">
                <a:moveTo>
                  <a:pt x="0" y="0"/>
                </a:moveTo>
                <a:lnTo>
                  <a:pt x="519349" y="259221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245302" y="2448952"/>
            <a:ext cx="520700" cy="259715"/>
          </a:xfrm>
          <a:custGeom>
            <a:avLst/>
            <a:gdLst/>
            <a:ahLst/>
            <a:cxnLst/>
            <a:rect l="l" t="t" r="r" b="b"/>
            <a:pathLst>
              <a:path w="520700" h="259714">
                <a:moveTo>
                  <a:pt x="0" y="0"/>
                </a:moveTo>
                <a:lnTo>
                  <a:pt x="520498" y="259221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647554" y="2165410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4">
                <a:moveTo>
                  <a:pt x="0" y="0"/>
                </a:moveTo>
                <a:lnTo>
                  <a:pt x="0" y="13751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78174" y="2302918"/>
            <a:ext cx="89068" cy="130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431991" y="3653754"/>
            <a:ext cx="365125" cy="233045"/>
          </a:xfrm>
          <a:custGeom>
            <a:avLst/>
            <a:gdLst/>
            <a:ahLst/>
            <a:cxnLst/>
            <a:rect l="l" t="t" r="r" b="b"/>
            <a:pathLst>
              <a:path w="365125" h="233045">
                <a:moveTo>
                  <a:pt x="364500" y="0"/>
                </a:moveTo>
                <a:lnTo>
                  <a:pt x="0" y="232468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356345" y="2082617"/>
            <a:ext cx="137795" cy="71120"/>
          </a:xfrm>
          <a:custGeom>
            <a:avLst/>
            <a:gdLst/>
            <a:ahLst/>
            <a:cxnLst/>
            <a:rect l="l" t="t" r="r" b="b"/>
            <a:pathLst>
              <a:path w="137795" h="71119">
                <a:moveTo>
                  <a:pt x="0" y="70632"/>
                </a:moveTo>
                <a:lnTo>
                  <a:pt x="13776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191837" y="2071673"/>
            <a:ext cx="165100" cy="81915"/>
          </a:xfrm>
          <a:custGeom>
            <a:avLst/>
            <a:gdLst/>
            <a:ahLst/>
            <a:cxnLst/>
            <a:rect l="l" t="t" r="r" b="b"/>
            <a:pathLst>
              <a:path w="165100" h="81914">
                <a:moveTo>
                  <a:pt x="0" y="0"/>
                </a:moveTo>
                <a:lnTo>
                  <a:pt x="164508" y="8157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191837" y="1543502"/>
            <a:ext cx="139065" cy="69850"/>
          </a:xfrm>
          <a:custGeom>
            <a:avLst/>
            <a:gdLst/>
            <a:ahLst/>
            <a:cxnLst/>
            <a:rect l="l" t="t" r="r" b="b"/>
            <a:pathLst>
              <a:path w="139064" h="69850">
                <a:moveTo>
                  <a:pt x="0" y="69314"/>
                </a:moveTo>
                <a:lnTo>
                  <a:pt x="138886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356345" y="1624977"/>
            <a:ext cx="137795" cy="69850"/>
          </a:xfrm>
          <a:custGeom>
            <a:avLst/>
            <a:gdLst/>
            <a:ahLst/>
            <a:cxnLst/>
            <a:rect l="l" t="t" r="r" b="b"/>
            <a:pathLst>
              <a:path w="137795" h="69850">
                <a:moveTo>
                  <a:pt x="0" y="69416"/>
                </a:moveTo>
                <a:lnTo>
                  <a:pt x="13776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94113" y="1626193"/>
            <a:ext cx="0" cy="457834"/>
          </a:xfrm>
          <a:custGeom>
            <a:avLst/>
            <a:gdLst/>
            <a:ahLst/>
            <a:cxnLst/>
            <a:rect l="l" t="t" r="r" b="b"/>
            <a:pathLst>
              <a:path h="457835">
                <a:moveTo>
                  <a:pt x="0" y="0"/>
                </a:moveTo>
                <a:lnTo>
                  <a:pt x="0" y="45764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356345" y="1694393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56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191837" y="1612816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56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330724" y="1544718"/>
            <a:ext cx="163830" cy="81915"/>
          </a:xfrm>
          <a:custGeom>
            <a:avLst/>
            <a:gdLst/>
            <a:ahLst/>
            <a:cxnLst/>
            <a:rect l="l" t="t" r="r" b="b"/>
            <a:pathLst>
              <a:path w="163829" h="81914">
                <a:moveTo>
                  <a:pt x="0" y="0"/>
                </a:moveTo>
                <a:lnTo>
                  <a:pt x="163389" y="8147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191837" y="1612816"/>
            <a:ext cx="165100" cy="81915"/>
          </a:xfrm>
          <a:custGeom>
            <a:avLst/>
            <a:gdLst/>
            <a:ahLst/>
            <a:cxnLst/>
            <a:rect l="l" t="t" r="r" b="b"/>
            <a:pathLst>
              <a:path w="165100" h="81914">
                <a:moveTo>
                  <a:pt x="0" y="0"/>
                </a:moveTo>
                <a:lnTo>
                  <a:pt x="164508" y="8157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086574" y="3680503"/>
            <a:ext cx="453562" cy="436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043085" y="4461813"/>
            <a:ext cx="230386" cy="334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117412" y="4464252"/>
            <a:ext cx="203835" cy="270510"/>
          </a:xfrm>
          <a:custGeom>
            <a:avLst/>
            <a:gdLst/>
            <a:ahLst/>
            <a:cxnLst/>
            <a:rect l="l" t="t" r="r" b="b"/>
            <a:pathLst>
              <a:path w="203835" h="270510">
                <a:moveTo>
                  <a:pt x="0" y="3648"/>
                </a:moveTo>
                <a:lnTo>
                  <a:pt x="20741" y="0"/>
                </a:lnTo>
                <a:lnTo>
                  <a:pt x="42702" y="1216"/>
                </a:lnTo>
                <a:lnTo>
                  <a:pt x="65884" y="6080"/>
                </a:lnTo>
                <a:lnTo>
                  <a:pt x="109705" y="30502"/>
                </a:lnTo>
                <a:lnTo>
                  <a:pt x="149968" y="68200"/>
                </a:lnTo>
                <a:lnTo>
                  <a:pt x="180470" y="116842"/>
                </a:lnTo>
                <a:lnTo>
                  <a:pt x="198772" y="170449"/>
                </a:lnTo>
                <a:lnTo>
                  <a:pt x="203550" y="223955"/>
                </a:lnTo>
                <a:lnTo>
                  <a:pt x="199992" y="248276"/>
                </a:lnTo>
                <a:lnTo>
                  <a:pt x="191451" y="270267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297883" y="473451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12200" y="0"/>
                </a:moveTo>
                <a:lnTo>
                  <a:pt x="0" y="19426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284462" y="4753945"/>
            <a:ext cx="15240" cy="15875"/>
          </a:xfrm>
          <a:custGeom>
            <a:avLst/>
            <a:gdLst/>
            <a:ahLst/>
            <a:cxnLst/>
            <a:rect l="l" t="t" r="r" b="b"/>
            <a:pathLst>
              <a:path w="15239" h="15875">
                <a:moveTo>
                  <a:pt x="14641" y="0"/>
                </a:moveTo>
                <a:lnTo>
                  <a:pt x="0" y="1581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267381" y="4769764"/>
            <a:ext cx="18415" cy="11430"/>
          </a:xfrm>
          <a:custGeom>
            <a:avLst/>
            <a:gdLst/>
            <a:ahLst/>
            <a:cxnLst/>
            <a:rect l="l" t="t" r="r" b="b"/>
            <a:pathLst>
              <a:path w="18414" h="11429">
                <a:moveTo>
                  <a:pt x="18301" y="0"/>
                </a:moveTo>
                <a:lnTo>
                  <a:pt x="0" y="10954"/>
                </a:lnTo>
              </a:path>
            </a:pathLst>
          </a:custGeom>
          <a:ln w="9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268601" y="4560421"/>
            <a:ext cx="344170" cy="220345"/>
          </a:xfrm>
          <a:custGeom>
            <a:avLst/>
            <a:gdLst/>
            <a:ahLst/>
            <a:cxnLst/>
            <a:rect l="l" t="t" r="r" b="b"/>
            <a:pathLst>
              <a:path w="344170" h="220345">
                <a:moveTo>
                  <a:pt x="0" y="220297"/>
                </a:moveTo>
                <a:lnTo>
                  <a:pt x="343758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099111" y="4253774"/>
            <a:ext cx="342900" cy="221615"/>
          </a:xfrm>
          <a:custGeom>
            <a:avLst/>
            <a:gdLst/>
            <a:ahLst/>
            <a:cxnLst/>
            <a:rect l="l" t="t" r="r" b="b"/>
            <a:pathLst>
              <a:path w="342900" h="221614">
                <a:moveTo>
                  <a:pt x="0" y="221422"/>
                </a:moveTo>
                <a:lnTo>
                  <a:pt x="342538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612360" y="4548261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0" y="13376"/>
                </a:moveTo>
                <a:lnTo>
                  <a:pt x="15861" y="0"/>
                </a:lnTo>
              </a:path>
            </a:pathLst>
          </a:custGeom>
          <a:ln w="9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628221" y="4531236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39" h="18414">
                <a:moveTo>
                  <a:pt x="0" y="18240"/>
                </a:moveTo>
                <a:lnTo>
                  <a:pt x="14641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642862" y="4511779"/>
            <a:ext cx="11430" cy="20955"/>
          </a:xfrm>
          <a:custGeom>
            <a:avLst/>
            <a:gdLst/>
            <a:ahLst/>
            <a:cxnLst/>
            <a:rect l="l" t="t" r="r" b="b"/>
            <a:pathLst>
              <a:path w="11429" h="20954">
                <a:moveTo>
                  <a:pt x="0" y="20672"/>
                </a:moveTo>
                <a:lnTo>
                  <a:pt x="1098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653843" y="4488674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0" y="24321"/>
                </a:moveTo>
                <a:lnTo>
                  <a:pt x="610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659943" y="4463036"/>
            <a:ext cx="3810" cy="27305"/>
          </a:xfrm>
          <a:custGeom>
            <a:avLst/>
            <a:gdLst/>
            <a:ahLst/>
            <a:cxnLst/>
            <a:rect l="l" t="t" r="r" b="b"/>
            <a:pathLst>
              <a:path w="3810" h="27304">
                <a:moveTo>
                  <a:pt x="1830" y="-4883"/>
                </a:moveTo>
                <a:lnTo>
                  <a:pt x="1830" y="31738"/>
                </a:lnTo>
              </a:path>
            </a:pathLst>
          </a:custGeom>
          <a:ln w="13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662383" y="4436283"/>
            <a:ext cx="1270" cy="28575"/>
          </a:xfrm>
          <a:custGeom>
            <a:avLst/>
            <a:gdLst/>
            <a:ahLst/>
            <a:cxnLst/>
            <a:rect l="l" t="t" r="r" b="b"/>
            <a:pathLst>
              <a:path w="1270" h="28575">
                <a:moveTo>
                  <a:pt x="610" y="-4884"/>
                </a:moveTo>
                <a:lnTo>
                  <a:pt x="610" y="32853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657503" y="4408313"/>
            <a:ext cx="5080" cy="29209"/>
          </a:xfrm>
          <a:custGeom>
            <a:avLst/>
            <a:gdLst/>
            <a:ahLst/>
            <a:cxnLst/>
            <a:rect l="l" t="t" r="r" b="b"/>
            <a:pathLst>
              <a:path w="5079" h="29210">
                <a:moveTo>
                  <a:pt x="4880" y="29185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647742" y="4381560"/>
            <a:ext cx="10160" cy="28575"/>
          </a:xfrm>
          <a:custGeom>
            <a:avLst/>
            <a:gdLst/>
            <a:ahLst/>
            <a:cxnLst/>
            <a:rect l="l" t="t" r="r" b="b"/>
            <a:pathLst>
              <a:path w="10160" h="28575">
                <a:moveTo>
                  <a:pt x="9760" y="27969"/>
                </a:moveTo>
                <a:lnTo>
                  <a:pt x="0" y="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635541" y="4353591"/>
            <a:ext cx="13970" cy="29209"/>
          </a:xfrm>
          <a:custGeom>
            <a:avLst/>
            <a:gdLst/>
            <a:ahLst/>
            <a:cxnLst/>
            <a:rect l="l" t="t" r="r" b="b"/>
            <a:pathLst>
              <a:path w="13970" h="29210">
                <a:moveTo>
                  <a:pt x="13420" y="29185"/>
                </a:moveTo>
                <a:lnTo>
                  <a:pt x="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620900" y="4327953"/>
            <a:ext cx="15875" cy="27305"/>
          </a:xfrm>
          <a:custGeom>
            <a:avLst/>
            <a:gdLst/>
            <a:ahLst/>
            <a:cxnLst/>
            <a:rect l="l" t="t" r="r" b="b"/>
            <a:pathLst>
              <a:path w="15875" h="27304">
                <a:moveTo>
                  <a:pt x="15861" y="26854"/>
                </a:moveTo>
                <a:lnTo>
                  <a:pt x="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602599" y="4304848"/>
            <a:ext cx="19685" cy="24765"/>
          </a:xfrm>
          <a:custGeom>
            <a:avLst/>
            <a:gdLst/>
            <a:ahLst/>
            <a:cxnLst/>
            <a:rect l="l" t="t" r="r" b="b"/>
            <a:pathLst>
              <a:path w="19685" h="24764">
                <a:moveTo>
                  <a:pt x="19521" y="24321"/>
                </a:moveTo>
                <a:lnTo>
                  <a:pt x="0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583078" y="428539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741" y="20672"/>
                </a:moveTo>
                <a:lnTo>
                  <a:pt x="0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561218" y="4268366"/>
            <a:ext cx="23495" cy="18415"/>
          </a:xfrm>
          <a:custGeom>
            <a:avLst/>
            <a:gdLst/>
            <a:ahLst/>
            <a:cxnLst/>
            <a:rect l="l" t="t" r="r" b="b"/>
            <a:pathLst>
              <a:path w="23495" h="18414">
                <a:moveTo>
                  <a:pt x="23079" y="18240"/>
                </a:moveTo>
                <a:lnTo>
                  <a:pt x="0" y="0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538036" y="4254990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4" h="14604">
                <a:moveTo>
                  <a:pt x="24401" y="14592"/>
                </a:moveTo>
                <a:lnTo>
                  <a:pt x="0" y="0"/>
                </a:lnTo>
              </a:path>
            </a:pathLst>
          </a:custGeom>
          <a:ln w="9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514855" y="4247693"/>
            <a:ext cx="24765" cy="8890"/>
          </a:xfrm>
          <a:custGeom>
            <a:avLst/>
            <a:gdLst/>
            <a:ahLst/>
            <a:cxnLst/>
            <a:rect l="l" t="t" r="r" b="b"/>
            <a:pathLst>
              <a:path w="24764" h="8889">
                <a:moveTo>
                  <a:pt x="24401" y="8512"/>
                </a:moveTo>
                <a:lnTo>
                  <a:pt x="0" y="0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491673" y="4244045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79">
                <a:moveTo>
                  <a:pt x="24401" y="4864"/>
                </a:moveTo>
                <a:lnTo>
                  <a:pt x="0" y="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469712" y="4244045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5" h="1270">
                <a:moveTo>
                  <a:pt x="-4868" y="608"/>
                </a:moveTo>
                <a:lnTo>
                  <a:pt x="28049" y="608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48970" y="4245261"/>
            <a:ext cx="22225" cy="6350"/>
          </a:xfrm>
          <a:custGeom>
            <a:avLst/>
            <a:gdLst/>
            <a:ahLst/>
            <a:cxnLst/>
            <a:rect l="l" t="t" r="r" b="b"/>
            <a:pathLst>
              <a:path w="22225" h="6350">
                <a:moveTo>
                  <a:pt x="21961" y="0"/>
                </a:moveTo>
                <a:lnTo>
                  <a:pt x="0" y="6080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430771" y="4251342"/>
            <a:ext cx="19685" cy="10160"/>
          </a:xfrm>
          <a:custGeom>
            <a:avLst/>
            <a:gdLst/>
            <a:ahLst/>
            <a:cxnLst/>
            <a:rect l="l" t="t" r="r" b="b"/>
            <a:pathLst>
              <a:path w="19685" h="10160">
                <a:moveTo>
                  <a:pt x="19419" y="0"/>
                </a:moveTo>
                <a:lnTo>
                  <a:pt x="0" y="972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494113" y="1975503"/>
            <a:ext cx="220979" cy="109855"/>
          </a:xfrm>
          <a:custGeom>
            <a:avLst/>
            <a:gdLst/>
            <a:ahLst/>
            <a:cxnLst/>
            <a:rect l="l" t="t" r="r" b="b"/>
            <a:pathLst>
              <a:path w="220979" h="109855">
                <a:moveTo>
                  <a:pt x="0" y="0"/>
                </a:moveTo>
                <a:lnTo>
                  <a:pt x="220632" y="10954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865058" y="5086181"/>
            <a:ext cx="137160" cy="18415"/>
          </a:xfrm>
          <a:custGeom>
            <a:avLst/>
            <a:gdLst/>
            <a:ahLst/>
            <a:cxnLst/>
            <a:rect l="l" t="t" r="r" b="b"/>
            <a:pathLst>
              <a:path w="137160" h="18414">
                <a:moveTo>
                  <a:pt x="0" y="6090"/>
                </a:moveTo>
                <a:lnTo>
                  <a:pt x="29282" y="14602"/>
                </a:lnTo>
                <a:lnTo>
                  <a:pt x="58564" y="18261"/>
                </a:lnTo>
                <a:lnTo>
                  <a:pt x="85405" y="17034"/>
                </a:lnTo>
                <a:lnTo>
                  <a:pt x="112146" y="10954"/>
                </a:lnTo>
                <a:lnTo>
                  <a:pt x="136547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001606" y="5071578"/>
            <a:ext cx="22225" cy="15875"/>
          </a:xfrm>
          <a:custGeom>
            <a:avLst/>
            <a:gdLst/>
            <a:ahLst/>
            <a:cxnLst/>
            <a:rect l="l" t="t" r="r" b="b"/>
            <a:pathLst>
              <a:path w="22225" h="15875">
                <a:moveTo>
                  <a:pt x="0" y="15818"/>
                </a:moveTo>
                <a:lnTo>
                  <a:pt x="21961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023567" y="5053327"/>
            <a:ext cx="18415" cy="19685"/>
          </a:xfrm>
          <a:custGeom>
            <a:avLst/>
            <a:gdLst/>
            <a:ahLst/>
            <a:cxnLst/>
            <a:rect l="l" t="t" r="r" b="b"/>
            <a:pathLst>
              <a:path w="18414" h="19685">
                <a:moveTo>
                  <a:pt x="0" y="19466"/>
                </a:moveTo>
                <a:lnTo>
                  <a:pt x="18301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041869" y="5031418"/>
            <a:ext cx="17145" cy="23495"/>
          </a:xfrm>
          <a:custGeom>
            <a:avLst/>
            <a:gdLst/>
            <a:ahLst/>
            <a:cxnLst/>
            <a:rect l="l" t="t" r="r" b="b"/>
            <a:pathLst>
              <a:path w="17145" h="23495">
                <a:moveTo>
                  <a:pt x="0" y="23125"/>
                </a:moveTo>
                <a:lnTo>
                  <a:pt x="17081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058950" y="5005860"/>
            <a:ext cx="12700" cy="27305"/>
          </a:xfrm>
          <a:custGeom>
            <a:avLst/>
            <a:gdLst/>
            <a:ahLst/>
            <a:cxnLst/>
            <a:rect l="l" t="t" r="r" b="b"/>
            <a:pathLst>
              <a:path w="12700" h="27304">
                <a:moveTo>
                  <a:pt x="0" y="26773"/>
                </a:moveTo>
                <a:lnTo>
                  <a:pt x="1220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071151" y="4976655"/>
            <a:ext cx="10160" cy="30480"/>
          </a:xfrm>
          <a:custGeom>
            <a:avLst/>
            <a:gdLst/>
            <a:ahLst/>
            <a:cxnLst/>
            <a:rect l="l" t="t" r="r" b="b"/>
            <a:pathLst>
              <a:path w="10160" h="30479">
                <a:moveTo>
                  <a:pt x="0" y="30421"/>
                </a:moveTo>
                <a:lnTo>
                  <a:pt x="9659" y="0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080810" y="4946223"/>
            <a:ext cx="6350" cy="31750"/>
          </a:xfrm>
          <a:custGeom>
            <a:avLst/>
            <a:gdLst/>
            <a:ahLst/>
            <a:cxnLst/>
            <a:rect l="l" t="t" r="r" b="b"/>
            <a:pathLst>
              <a:path w="6350" h="31750">
                <a:moveTo>
                  <a:pt x="0" y="31647"/>
                </a:moveTo>
                <a:lnTo>
                  <a:pt x="610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086910" y="4913369"/>
            <a:ext cx="2540" cy="34290"/>
          </a:xfrm>
          <a:custGeom>
            <a:avLst/>
            <a:gdLst/>
            <a:ahLst/>
            <a:cxnLst/>
            <a:rect l="l" t="t" r="r" b="b"/>
            <a:pathLst>
              <a:path w="2539" h="34289">
                <a:moveTo>
                  <a:pt x="1220" y="-4884"/>
                </a:moveTo>
                <a:lnTo>
                  <a:pt x="1220" y="38953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086910" y="4879290"/>
            <a:ext cx="2540" cy="35560"/>
          </a:xfrm>
          <a:custGeom>
            <a:avLst/>
            <a:gdLst/>
            <a:ahLst/>
            <a:cxnLst/>
            <a:rect l="l" t="t" r="r" b="b"/>
            <a:pathLst>
              <a:path w="2539" h="35560">
                <a:moveTo>
                  <a:pt x="1220" y="-4884"/>
                </a:moveTo>
                <a:lnTo>
                  <a:pt x="1220" y="40179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082030" y="4845220"/>
            <a:ext cx="5080" cy="35560"/>
          </a:xfrm>
          <a:custGeom>
            <a:avLst/>
            <a:gdLst/>
            <a:ahLst/>
            <a:cxnLst/>
            <a:rect l="l" t="t" r="r" b="b"/>
            <a:pathLst>
              <a:path w="5079" h="35560">
                <a:moveTo>
                  <a:pt x="4880" y="35285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072371" y="4809924"/>
            <a:ext cx="10160" cy="36830"/>
          </a:xfrm>
          <a:custGeom>
            <a:avLst/>
            <a:gdLst/>
            <a:ahLst/>
            <a:cxnLst/>
            <a:rect l="l" t="t" r="r" b="b"/>
            <a:pathLst>
              <a:path w="10160" h="36829">
                <a:moveTo>
                  <a:pt x="9659" y="36511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058950" y="4774628"/>
            <a:ext cx="13970" cy="36830"/>
          </a:xfrm>
          <a:custGeom>
            <a:avLst/>
            <a:gdLst/>
            <a:ahLst/>
            <a:cxnLst/>
            <a:rect l="l" t="t" r="r" b="b"/>
            <a:pathLst>
              <a:path w="13970" h="36829">
                <a:moveTo>
                  <a:pt x="13420" y="36511"/>
                </a:moveTo>
                <a:lnTo>
                  <a:pt x="0" y="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043089" y="4741815"/>
            <a:ext cx="17145" cy="34290"/>
          </a:xfrm>
          <a:custGeom>
            <a:avLst/>
            <a:gdLst/>
            <a:ahLst/>
            <a:cxnLst/>
            <a:rect l="l" t="t" r="r" b="b"/>
            <a:pathLst>
              <a:path w="17145" h="34289">
                <a:moveTo>
                  <a:pt x="17081" y="34029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023567" y="4708881"/>
            <a:ext cx="20955" cy="34290"/>
          </a:xfrm>
          <a:custGeom>
            <a:avLst/>
            <a:gdLst/>
            <a:ahLst/>
            <a:cxnLst/>
            <a:rect l="l" t="t" r="r" b="b"/>
            <a:pathLst>
              <a:path w="20954" h="34289">
                <a:moveTo>
                  <a:pt x="20741" y="34150"/>
                </a:moveTo>
                <a:lnTo>
                  <a:pt x="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001606" y="4678479"/>
            <a:ext cx="23495" cy="31750"/>
          </a:xfrm>
          <a:custGeom>
            <a:avLst/>
            <a:gdLst/>
            <a:ahLst/>
            <a:cxnLst/>
            <a:rect l="l" t="t" r="r" b="b"/>
            <a:pathLst>
              <a:path w="23495" h="31750">
                <a:moveTo>
                  <a:pt x="23181" y="31617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977204" y="4651726"/>
            <a:ext cx="26034" cy="28575"/>
          </a:xfrm>
          <a:custGeom>
            <a:avLst/>
            <a:gdLst/>
            <a:ahLst/>
            <a:cxnLst/>
            <a:rect l="l" t="t" r="r" b="b"/>
            <a:pathLst>
              <a:path w="26035" h="28575">
                <a:moveTo>
                  <a:pt x="25621" y="27969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951684" y="4627405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26740" y="25537"/>
                </a:moveTo>
                <a:lnTo>
                  <a:pt x="0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923622" y="4605516"/>
            <a:ext cx="29209" cy="23495"/>
          </a:xfrm>
          <a:custGeom>
            <a:avLst/>
            <a:gdLst/>
            <a:ahLst/>
            <a:cxnLst/>
            <a:rect l="l" t="t" r="r" b="b"/>
            <a:pathLst>
              <a:path w="29210" h="23495">
                <a:moveTo>
                  <a:pt x="29180" y="23104"/>
                </a:moveTo>
                <a:lnTo>
                  <a:pt x="0" y="0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895560" y="4588390"/>
            <a:ext cx="29845" cy="18415"/>
          </a:xfrm>
          <a:custGeom>
            <a:avLst/>
            <a:gdLst/>
            <a:ahLst/>
            <a:cxnLst/>
            <a:rect l="l" t="t" r="r" b="b"/>
            <a:pathLst>
              <a:path w="29845" h="18414">
                <a:moveTo>
                  <a:pt x="29282" y="18342"/>
                </a:moveTo>
                <a:lnTo>
                  <a:pt x="0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866278" y="4575014"/>
            <a:ext cx="31115" cy="14604"/>
          </a:xfrm>
          <a:custGeom>
            <a:avLst/>
            <a:gdLst/>
            <a:ahLst/>
            <a:cxnLst/>
            <a:rect l="l" t="t" r="r" b="b"/>
            <a:pathLst>
              <a:path w="31114" h="14604">
                <a:moveTo>
                  <a:pt x="30502" y="14592"/>
                </a:moveTo>
                <a:lnTo>
                  <a:pt x="0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836996" y="4567717"/>
            <a:ext cx="31115" cy="8890"/>
          </a:xfrm>
          <a:custGeom>
            <a:avLst/>
            <a:gdLst/>
            <a:ahLst/>
            <a:cxnLst/>
            <a:rect l="l" t="t" r="r" b="b"/>
            <a:pathLst>
              <a:path w="31114" h="8889">
                <a:moveTo>
                  <a:pt x="30502" y="8512"/>
                </a:moveTo>
                <a:lnTo>
                  <a:pt x="0" y="0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807816" y="4564069"/>
            <a:ext cx="30480" cy="3810"/>
          </a:xfrm>
          <a:custGeom>
            <a:avLst/>
            <a:gdLst/>
            <a:ahLst/>
            <a:cxnLst/>
            <a:rect l="l" t="t" r="r" b="b"/>
            <a:pathLst>
              <a:path w="30479" h="3810">
                <a:moveTo>
                  <a:pt x="-4868" y="1824"/>
                </a:moveTo>
                <a:lnTo>
                  <a:pt x="35268" y="1824"/>
                </a:lnTo>
              </a:path>
            </a:pathLst>
          </a:custGeom>
          <a:ln w="1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779754" y="4564069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>
                <a:moveTo>
                  <a:pt x="29282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754132" y="4564069"/>
            <a:ext cx="27305" cy="5080"/>
          </a:xfrm>
          <a:custGeom>
            <a:avLst/>
            <a:gdLst/>
            <a:ahLst/>
            <a:cxnLst/>
            <a:rect l="l" t="t" r="r" b="b"/>
            <a:pathLst>
              <a:path w="27304" h="5079">
                <a:moveTo>
                  <a:pt x="26841" y="0"/>
                </a:moveTo>
                <a:lnTo>
                  <a:pt x="0" y="4864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728510" y="4568933"/>
            <a:ext cx="27305" cy="8890"/>
          </a:xfrm>
          <a:custGeom>
            <a:avLst/>
            <a:gdLst/>
            <a:ahLst/>
            <a:cxnLst/>
            <a:rect l="l" t="t" r="r" b="b"/>
            <a:pathLst>
              <a:path w="27304" h="8889">
                <a:moveTo>
                  <a:pt x="26841" y="0"/>
                </a:moveTo>
                <a:lnTo>
                  <a:pt x="0" y="8512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706650" y="4577446"/>
            <a:ext cx="23495" cy="13970"/>
          </a:xfrm>
          <a:custGeom>
            <a:avLst/>
            <a:gdLst/>
            <a:ahLst/>
            <a:cxnLst/>
            <a:rect l="l" t="t" r="r" b="b"/>
            <a:pathLst>
              <a:path w="23495" h="13970">
                <a:moveTo>
                  <a:pt x="23079" y="0"/>
                </a:moveTo>
                <a:lnTo>
                  <a:pt x="0" y="13376"/>
                </a:lnTo>
              </a:path>
            </a:pathLst>
          </a:custGeom>
          <a:ln w="9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687129" y="4590822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4" h="18414">
                <a:moveTo>
                  <a:pt x="20741" y="0"/>
                </a:moveTo>
                <a:lnTo>
                  <a:pt x="0" y="18342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670048" y="4609164"/>
            <a:ext cx="18415" cy="20955"/>
          </a:xfrm>
          <a:custGeom>
            <a:avLst/>
            <a:gdLst/>
            <a:ahLst/>
            <a:cxnLst/>
            <a:rect l="l" t="t" r="r" b="b"/>
            <a:pathLst>
              <a:path w="18414" h="20954">
                <a:moveTo>
                  <a:pt x="18301" y="0"/>
                </a:moveTo>
                <a:lnTo>
                  <a:pt x="0" y="20672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656627" y="4629837"/>
            <a:ext cx="15240" cy="26034"/>
          </a:xfrm>
          <a:custGeom>
            <a:avLst/>
            <a:gdLst/>
            <a:ahLst/>
            <a:cxnLst/>
            <a:rect l="l" t="t" r="r" b="b"/>
            <a:pathLst>
              <a:path w="15239" h="26035">
                <a:moveTo>
                  <a:pt x="14641" y="0"/>
                </a:moveTo>
                <a:lnTo>
                  <a:pt x="0" y="25537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645646" y="4655374"/>
            <a:ext cx="12700" cy="27305"/>
          </a:xfrm>
          <a:custGeom>
            <a:avLst/>
            <a:gdLst/>
            <a:ahLst/>
            <a:cxnLst/>
            <a:rect l="l" t="t" r="r" b="b"/>
            <a:pathLst>
              <a:path w="12700" h="27304">
                <a:moveTo>
                  <a:pt x="12200" y="0"/>
                </a:moveTo>
                <a:lnTo>
                  <a:pt x="0" y="26753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638325" y="4682127"/>
            <a:ext cx="8890" cy="97790"/>
          </a:xfrm>
          <a:custGeom>
            <a:avLst/>
            <a:gdLst/>
            <a:ahLst/>
            <a:cxnLst/>
            <a:rect l="l" t="t" r="r" b="b"/>
            <a:pathLst>
              <a:path w="8889" h="97789">
                <a:moveTo>
                  <a:pt x="8540" y="0"/>
                </a:moveTo>
                <a:lnTo>
                  <a:pt x="2440" y="30401"/>
                </a:lnTo>
                <a:lnTo>
                  <a:pt x="0" y="63295"/>
                </a:lnTo>
                <a:lnTo>
                  <a:pt x="0" y="9736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863838" y="4820879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70">
                <a:moveTo>
                  <a:pt x="0" y="13386"/>
                </a:moveTo>
                <a:lnTo>
                  <a:pt x="18301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923622" y="4768548"/>
            <a:ext cx="39370" cy="27305"/>
          </a:xfrm>
          <a:custGeom>
            <a:avLst/>
            <a:gdLst/>
            <a:ahLst/>
            <a:cxnLst/>
            <a:rect l="l" t="t" r="r" b="b"/>
            <a:pathLst>
              <a:path w="39370" h="27304">
                <a:moveTo>
                  <a:pt x="0" y="26773"/>
                </a:moveTo>
                <a:lnTo>
                  <a:pt x="38941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004046" y="4717393"/>
            <a:ext cx="39370" cy="27305"/>
          </a:xfrm>
          <a:custGeom>
            <a:avLst/>
            <a:gdLst/>
            <a:ahLst/>
            <a:cxnLst/>
            <a:rect l="l" t="t" r="r" b="b"/>
            <a:pathLst>
              <a:path w="39370" h="27304">
                <a:moveTo>
                  <a:pt x="0" y="26854"/>
                </a:moveTo>
                <a:lnTo>
                  <a:pt x="39042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083250" y="4666319"/>
            <a:ext cx="39370" cy="26034"/>
          </a:xfrm>
          <a:custGeom>
            <a:avLst/>
            <a:gdLst/>
            <a:ahLst/>
            <a:cxnLst/>
            <a:rect l="l" t="t" r="r" b="b"/>
            <a:pathLst>
              <a:path w="39370" h="26035">
                <a:moveTo>
                  <a:pt x="0" y="25537"/>
                </a:moveTo>
                <a:lnTo>
                  <a:pt x="39042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163775" y="4627405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0" y="13376"/>
                </a:moveTo>
                <a:lnTo>
                  <a:pt x="20741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490453" y="4639566"/>
            <a:ext cx="163830" cy="27305"/>
          </a:xfrm>
          <a:custGeom>
            <a:avLst/>
            <a:gdLst/>
            <a:ahLst/>
            <a:cxnLst/>
            <a:rect l="l" t="t" r="r" b="b"/>
            <a:pathLst>
              <a:path w="163829" h="27304">
                <a:moveTo>
                  <a:pt x="0" y="0"/>
                </a:moveTo>
                <a:lnTo>
                  <a:pt x="28061" y="13376"/>
                </a:lnTo>
                <a:lnTo>
                  <a:pt x="57343" y="21888"/>
                </a:lnTo>
                <a:lnTo>
                  <a:pt x="85304" y="26753"/>
                </a:lnTo>
                <a:lnTo>
                  <a:pt x="112146" y="26753"/>
                </a:lnTo>
                <a:lnTo>
                  <a:pt x="138988" y="23104"/>
                </a:lnTo>
                <a:lnTo>
                  <a:pt x="163389" y="1216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53843" y="4639566"/>
            <a:ext cx="22225" cy="13970"/>
          </a:xfrm>
          <a:custGeom>
            <a:avLst/>
            <a:gdLst/>
            <a:ahLst/>
            <a:cxnLst/>
            <a:rect l="l" t="t" r="r" b="b"/>
            <a:pathLst>
              <a:path w="22225" h="13970">
                <a:moveTo>
                  <a:pt x="0" y="13376"/>
                </a:moveTo>
                <a:lnTo>
                  <a:pt x="21961" y="0"/>
                </a:lnTo>
              </a:path>
            </a:pathLst>
          </a:custGeom>
          <a:ln w="9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75804" y="462132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456"/>
                </a:moveTo>
                <a:lnTo>
                  <a:pt x="19419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95224" y="4600551"/>
            <a:ext cx="15875" cy="22225"/>
          </a:xfrm>
          <a:custGeom>
            <a:avLst/>
            <a:gdLst/>
            <a:ahLst/>
            <a:cxnLst/>
            <a:rect l="l" t="t" r="r" b="b"/>
            <a:pathLst>
              <a:path w="15875" h="22225">
                <a:moveTo>
                  <a:pt x="0" y="21990"/>
                </a:moveTo>
                <a:lnTo>
                  <a:pt x="15861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711085" y="4576230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0" y="25537"/>
                </a:moveTo>
                <a:lnTo>
                  <a:pt x="1342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724506" y="4549476"/>
            <a:ext cx="10160" cy="28575"/>
          </a:xfrm>
          <a:custGeom>
            <a:avLst/>
            <a:gdLst/>
            <a:ahLst/>
            <a:cxnLst/>
            <a:rect l="l" t="t" r="r" b="b"/>
            <a:pathLst>
              <a:path w="10160" h="28575">
                <a:moveTo>
                  <a:pt x="0" y="27969"/>
                </a:moveTo>
                <a:lnTo>
                  <a:pt x="9760" y="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34267" y="4519075"/>
            <a:ext cx="6350" cy="31750"/>
          </a:xfrm>
          <a:custGeom>
            <a:avLst/>
            <a:gdLst/>
            <a:ahLst/>
            <a:cxnLst/>
            <a:rect l="l" t="t" r="r" b="b"/>
            <a:pathLst>
              <a:path w="6350" h="31750">
                <a:moveTo>
                  <a:pt x="0" y="31617"/>
                </a:moveTo>
                <a:lnTo>
                  <a:pt x="610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735483" y="4482574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79">
                <a:moveTo>
                  <a:pt x="0" y="42601"/>
                </a:moveTo>
                <a:lnTo>
                  <a:pt x="12208" y="42601"/>
                </a:lnTo>
                <a:lnTo>
                  <a:pt x="12208" y="0"/>
                </a:lnTo>
                <a:lnTo>
                  <a:pt x="0" y="0"/>
                </a:lnTo>
                <a:lnTo>
                  <a:pt x="0" y="42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741587" y="4454523"/>
            <a:ext cx="1270" cy="34290"/>
          </a:xfrm>
          <a:custGeom>
            <a:avLst/>
            <a:gdLst/>
            <a:ahLst/>
            <a:cxnLst/>
            <a:rect l="l" t="t" r="r" b="b"/>
            <a:pathLst>
              <a:path w="1270" h="34289">
                <a:moveTo>
                  <a:pt x="610" y="-4884"/>
                </a:moveTo>
                <a:lnTo>
                  <a:pt x="610" y="39034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735487" y="4420474"/>
            <a:ext cx="6350" cy="35560"/>
          </a:xfrm>
          <a:custGeom>
            <a:avLst/>
            <a:gdLst/>
            <a:ahLst/>
            <a:cxnLst/>
            <a:rect l="l" t="t" r="r" b="b"/>
            <a:pathLst>
              <a:path w="6350" h="35560">
                <a:moveTo>
                  <a:pt x="6100" y="35265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726946" y="4385209"/>
            <a:ext cx="8890" cy="36830"/>
          </a:xfrm>
          <a:custGeom>
            <a:avLst/>
            <a:gdLst/>
            <a:ahLst/>
            <a:cxnLst/>
            <a:rect l="l" t="t" r="r" b="b"/>
            <a:pathLst>
              <a:path w="8889" h="36829">
                <a:moveTo>
                  <a:pt x="8540" y="36481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713525" y="4352375"/>
            <a:ext cx="13970" cy="34290"/>
          </a:xfrm>
          <a:custGeom>
            <a:avLst/>
            <a:gdLst/>
            <a:ahLst/>
            <a:cxnLst/>
            <a:rect l="l" t="t" r="r" b="b"/>
            <a:pathLst>
              <a:path w="13970" h="34289">
                <a:moveTo>
                  <a:pt x="13420" y="34049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697664" y="4318224"/>
            <a:ext cx="17145" cy="35560"/>
          </a:xfrm>
          <a:custGeom>
            <a:avLst/>
            <a:gdLst/>
            <a:ahLst/>
            <a:cxnLst/>
            <a:rect l="l" t="t" r="r" b="b"/>
            <a:pathLst>
              <a:path w="17145" h="35560">
                <a:moveTo>
                  <a:pt x="17081" y="35366"/>
                </a:moveTo>
                <a:lnTo>
                  <a:pt x="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678245" y="4287823"/>
            <a:ext cx="20955" cy="31750"/>
          </a:xfrm>
          <a:custGeom>
            <a:avLst/>
            <a:gdLst/>
            <a:ahLst/>
            <a:cxnLst/>
            <a:rect l="l" t="t" r="r" b="b"/>
            <a:pathLst>
              <a:path w="20954" h="31750">
                <a:moveTo>
                  <a:pt x="20639" y="31617"/>
                </a:moveTo>
                <a:lnTo>
                  <a:pt x="0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657503" y="4258638"/>
            <a:ext cx="22225" cy="30480"/>
          </a:xfrm>
          <a:custGeom>
            <a:avLst/>
            <a:gdLst/>
            <a:ahLst/>
            <a:cxnLst/>
            <a:rect l="l" t="t" r="r" b="b"/>
            <a:pathLst>
              <a:path w="22225" h="30479">
                <a:moveTo>
                  <a:pt x="21961" y="30401"/>
                </a:moveTo>
                <a:lnTo>
                  <a:pt x="0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33101" y="4231885"/>
            <a:ext cx="26034" cy="28575"/>
          </a:xfrm>
          <a:custGeom>
            <a:avLst/>
            <a:gdLst/>
            <a:ahLst/>
            <a:cxnLst/>
            <a:rect l="l" t="t" r="r" b="b"/>
            <a:pathLst>
              <a:path w="26035" h="28575">
                <a:moveTo>
                  <a:pt x="25621" y="27969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607480" y="4207462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26841" y="25638"/>
                </a:moveTo>
                <a:lnTo>
                  <a:pt x="0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580638" y="4188005"/>
            <a:ext cx="28575" cy="20955"/>
          </a:xfrm>
          <a:custGeom>
            <a:avLst/>
            <a:gdLst/>
            <a:ahLst/>
            <a:cxnLst/>
            <a:rect l="l" t="t" r="r" b="b"/>
            <a:pathLst>
              <a:path w="28575" h="20954">
                <a:moveTo>
                  <a:pt x="28061" y="20672"/>
                </a:moveTo>
                <a:lnTo>
                  <a:pt x="0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552677" y="4172197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29180" y="17024"/>
                </a:moveTo>
                <a:lnTo>
                  <a:pt x="0" y="0"/>
                </a:lnTo>
              </a:path>
            </a:pathLst>
          </a:custGeom>
          <a:ln w="9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524616" y="4160037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70">
                <a:moveTo>
                  <a:pt x="29282" y="13376"/>
                </a:moveTo>
                <a:lnTo>
                  <a:pt x="0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495333" y="4152740"/>
            <a:ext cx="31115" cy="8890"/>
          </a:xfrm>
          <a:custGeom>
            <a:avLst/>
            <a:gdLst/>
            <a:ahLst/>
            <a:cxnLst/>
            <a:rect l="l" t="t" r="r" b="b"/>
            <a:pathLst>
              <a:path w="31114" h="8889">
                <a:moveTo>
                  <a:pt x="30502" y="8512"/>
                </a:moveTo>
                <a:lnTo>
                  <a:pt x="0" y="0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462403" y="4145440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0" y="12168"/>
                </a:moveTo>
                <a:lnTo>
                  <a:pt x="39018" y="12168"/>
                </a:lnTo>
                <a:lnTo>
                  <a:pt x="39018" y="0"/>
                </a:lnTo>
                <a:lnTo>
                  <a:pt x="0" y="0"/>
                </a:lnTo>
                <a:lnTo>
                  <a:pt x="0" y="12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440531" y="4150308"/>
            <a:ext cx="28575" cy="1270"/>
          </a:xfrm>
          <a:custGeom>
            <a:avLst/>
            <a:gdLst/>
            <a:ahLst/>
            <a:cxnLst/>
            <a:rect l="l" t="t" r="r" b="b"/>
            <a:pathLst>
              <a:path w="28575" h="1270">
                <a:moveTo>
                  <a:pt x="-4868" y="608"/>
                </a:moveTo>
                <a:lnTo>
                  <a:pt x="32828" y="608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414909" y="4151524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26740" y="0"/>
                </a:moveTo>
                <a:lnTo>
                  <a:pt x="0" y="608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391728" y="4157604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01" y="0"/>
                </a:moveTo>
                <a:lnTo>
                  <a:pt x="0" y="9728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369766" y="4167333"/>
            <a:ext cx="23495" cy="14604"/>
          </a:xfrm>
          <a:custGeom>
            <a:avLst/>
            <a:gdLst/>
            <a:ahLst/>
            <a:cxnLst/>
            <a:rect l="l" t="t" r="r" b="b"/>
            <a:pathLst>
              <a:path w="23495" h="14604">
                <a:moveTo>
                  <a:pt x="23181" y="0"/>
                </a:moveTo>
                <a:lnTo>
                  <a:pt x="0" y="14592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351465" y="4181925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5" h="18414">
                <a:moveTo>
                  <a:pt x="19521" y="0"/>
                </a:moveTo>
                <a:lnTo>
                  <a:pt x="0" y="1824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336824" y="4200166"/>
            <a:ext cx="15875" cy="22225"/>
          </a:xfrm>
          <a:custGeom>
            <a:avLst/>
            <a:gdLst/>
            <a:ahLst/>
            <a:cxnLst/>
            <a:rect l="l" t="t" r="r" b="b"/>
            <a:pathLst>
              <a:path w="15875" h="22225">
                <a:moveTo>
                  <a:pt x="15861" y="0"/>
                </a:moveTo>
                <a:lnTo>
                  <a:pt x="0" y="2199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324623" y="4222157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3420" y="0"/>
                </a:moveTo>
                <a:lnTo>
                  <a:pt x="0" y="25537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311304" y="4247693"/>
            <a:ext cx="14604" cy="91440"/>
          </a:xfrm>
          <a:custGeom>
            <a:avLst/>
            <a:gdLst/>
            <a:ahLst/>
            <a:cxnLst/>
            <a:rect l="l" t="t" r="r" b="b"/>
            <a:pathLst>
              <a:path w="14604" h="91439">
                <a:moveTo>
                  <a:pt x="14539" y="0"/>
                </a:moveTo>
                <a:lnTo>
                  <a:pt x="6100" y="29185"/>
                </a:lnTo>
                <a:lnTo>
                  <a:pt x="1220" y="59586"/>
                </a:lnTo>
                <a:lnTo>
                  <a:pt x="0" y="91203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840311" y="4041974"/>
            <a:ext cx="163379" cy="3797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490453" y="4639566"/>
            <a:ext cx="163830" cy="27305"/>
          </a:xfrm>
          <a:custGeom>
            <a:avLst/>
            <a:gdLst/>
            <a:ahLst/>
            <a:cxnLst/>
            <a:rect l="l" t="t" r="r" b="b"/>
            <a:pathLst>
              <a:path w="163829" h="27304">
                <a:moveTo>
                  <a:pt x="0" y="0"/>
                </a:moveTo>
                <a:lnTo>
                  <a:pt x="28061" y="13376"/>
                </a:lnTo>
                <a:lnTo>
                  <a:pt x="57343" y="21888"/>
                </a:lnTo>
                <a:lnTo>
                  <a:pt x="85304" y="26753"/>
                </a:lnTo>
                <a:lnTo>
                  <a:pt x="113366" y="26753"/>
                </a:lnTo>
                <a:lnTo>
                  <a:pt x="138988" y="23104"/>
                </a:lnTo>
                <a:lnTo>
                  <a:pt x="163389" y="1216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653843" y="4638350"/>
            <a:ext cx="22225" cy="14604"/>
          </a:xfrm>
          <a:custGeom>
            <a:avLst/>
            <a:gdLst/>
            <a:ahLst/>
            <a:cxnLst/>
            <a:rect l="l" t="t" r="r" b="b"/>
            <a:pathLst>
              <a:path w="22225" h="14604">
                <a:moveTo>
                  <a:pt x="0" y="14592"/>
                </a:moveTo>
                <a:lnTo>
                  <a:pt x="21961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675804" y="4621325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5" h="18414">
                <a:moveTo>
                  <a:pt x="0" y="18240"/>
                </a:moveTo>
                <a:lnTo>
                  <a:pt x="19419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695224" y="4600551"/>
            <a:ext cx="15875" cy="22225"/>
          </a:xfrm>
          <a:custGeom>
            <a:avLst/>
            <a:gdLst/>
            <a:ahLst/>
            <a:cxnLst/>
            <a:rect l="l" t="t" r="r" b="b"/>
            <a:pathLst>
              <a:path w="15875" h="22225">
                <a:moveTo>
                  <a:pt x="0" y="21990"/>
                </a:moveTo>
                <a:lnTo>
                  <a:pt x="15861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711085" y="4576230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0" y="25537"/>
                </a:moveTo>
                <a:lnTo>
                  <a:pt x="1342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724506" y="4548261"/>
            <a:ext cx="10160" cy="29209"/>
          </a:xfrm>
          <a:custGeom>
            <a:avLst/>
            <a:gdLst/>
            <a:ahLst/>
            <a:cxnLst/>
            <a:rect l="l" t="t" r="r" b="b"/>
            <a:pathLst>
              <a:path w="10160" h="29210">
                <a:moveTo>
                  <a:pt x="0" y="29185"/>
                </a:moveTo>
                <a:lnTo>
                  <a:pt x="9760" y="0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734267" y="4517859"/>
            <a:ext cx="6350" cy="31750"/>
          </a:xfrm>
          <a:custGeom>
            <a:avLst/>
            <a:gdLst/>
            <a:ahLst/>
            <a:cxnLst/>
            <a:rect l="l" t="t" r="r" b="b"/>
            <a:pathLst>
              <a:path w="6350" h="31750">
                <a:moveTo>
                  <a:pt x="0" y="31617"/>
                </a:moveTo>
                <a:lnTo>
                  <a:pt x="610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735483" y="4481358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79">
                <a:moveTo>
                  <a:pt x="0" y="42601"/>
                </a:moveTo>
                <a:lnTo>
                  <a:pt x="12208" y="42601"/>
                </a:lnTo>
                <a:lnTo>
                  <a:pt x="12208" y="0"/>
                </a:lnTo>
                <a:lnTo>
                  <a:pt x="0" y="0"/>
                </a:lnTo>
                <a:lnTo>
                  <a:pt x="0" y="42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740367" y="4453307"/>
            <a:ext cx="2540" cy="34290"/>
          </a:xfrm>
          <a:custGeom>
            <a:avLst/>
            <a:gdLst/>
            <a:ahLst/>
            <a:cxnLst/>
            <a:rect l="l" t="t" r="r" b="b"/>
            <a:pathLst>
              <a:path w="2539" h="34289">
                <a:moveTo>
                  <a:pt x="1220" y="-4884"/>
                </a:moveTo>
                <a:lnTo>
                  <a:pt x="1220" y="39034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735487" y="4418042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29">
                <a:moveTo>
                  <a:pt x="4880" y="36481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726946" y="4383992"/>
            <a:ext cx="8890" cy="35560"/>
          </a:xfrm>
          <a:custGeom>
            <a:avLst/>
            <a:gdLst/>
            <a:ahLst/>
            <a:cxnLst/>
            <a:rect l="l" t="t" r="r" b="b"/>
            <a:pathLst>
              <a:path w="8889" h="35560">
                <a:moveTo>
                  <a:pt x="8540" y="35265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712305" y="4349943"/>
            <a:ext cx="15240" cy="35560"/>
          </a:xfrm>
          <a:custGeom>
            <a:avLst/>
            <a:gdLst/>
            <a:ahLst/>
            <a:cxnLst/>
            <a:rect l="l" t="t" r="r" b="b"/>
            <a:pathLst>
              <a:path w="15239" h="35560">
                <a:moveTo>
                  <a:pt x="14641" y="35265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696444" y="4317008"/>
            <a:ext cx="17145" cy="34290"/>
          </a:xfrm>
          <a:custGeom>
            <a:avLst/>
            <a:gdLst/>
            <a:ahLst/>
            <a:cxnLst/>
            <a:rect l="l" t="t" r="r" b="b"/>
            <a:pathLst>
              <a:path w="17145" h="34289">
                <a:moveTo>
                  <a:pt x="17081" y="34150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678245" y="4285391"/>
            <a:ext cx="19685" cy="33020"/>
          </a:xfrm>
          <a:custGeom>
            <a:avLst/>
            <a:gdLst/>
            <a:ahLst/>
            <a:cxnLst/>
            <a:rect l="l" t="t" r="r" b="b"/>
            <a:pathLst>
              <a:path w="19685" h="33020">
                <a:moveTo>
                  <a:pt x="19419" y="32833"/>
                </a:moveTo>
                <a:lnTo>
                  <a:pt x="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656283" y="4256206"/>
            <a:ext cx="23495" cy="30480"/>
          </a:xfrm>
          <a:custGeom>
            <a:avLst/>
            <a:gdLst/>
            <a:ahLst/>
            <a:cxnLst/>
            <a:rect l="l" t="t" r="r" b="b"/>
            <a:pathLst>
              <a:path w="23495" h="30479">
                <a:moveTo>
                  <a:pt x="23181" y="30401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631881" y="4230669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25621" y="26753"/>
                </a:moveTo>
                <a:lnTo>
                  <a:pt x="0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606259" y="4206246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26841" y="25638"/>
                </a:moveTo>
                <a:lnTo>
                  <a:pt x="0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579418" y="4186790"/>
            <a:ext cx="28575" cy="20955"/>
          </a:xfrm>
          <a:custGeom>
            <a:avLst/>
            <a:gdLst/>
            <a:ahLst/>
            <a:cxnLst/>
            <a:rect l="l" t="t" r="r" b="b"/>
            <a:pathLst>
              <a:path w="28575" h="20954">
                <a:moveTo>
                  <a:pt x="28061" y="20672"/>
                </a:moveTo>
                <a:lnTo>
                  <a:pt x="0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550237" y="4170981"/>
            <a:ext cx="30480" cy="17145"/>
          </a:xfrm>
          <a:custGeom>
            <a:avLst/>
            <a:gdLst/>
            <a:ahLst/>
            <a:cxnLst/>
            <a:rect l="l" t="t" r="r" b="b"/>
            <a:pathLst>
              <a:path w="30479" h="17145">
                <a:moveTo>
                  <a:pt x="30400" y="17024"/>
                </a:moveTo>
                <a:lnTo>
                  <a:pt x="0" y="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522175" y="4158820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70">
                <a:moveTo>
                  <a:pt x="29282" y="13376"/>
                </a:moveTo>
                <a:lnTo>
                  <a:pt x="0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492893" y="4152740"/>
            <a:ext cx="31115" cy="7620"/>
          </a:xfrm>
          <a:custGeom>
            <a:avLst/>
            <a:gdLst/>
            <a:ahLst/>
            <a:cxnLst/>
            <a:rect l="l" t="t" r="r" b="b"/>
            <a:pathLst>
              <a:path w="31114" h="7620">
                <a:moveTo>
                  <a:pt x="30502" y="7296"/>
                </a:moveTo>
                <a:lnTo>
                  <a:pt x="0" y="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459963" y="4145440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0" y="12168"/>
                </a:moveTo>
                <a:lnTo>
                  <a:pt x="39018" y="12168"/>
                </a:lnTo>
                <a:lnTo>
                  <a:pt x="39018" y="0"/>
                </a:lnTo>
                <a:lnTo>
                  <a:pt x="0" y="0"/>
                </a:lnTo>
                <a:lnTo>
                  <a:pt x="0" y="12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438091" y="4150308"/>
            <a:ext cx="28575" cy="1270"/>
          </a:xfrm>
          <a:custGeom>
            <a:avLst/>
            <a:gdLst/>
            <a:ahLst/>
            <a:cxnLst/>
            <a:rect l="l" t="t" r="r" b="b"/>
            <a:pathLst>
              <a:path w="28575" h="1270">
                <a:moveTo>
                  <a:pt x="-4868" y="608"/>
                </a:moveTo>
                <a:lnTo>
                  <a:pt x="32828" y="608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413689" y="4151524"/>
            <a:ext cx="26034" cy="6350"/>
          </a:xfrm>
          <a:custGeom>
            <a:avLst/>
            <a:gdLst/>
            <a:ahLst/>
            <a:cxnLst/>
            <a:rect l="l" t="t" r="r" b="b"/>
            <a:pathLst>
              <a:path w="26035" h="6350">
                <a:moveTo>
                  <a:pt x="25621" y="0"/>
                </a:moveTo>
                <a:lnTo>
                  <a:pt x="0" y="608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389288" y="4157604"/>
            <a:ext cx="26034" cy="11430"/>
          </a:xfrm>
          <a:custGeom>
            <a:avLst/>
            <a:gdLst/>
            <a:ahLst/>
            <a:cxnLst/>
            <a:rect l="l" t="t" r="r" b="b"/>
            <a:pathLst>
              <a:path w="26035" h="11429">
                <a:moveTo>
                  <a:pt x="25621" y="0"/>
                </a:moveTo>
                <a:lnTo>
                  <a:pt x="0" y="10944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368546" y="4168549"/>
            <a:ext cx="22225" cy="14604"/>
          </a:xfrm>
          <a:custGeom>
            <a:avLst/>
            <a:gdLst/>
            <a:ahLst/>
            <a:cxnLst/>
            <a:rect l="l" t="t" r="r" b="b"/>
            <a:pathLst>
              <a:path w="22225" h="14604">
                <a:moveTo>
                  <a:pt x="21961" y="0"/>
                </a:moveTo>
                <a:lnTo>
                  <a:pt x="0" y="14592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395388" y="4111395"/>
            <a:ext cx="81915" cy="55244"/>
          </a:xfrm>
          <a:custGeom>
            <a:avLst/>
            <a:gdLst/>
            <a:ahLst/>
            <a:cxnLst/>
            <a:rect l="l" t="t" r="r" b="b"/>
            <a:pathLst>
              <a:path w="81914" h="55245">
                <a:moveTo>
                  <a:pt x="0" y="54722"/>
                </a:moveTo>
                <a:lnTo>
                  <a:pt x="81644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819571" y="3833933"/>
            <a:ext cx="92075" cy="59690"/>
          </a:xfrm>
          <a:custGeom>
            <a:avLst/>
            <a:gdLst/>
            <a:ahLst/>
            <a:cxnLst/>
            <a:rect l="l" t="t" r="r" b="b"/>
            <a:pathLst>
              <a:path w="92075" h="59689">
                <a:moveTo>
                  <a:pt x="0" y="59586"/>
                </a:moveTo>
                <a:lnTo>
                  <a:pt x="91506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668484" y="4583526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29">
                <a:moveTo>
                  <a:pt x="0" y="62119"/>
                </a:moveTo>
                <a:lnTo>
                  <a:pt x="93844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477032" y="3892303"/>
            <a:ext cx="342900" cy="220345"/>
          </a:xfrm>
          <a:custGeom>
            <a:avLst/>
            <a:gdLst/>
            <a:ahLst/>
            <a:cxnLst/>
            <a:rect l="l" t="t" r="r" b="b"/>
            <a:pathLst>
              <a:path w="342900" h="220345">
                <a:moveTo>
                  <a:pt x="0" y="220307"/>
                </a:moveTo>
                <a:lnTo>
                  <a:pt x="342538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761108" y="4427770"/>
            <a:ext cx="246379" cy="157480"/>
          </a:xfrm>
          <a:custGeom>
            <a:avLst/>
            <a:gdLst/>
            <a:ahLst/>
            <a:cxnLst/>
            <a:rect l="l" t="t" r="r" b="b"/>
            <a:pathLst>
              <a:path w="246379" h="157479">
                <a:moveTo>
                  <a:pt x="246253" y="0"/>
                </a:moveTo>
                <a:lnTo>
                  <a:pt x="0" y="156971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935377" y="4416826"/>
            <a:ext cx="534035" cy="108585"/>
          </a:xfrm>
          <a:custGeom>
            <a:avLst/>
            <a:gdLst/>
            <a:ahLst/>
            <a:cxnLst/>
            <a:rect l="l" t="t" r="r" b="b"/>
            <a:pathLst>
              <a:path w="534035" h="108585">
                <a:moveTo>
                  <a:pt x="0" y="0"/>
                </a:moveTo>
                <a:lnTo>
                  <a:pt x="533990" y="108329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995162" y="4048059"/>
            <a:ext cx="540385" cy="111125"/>
          </a:xfrm>
          <a:custGeom>
            <a:avLst/>
            <a:gdLst/>
            <a:ahLst/>
            <a:cxnLst/>
            <a:rect l="l" t="t" r="r" b="b"/>
            <a:pathLst>
              <a:path w="540385" h="111125">
                <a:moveTo>
                  <a:pt x="0" y="0"/>
                </a:moveTo>
                <a:lnTo>
                  <a:pt x="540090" y="110761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904986" y="3805858"/>
            <a:ext cx="368154" cy="3031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530372" y="4157605"/>
            <a:ext cx="88265" cy="267970"/>
          </a:xfrm>
          <a:custGeom>
            <a:avLst/>
            <a:gdLst/>
            <a:ahLst/>
            <a:cxnLst/>
            <a:rect l="l" t="t" r="r" b="b"/>
            <a:pathLst>
              <a:path w="88264" h="267970">
                <a:moveTo>
                  <a:pt x="0" y="0"/>
                </a:moveTo>
                <a:lnTo>
                  <a:pt x="49921" y="30401"/>
                </a:lnTo>
                <a:lnTo>
                  <a:pt x="73103" y="70632"/>
                </a:lnTo>
                <a:lnTo>
                  <a:pt x="85304" y="122922"/>
                </a:lnTo>
                <a:lnTo>
                  <a:pt x="87744" y="150891"/>
                </a:lnTo>
                <a:lnTo>
                  <a:pt x="86524" y="181292"/>
                </a:lnTo>
                <a:lnTo>
                  <a:pt x="82864" y="210579"/>
                </a:lnTo>
                <a:lnTo>
                  <a:pt x="75543" y="239764"/>
                </a:lnTo>
                <a:lnTo>
                  <a:pt x="64562" y="267733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375519" y="4151520"/>
            <a:ext cx="225515" cy="3797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188952" y="2255398"/>
            <a:ext cx="386715" cy="192405"/>
          </a:xfrm>
          <a:custGeom>
            <a:avLst/>
            <a:gdLst/>
            <a:ahLst/>
            <a:cxnLst/>
            <a:rect l="l" t="t" r="r" b="b"/>
            <a:pathLst>
              <a:path w="386714" h="192405">
                <a:moveTo>
                  <a:pt x="0" y="0"/>
                </a:moveTo>
                <a:lnTo>
                  <a:pt x="386461" y="19233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651746" y="188176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2881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650526" y="1818532"/>
            <a:ext cx="128270" cy="63500"/>
          </a:xfrm>
          <a:custGeom>
            <a:avLst/>
            <a:gdLst/>
            <a:ahLst/>
            <a:cxnLst/>
            <a:rect l="l" t="t" r="r" b="b"/>
            <a:pathLst>
              <a:path w="128270" h="63500">
                <a:moveTo>
                  <a:pt x="128007" y="0"/>
                </a:moveTo>
                <a:lnTo>
                  <a:pt x="0" y="6323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778534" y="1818532"/>
            <a:ext cx="347980" cy="174625"/>
          </a:xfrm>
          <a:custGeom>
            <a:avLst/>
            <a:gdLst/>
            <a:ahLst/>
            <a:cxnLst/>
            <a:rect l="l" t="t" r="r" b="b"/>
            <a:pathLst>
              <a:path w="347979" h="174625">
                <a:moveTo>
                  <a:pt x="0" y="0"/>
                </a:moveTo>
                <a:lnTo>
                  <a:pt x="347419" y="17399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651746" y="2054648"/>
            <a:ext cx="319405" cy="160020"/>
          </a:xfrm>
          <a:custGeom>
            <a:avLst/>
            <a:gdLst/>
            <a:ahLst/>
            <a:cxnLst/>
            <a:rect l="l" t="t" r="r" b="b"/>
            <a:pathLst>
              <a:path w="319404" h="160019">
                <a:moveTo>
                  <a:pt x="0" y="0"/>
                </a:moveTo>
                <a:lnTo>
                  <a:pt x="319357" y="15940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651746" y="1881766"/>
            <a:ext cx="349250" cy="173355"/>
          </a:xfrm>
          <a:custGeom>
            <a:avLst/>
            <a:gdLst/>
            <a:ahLst/>
            <a:cxnLst/>
            <a:rect l="l" t="t" r="r" b="b"/>
            <a:pathLst>
              <a:path w="349250" h="173355">
                <a:moveTo>
                  <a:pt x="0" y="0"/>
                </a:moveTo>
                <a:lnTo>
                  <a:pt x="348639" y="172881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473372" y="2228645"/>
            <a:ext cx="127000" cy="63500"/>
          </a:xfrm>
          <a:custGeom>
            <a:avLst/>
            <a:gdLst/>
            <a:ahLst/>
            <a:cxnLst/>
            <a:rect l="l" t="t" r="r" b="b"/>
            <a:pathLst>
              <a:path w="127000" h="63500">
                <a:moveTo>
                  <a:pt x="126787" y="0"/>
                </a:moveTo>
                <a:lnTo>
                  <a:pt x="0" y="6333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600159" y="2228645"/>
            <a:ext cx="822960" cy="410209"/>
          </a:xfrm>
          <a:custGeom>
            <a:avLst/>
            <a:gdLst/>
            <a:ahLst/>
            <a:cxnLst/>
            <a:rect l="l" t="t" r="r" b="b"/>
            <a:pathLst>
              <a:path w="822960" h="410210">
                <a:moveTo>
                  <a:pt x="0" y="0"/>
                </a:moveTo>
                <a:lnTo>
                  <a:pt x="822845" y="41011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296217" y="2810423"/>
            <a:ext cx="127000" cy="64769"/>
          </a:xfrm>
          <a:custGeom>
            <a:avLst/>
            <a:gdLst/>
            <a:ahLst/>
            <a:cxnLst/>
            <a:rect l="l" t="t" r="r" b="b"/>
            <a:pathLst>
              <a:path w="127000" h="64769">
                <a:moveTo>
                  <a:pt x="0" y="64450"/>
                </a:moveTo>
                <a:lnTo>
                  <a:pt x="12678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423005" y="263875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2881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295099" y="2638758"/>
            <a:ext cx="128270" cy="63500"/>
          </a:xfrm>
          <a:custGeom>
            <a:avLst/>
            <a:gdLst/>
            <a:ahLst/>
            <a:cxnLst/>
            <a:rect l="l" t="t" r="r" b="b"/>
            <a:pathLst>
              <a:path w="128270" h="63500">
                <a:moveTo>
                  <a:pt x="127905" y="0"/>
                </a:moveTo>
                <a:lnTo>
                  <a:pt x="0" y="6333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357565" y="2085049"/>
            <a:ext cx="357505" cy="177800"/>
          </a:xfrm>
          <a:custGeom>
            <a:avLst/>
            <a:gdLst/>
            <a:ahLst/>
            <a:cxnLst/>
            <a:rect l="l" t="t" r="r" b="b"/>
            <a:pathLst>
              <a:path w="357504" h="177800">
                <a:moveTo>
                  <a:pt x="357179" y="0"/>
                </a:moveTo>
                <a:lnTo>
                  <a:pt x="0" y="17764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96217" y="2702093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278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474592" y="2291981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278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474592" y="2291981"/>
            <a:ext cx="821690" cy="410209"/>
          </a:xfrm>
          <a:custGeom>
            <a:avLst/>
            <a:gdLst/>
            <a:ahLst/>
            <a:cxnLst/>
            <a:rect l="l" t="t" r="r" b="b"/>
            <a:pathLst>
              <a:path w="821689" h="410210">
                <a:moveTo>
                  <a:pt x="0" y="0"/>
                </a:moveTo>
                <a:lnTo>
                  <a:pt x="821625" y="41011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474592" y="2464761"/>
            <a:ext cx="821690" cy="410209"/>
          </a:xfrm>
          <a:custGeom>
            <a:avLst/>
            <a:gdLst/>
            <a:ahLst/>
            <a:cxnLst/>
            <a:rect l="l" t="t" r="r" b="b"/>
            <a:pathLst>
              <a:path w="821689" h="410210">
                <a:moveTo>
                  <a:pt x="0" y="0"/>
                </a:moveTo>
                <a:lnTo>
                  <a:pt x="821625" y="41011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971104" y="1958479"/>
            <a:ext cx="220979" cy="111125"/>
          </a:xfrm>
          <a:custGeom>
            <a:avLst/>
            <a:gdLst/>
            <a:ahLst/>
            <a:cxnLst/>
            <a:rect l="l" t="t" r="r" b="b"/>
            <a:pathLst>
              <a:path w="220979" h="111125">
                <a:moveTo>
                  <a:pt x="0" y="110761"/>
                </a:moveTo>
                <a:lnTo>
                  <a:pt x="22073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358785" y="2262694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5">
                <a:moveTo>
                  <a:pt x="0" y="0"/>
                </a:moveTo>
                <a:lnTo>
                  <a:pt x="0" y="344446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14745" y="2085049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085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971104" y="2069241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5">
                <a:moveTo>
                  <a:pt x="0" y="0"/>
                </a:moveTo>
                <a:lnTo>
                  <a:pt x="0" y="344446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358785" y="2506107"/>
            <a:ext cx="201295" cy="101600"/>
          </a:xfrm>
          <a:custGeom>
            <a:avLst/>
            <a:gdLst/>
            <a:ahLst/>
            <a:cxnLst/>
            <a:rect l="l" t="t" r="r" b="b"/>
            <a:pathLst>
              <a:path w="201295" h="101600">
                <a:moveTo>
                  <a:pt x="0" y="101033"/>
                </a:moveTo>
                <a:lnTo>
                  <a:pt x="20121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971104" y="2413687"/>
            <a:ext cx="387985" cy="193675"/>
          </a:xfrm>
          <a:custGeom>
            <a:avLst/>
            <a:gdLst/>
            <a:ahLst/>
            <a:cxnLst/>
            <a:rect l="l" t="t" r="r" b="b"/>
            <a:pathLst>
              <a:path w="387985" h="193675">
                <a:moveTo>
                  <a:pt x="0" y="0"/>
                </a:moveTo>
                <a:lnTo>
                  <a:pt x="387681" y="19345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971104" y="2069241"/>
            <a:ext cx="387985" cy="193675"/>
          </a:xfrm>
          <a:custGeom>
            <a:avLst/>
            <a:gdLst/>
            <a:ahLst/>
            <a:cxnLst/>
            <a:rect l="l" t="t" r="r" b="b"/>
            <a:pathLst>
              <a:path w="387985" h="193675">
                <a:moveTo>
                  <a:pt x="0" y="0"/>
                </a:moveTo>
                <a:lnTo>
                  <a:pt x="387681" y="19345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34032" y="2392913"/>
            <a:ext cx="41910" cy="55244"/>
          </a:xfrm>
          <a:custGeom>
            <a:avLst/>
            <a:gdLst/>
            <a:ahLst/>
            <a:cxnLst/>
            <a:rect l="l" t="t" r="r" b="b"/>
            <a:pathLst>
              <a:path w="41910" h="55244">
                <a:moveTo>
                  <a:pt x="41381" y="54823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507190" y="2447736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223" y="0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188952" y="2255398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10" h="53975">
                <a:moveTo>
                  <a:pt x="0" y="0"/>
                </a:moveTo>
                <a:lnTo>
                  <a:pt x="41482" y="53607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188952" y="2255398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324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728166" y="3653754"/>
            <a:ext cx="68580" cy="7620"/>
          </a:xfrm>
          <a:custGeom>
            <a:avLst/>
            <a:gdLst/>
            <a:ahLst/>
            <a:cxnLst/>
            <a:rect l="l" t="t" r="r" b="b"/>
            <a:pathLst>
              <a:path w="68579" h="7620">
                <a:moveTo>
                  <a:pt x="-4868" y="3648"/>
                </a:moveTo>
                <a:lnTo>
                  <a:pt x="73192" y="3648"/>
                </a:lnTo>
              </a:path>
            </a:pathLst>
          </a:custGeom>
          <a:ln w="170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759888" y="3653754"/>
            <a:ext cx="36830" cy="59055"/>
          </a:xfrm>
          <a:custGeom>
            <a:avLst/>
            <a:gdLst/>
            <a:ahLst/>
            <a:cxnLst/>
            <a:rect l="l" t="t" r="r" b="b"/>
            <a:pathLst>
              <a:path w="36829" h="59054">
                <a:moveTo>
                  <a:pt x="36602" y="0"/>
                </a:moveTo>
                <a:lnTo>
                  <a:pt x="0" y="58471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433211" y="3880142"/>
            <a:ext cx="67310" cy="6350"/>
          </a:xfrm>
          <a:custGeom>
            <a:avLst/>
            <a:gdLst/>
            <a:ahLst/>
            <a:cxnLst/>
            <a:rect l="l" t="t" r="r" b="b"/>
            <a:pathLst>
              <a:path w="67310" h="6350">
                <a:moveTo>
                  <a:pt x="-4868" y="3040"/>
                </a:moveTo>
                <a:lnTo>
                  <a:pt x="71871" y="3040"/>
                </a:lnTo>
              </a:path>
            </a:pathLst>
          </a:custGeom>
          <a:ln w="1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433211" y="3827751"/>
            <a:ext cx="34290" cy="59055"/>
          </a:xfrm>
          <a:custGeom>
            <a:avLst/>
            <a:gdLst/>
            <a:ahLst/>
            <a:cxnLst/>
            <a:rect l="l" t="t" r="r" b="b"/>
            <a:pathLst>
              <a:path w="34289" h="59054">
                <a:moveTo>
                  <a:pt x="0" y="58471"/>
                </a:moveTo>
                <a:lnTo>
                  <a:pt x="34060" y="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638325" y="4717393"/>
            <a:ext cx="31115" cy="62230"/>
          </a:xfrm>
          <a:custGeom>
            <a:avLst/>
            <a:gdLst/>
            <a:ahLst/>
            <a:cxnLst/>
            <a:rect l="l" t="t" r="r" b="b"/>
            <a:pathLst>
              <a:path w="31114" h="62229">
                <a:moveTo>
                  <a:pt x="0" y="62099"/>
                </a:moveTo>
                <a:lnTo>
                  <a:pt x="30502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607823" y="4717393"/>
            <a:ext cx="31115" cy="62230"/>
          </a:xfrm>
          <a:custGeom>
            <a:avLst/>
            <a:gdLst/>
            <a:ahLst/>
            <a:cxnLst/>
            <a:rect l="l" t="t" r="r" b="b"/>
            <a:pathLst>
              <a:path w="31114" h="62229">
                <a:moveTo>
                  <a:pt x="30502" y="62099"/>
                </a:moveTo>
                <a:lnTo>
                  <a:pt x="0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865058" y="5092271"/>
            <a:ext cx="53975" cy="43180"/>
          </a:xfrm>
          <a:custGeom>
            <a:avLst/>
            <a:gdLst/>
            <a:ahLst/>
            <a:cxnLst/>
            <a:rect l="l" t="t" r="r" b="b"/>
            <a:pathLst>
              <a:path w="53975" h="43179">
                <a:moveTo>
                  <a:pt x="0" y="0"/>
                </a:moveTo>
                <a:lnTo>
                  <a:pt x="53683" y="42592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865058" y="5075226"/>
            <a:ext cx="66040" cy="17145"/>
          </a:xfrm>
          <a:custGeom>
            <a:avLst/>
            <a:gdLst/>
            <a:ahLst/>
            <a:cxnLst/>
            <a:rect l="l" t="t" r="r" b="b"/>
            <a:pathLst>
              <a:path w="66039" h="17145">
                <a:moveTo>
                  <a:pt x="0" y="17044"/>
                </a:moveTo>
                <a:lnTo>
                  <a:pt x="65884" y="0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003928" y="2833528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0" y="0"/>
                </a:moveTo>
                <a:lnTo>
                  <a:pt x="53632" y="41345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003928" y="2816503"/>
            <a:ext cx="66040" cy="17145"/>
          </a:xfrm>
          <a:custGeom>
            <a:avLst/>
            <a:gdLst/>
            <a:ahLst/>
            <a:cxnLst/>
            <a:rect l="l" t="t" r="r" b="b"/>
            <a:pathLst>
              <a:path w="66040" h="17144">
                <a:moveTo>
                  <a:pt x="0" y="17024"/>
                </a:moveTo>
                <a:lnTo>
                  <a:pt x="65823" y="0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78396" y="2458680"/>
            <a:ext cx="30480" cy="60960"/>
          </a:xfrm>
          <a:custGeom>
            <a:avLst/>
            <a:gdLst/>
            <a:ahLst/>
            <a:cxnLst/>
            <a:rect l="l" t="t" r="r" b="b"/>
            <a:pathLst>
              <a:path w="30479" h="60960">
                <a:moveTo>
                  <a:pt x="0" y="60802"/>
                </a:moveTo>
                <a:lnTo>
                  <a:pt x="30471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46704" y="2457464"/>
            <a:ext cx="31750" cy="62230"/>
          </a:xfrm>
          <a:custGeom>
            <a:avLst/>
            <a:gdLst/>
            <a:ahLst/>
            <a:cxnLst/>
            <a:rect l="l" t="t" r="r" b="b"/>
            <a:pathLst>
              <a:path w="31750" h="62230">
                <a:moveTo>
                  <a:pt x="31691" y="62018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242862" y="3975095"/>
            <a:ext cx="24765" cy="64769"/>
          </a:xfrm>
          <a:custGeom>
            <a:avLst/>
            <a:gdLst/>
            <a:ahLst/>
            <a:cxnLst/>
            <a:rect l="l" t="t" r="r" b="b"/>
            <a:pathLst>
              <a:path w="24765" h="64770">
                <a:moveTo>
                  <a:pt x="0" y="64450"/>
                </a:moveTo>
                <a:lnTo>
                  <a:pt x="24330" y="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206290" y="3981175"/>
            <a:ext cx="36830" cy="58419"/>
          </a:xfrm>
          <a:custGeom>
            <a:avLst/>
            <a:gdLst/>
            <a:ahLst/>
            <a:cxnLst/>
            <a:rect l="l" t="t" r="r" b="b"/>
            <a:pathLst>
              <a:path w="36830" h="58420">
                <a:moveTo>
                  <a:pt x="36572" y="58370"/>
                </a:moveTo>
                <a:lnTo>
                  <a:pt x="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252207" y="4031034"/>
            <a:ext cx="26034" cy="63500"/>
          </a:xfrm>
          <a:custGeom>
            <a:avLst/>
            <a:gdLst/>
            <a:ahLst/>
            <a:cxnLst/>
            <a:rect l="l" t="t" r="r" b="b"/>
            <a:pathLst>
              <a:path w="26035" h="63500">
                <a:moveTo>
                  <a:pt x="25621" y="0"/>
                </a:moveTo>
                <a:lnTo>
                  <a:pt x="0" y="63335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277829" y="4031034"/>
            <a:ext cx="35560" cy="57785"/>
          </a:xfrm>
          <a:custGeom>
            <a:avLst/>
            <a:gdLst/>
            <a:ahLst/>
            <a:cxnLst/>
            <a:rect l="l" t="t" r="r" b="b"/>
            <a:pathLst>
              <a:path w="35560" h="57785">
                <a:moveTo>
                  <a:pt x="0" y="0"/>
                </a:moveTo>
                <a:lnTo>
                  <a:pt x="35382" y="57255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 txBox="1"/>
          <p:nvPr/>
        </p:nvSpPr>
        <p:spPr>
          <a:xfrm>
            <a:off x="6074669" y="4329251"/>
            <a:ext cx="2630170" cy="148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 indent="-506095">
              <a:lnSpc>
                <a:spcPts val="2875"/>
              </a:lnSpc>
              <a:spcBef>
                <a:spcPts val="95"/>
              </a:spcBef>
              <a:buAutoNum type="alphaLcParenBoth"/>
              <a:tabLst>
                <a:tab pos="518159" algn="l"/>
                <a:tab pos="51879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Revolute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joint</a:t>
            </a:r>
            <a:endParaRPr sz="2400">
              <a:latin typeface="Times New Roman"/>
              <a:cs typeface="Times New Roman"/>
            </a:endParaRPr>
          </a:p>
          <a:p>
            <a:pPr marL="536575" indent="-524510">
              <a:lnSpc>
                <a:spcPts val="2875"/>
              </a:lnSpc>
              <a:buAutoNum type="alphaLcParenBoth"/>
              <a:tabLst>
                <a:tab pos="536575" algn="l"/>
                <a:tab pos="53721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Prismatic</a:t>
            </a:r>
            <a:r>
              <a:rPr sz="24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joint</a:t>
            </a:r>
            <a:endParaRPr sz="2400">
              <a:latin typeface="Times New Roman"/>
              <a:cs typeface="Times New Roman"/>
            </a:endParaRPr>
          </a:p>
          <a:p>
            <a:pPr marL="501015" indent="-488950">
              <a:lnSpc>
                <a:spcPts val="2875"/>
              </a:lnSpc>
              <a:buAutoNum type="alphaLcParenBoth"/>
              <a:tabLst>
                <a:tab pos="501015" algn="l"/>
                <a:tab pos="501650" algn="l"/>
              </a:tabLst>
            </a:pP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Screw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joint</a:t>
            </a:r>
            <a:endParaRPr sz="2400">
              <a:latin typeface="Times New Roman"/>
              <a:cs typeface="Times New Roman"/>
            </a:endParaRPr>
          </a:p>
          <a:p>
            <a:pPr marL="460375" indent="-448309">
              <a:lnSpc>
                <a:spcPts val="2875"/>
              </a:lnSpc>
              <a:buAutoNum type="alphaLcParenBoth"/>
              <a:tabLst>
                <a:tab pos="461009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Cylindrical</a:t>
            </a:r>
            <a:r>
              <a:rPr sz="24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joint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1183920" y="2864912"/>
            <a:ext cx="35115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(a)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4196503" y="2864912"/>
            <a:ext cx="36639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1183920" y="5223498"/>
            <a:ext cx="33528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(c)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4196503" y="5223498"/>
            <a:ext cx="36639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(d)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995" y="304306"/>
            <a:ext cx="387477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Lower Pair</a:t>
            </a:r>
            <a:r>
              <a:rPr sz="4000" b="1" spc="-18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Joints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Lower </a:t>
            </a:r>
            <a:r>
              <a:rPr spc="20" dirty="0"/>
              <a:t>Pair</a:t>
            </a:r>
            <a:r>
              <a:rPr spc="-240" dirty="0"/>
              <a:t> </a:t>
            </a:r>
            <a:r>
              <a:rPr spc="20" dirty="0"/>
              <a:t>Joints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0883" y="4583301"/>
            <a:ext cx="240093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015" indent="-488950">
              <a:lnSpc>
                <a:spcPts val="2880"/>
              </a:lnSpc>
              <a:spcBef>
                <a:spcPts val="95"/>
              </a:spcBef>
              <a:buAutoNum type="alphaLcParenBoth" startAt="5"/>
              <a:tabLst>
                <a:tab pos="501015" algn="l"/>
                <a:tab pos="50165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Planar</a:t>
            </a: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joint</a:t>
            </a:r>
            <a:endParaRPr sz="2400">
              <a:latin typeface="Times New Roman"/>
              <a:cs typeface="Times New Roman"/>
            </a:endParaRPr>
          </a:p>
          <a:p>
            <a:pPr marL="467359" indent="-455295">
              <a:lnSpc>
                <a:spcPts val="2880"/>
              </a:lnSpc>
              <a:buAutoNum type="alphaLcParenBoth" startAt="5"/>
              <a:tabLst>
                <a:tab pos="467359" algn="l"/>
                <a:tab pos="467995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Spherical</a:t>
            </a:r>
            <a:r>
              <a:rPr sz="24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joint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388" y="1603375"/>
            <a:ext cx="5851525" cy="2402840"/>
          </a:xfrm>
          <a:custGeom>
            <a:avLst/>
            <a:gdLst/>
            <a:ahLst/>
            <a:cxnLst/>
            <a:rect l="l" t="t" r="r" b="b"/>
            <a:pathLst>
              <a:path w="5851525" h="2402840">
                <a:moveTo>
                  <a:pt x="0" y="2402504"/>
                </a:moveTo>
                <a:lnTo>
                  <a:pt x="5851526" y="2402504"/>
                </a:lnTo>
                <a:lnTo>
                  <a:pt x="5851526" y="0"/>
                </a:lnTo>
                <a:lnTo>
                  <a:pt x="0" y="0"/>
                </a:lnTo>
                <a:lnTo>
                  <a:pt x="0" y="240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9915" y="1603375"/>
            <a:ext cx="0" cy="2402840"/>
          </a:xfrm>
          <a:custGeom>
            <a:avLst/>
            <a:gdLst/>
            <a:ahLst/>
            <a:cxnLst/>
            <a:rect l="l" t="t" r="r" b="b"/>
            <a:pathLst>
              <a:path h="2402840">
                <a:moveTo>
                  <a:pt x="0" y="2402504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388" y="1603375"/>
            <a:ext cx="0" cy="2402840"/>
          </a:xfrm>
          <a:custGeom>
            <a:avLst/>
            <a:gdLst/>
            <a:ahLst/>
            <a:cxnLst/>
            <a:rect l="l" t="t" r="r" b="b"/>
            <a:pathLst>
              <a:path h="2402840">
                <a:moveTo>
                  <a:pt x="0" y="0"/>
                </a:moveTo>
                <a:lnTo>
                  <a:pt x="0" y="240250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9330" y="3240276"/>
            <a:ext cx="339090" cy="169545"/>
          </a:xfrm>
          <a:custGeom>
            <a:avLst/>
            <a:gdLst/>
            <a:ahLst/>
            <a:cxnLst/>
            <a:rect l="l" t="t" r="r" b="b"/>
            <a:pathLst>
              <a:path w="339090" h="169545">
                <a:moveTo>
                  <a:pt x="0" y="0"/>
                </a:moveTo>
                <a:lnTo>
                  <a:pt x="338898" y="16917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152" y="3724648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184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0932" y="3431348"/>
            <a:ext cx="591820" cy="379095"/>
          </a:xfrm>
          <a:custGeom>
            <a:avLst/>
            <a:gdLst/>
            <a:ahLst/>
            <a:cxnLst/>
            <a:rect l="l" t="t" r="r" b="b"/>
            <a:pathLst>
              <a:path w="591819" h="379095">
                <a:moveTo>
                  <a:pt x="591232" y="0"/>
                </a:moveTo>
                <a:lnTo>
                  <a:pt x="591232" y="83978"/>
                </a:lnTo>
                <a:lnTo>
                  <a:pt x="0" y="378484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0932" y="3431348"/>
            <a:ext cx="591820" cy="293370"/>
          </a:xfrm>
          <a:custGeom>
            <a:avLst/>
            <a:gdLst/>
            <a:ahLst/>
            <a:cxnLst/>
            <a:rect l="l" t="t" r="r" b="b"/>
            <a:pathLst>
              <a:path w="591819" h="293370">
                <a:moveTo>
                  <a:pt x="591232" y="0"/>
                </a:moveTo>
                <a:lnTo>
                  <a:pt x="0" y="29330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3286" y="3262185"/>
            <a:ext cx="339090" cy="169545"/>
          </a:xfrm>
          <a:custGeom>
            <a:avLst/>
            <a:gdLst/>
            <a:ahLst/>
            <a:cxnLst/>
            <a:rect l="l" t="t" r="r" b="b"/>
            <a:pathLst>
              <a:path w="339089" h="169545">
                <a:moveTo>
                  <a:pt x="0" y="0"/>
                </a:moveTo>
                <a:lnTo>
                  <a:pt x="338878" y="16916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160" y="3267060"/>
            <a:ext cx="918210" cy="457834"/>
          </a:xfrm>
          <a:custGeom>
            <a:avLst/>
            <a:gdLst/>
            <a:ahLst/>
            <a:cxnLst/>
            <a:rect l="l" t="t" r="r" b="b"/>
            <a:pathLst>
              <a:path w="918210" h="457835">
                <a:moveTo>
                  <a:pt x="0" y="0"/>
                </a:moveTo>
                <a:lnTo>
                  <a:pt x="917991" y="45758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4193" y="2972543"/>
            <a:ext cx="156210" cy="79375"/>
          </a:xfrm>
          <a:custGeom>
            <a:avLst/>
            <a:gdLst/>
            <a:ahLst/>
            <a:cxnLst/>
            <a:rect l="l" t="t" r="r" b="b"/>
            <a:pathLst>
              <a:path w="156209" h="79375">
                <a:moveTo>
                  <a:pt x="0" y="0"/>
                </a:moveTo>
                <a:lnTo>
                  <a:pt x="156038" y="7910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940" y="2972543"/>
            <a:ext cx="591820" cy="294640"/>
          </a:xfrm>
          <a:custGeom>
            <a:avLst/>
            <a:gdLst/>
            <a:ahLst/>
            <a:cxnLst/>
            <a:rect l="l" t="t" r="r" b="b"/>
            <a:pathLst>
              <a:path w="591819" h="294639">
                <a:moveTo>
                  <a:pt x="591253" y="0"/>
                </a:moveTo>
                <a:lnTo>
                  <a:pt x="0" y="29451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160" y="3267060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3968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6621" y="2882454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320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6621" y="2782739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857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6621" y="2681705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51073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26621" y="2581888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857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26621" y="2482071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959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26621" y="2382254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959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6621" y="2305643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0" y="26753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3024" y="2755884"/>
            <a:ext cx="606425" cy="302260"/>
          </a:xfrm>
          <a:custGeom>
            <a:avLst/>
            <a:gdLst/>
            <a:ahLst/>
            <a:cxnLst/>
            <a:rect l="l" t="t" r="r" b="b"/>
            <a:pathLst>
              <a:path w="606425" h="302260">
                <a:moveTo>
                  <a:pt x="605873" y="0"/>
                </a:moveTo>
                <a:lnTo>
                  <a:pt x="0" y="30184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2729" y="2810708"/>
            <a:ext cx="386715" cy="192405"/>
          </a:xfrm>
          <a:custGeom>
            <a:avLst/>
            <a:gdLst/>
            <a:ahLst/>
            <a:cxnLst/>
            <a:rect l="l" t="t" r="r" b="b"/>
            <a:pathLst>
              <a:path w="386714" h="192405">
                <a:moveTo>
                  <a:pt x="0" y="0"/>
                </a:moveTo>
                <a:lnTo>
                  <a:pt x="386461" y="192257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2706" y="2169344"/>
            <a:ext cx="24765" cy="19685"/>
          </a:xfrm>
          <a:custGeom>
            <a:avLst/>
            <a:gdLst/>
            <a:ahLst/>
            <a:cxnLst/>
            <a:rect l="l" t="t" r="r" b="b"/>
            <a:pathLst>
              <a:path w="24764" h="19685">
                <a:moveTo>
                  <a:pt x="24401" y="0"/>
                </a:moveTo>
                <a:lnTo>
                  <a:pt x="0" y="19456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4507" y="2188801"/>
            <a:ext cx="19685" cy="23495"/>
          </a:xfrm>
          <a:custGeom>
            <a:avLst/>
            <a:gdLst/>
            <a:ahLst/>
            <a:cxnLst/>
            <a:rect l="l" t="t" r="r" b="b"/>
            <a:pathLst>
              <a:path w="19685" h="23494">
                <a:moveTo>
                  <a:pt x="19419" y="0"/>
                </a:moveTo>
                <a:lnTo>
                  <a:pt x="0" y="23104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1085" y="2211906"/>
            <a:ext cx="15240" cy="23495"/>
          </a:xfrm>
          <a:custGeom>
            <a:avLst/>
            <a:gdLst/>
            <a:ahLst/>
            <a:cxnLst/>
            <a:rect l="l" t="t" r="r" b="b"/>
            <a:pathLst>
              <a:path w="15239" h="23494">
                <a:moveTo>
                  <a:pt x="14641" y="0"/>
                </a:moveTo>
                <a:lnTo>
                  <a:pt x="0" y="23104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1325" y="2235011"/>
            <a:ext cx="11430" cy="26034"/>
          </a:xfrm>
          <a:custGeom>
            <a:avLst/>
            <a:gdLst/>
            <a:ahLst/>
            <a:cxnLst/>
            <a:rect l="l" t="t" r="r" b="b"/>
            <a:pathLst>
              <a:path w="11430" h="26035">
                <a:moveTo>
                  <a:pt x="10980" y="0"/>
                </a:moveTo>
                <a:lnTo>
                  <a:pt x="0" y="25536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37665" y="2260548"/>
            <a:ext cx="446405" cy="248285"/>
          </a:xfrm>
          <a:custGeom>
            <a:avLst/>
            <a:gdLst/>
            <a:ahLst/>
            <a:cxnLst/>
            <a:rect l="l" t="t" r="r" b="b"/>
            <a:pathLst>
              <a:path w="446405" h="248285">
                <a:moveTo>
                  <a:pt x="4880" y="0"/>
                </a:moveTo>
                <a:lnTo>
                  <a:pt x="0" y="25638"/>
                </a:lnTo>
                <a:lnTo>
                  <a:pt x="1220" y="52391"/>
                </a:lnTo>
                <a:lnTo>
                  <a:pt x="6100" y="77928"/>
                </a:lnTo>
                <a:lnTo>
                  <a:pt x="30502" y="127786"/>
                </a:lnTo>
                <a:lnTo>
                  <a:pt x="71883" y="172881"/>
                </a:lnTo>
                <a:lnTo>
                  <a:pt x="128007" y="209362"/>
                </a:lnTo>
                <a:lnTo>
                  <a:pt x="195010" y="234899"/>
                </a:lnTo>
                <a:lnTo>
                  <a:pt x="268215" y="247060"/>
                </a:lnTo>
                <a:lnTo>
                  <a:pt x="305936" y="248276"/>
                </a:lnTo>
                <a:lnTo>
                  <a:pt x="342538" y="247060"/>
                </a:lnTo>
                <a:lnTo>
                  <a:pt x="379141" y="240980"/>
                </a:lnTo>
                <a:lnTo>
                  <a:pt x="413202" y="232467"/>
                </a:lnTo>
                <a:lnTo>
                  <a:pt x="446144" y="220307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78937" y="2141366"/>
            <a:ext cx="140203" cy="345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7009" y="3262185"/>
            <a:ext cx="296545" cy="147320"/>
          </a:xfrm>
          <a:custGeom>
            <a:avLst/>
            <a:gdLst/>
            <a:ahLst/>
            <a:cxnLst/>
            <a:rect l="l" t="t" r="r" b="b"/>
            <a:pathLst>
              <a:path w="296544" h="147320">
                <a:moveTo>
                  <a:pt x="296277" y="0"/>
                </a:moveTo>
                <a:lnTo>
                  <a:pt x="0" y="14726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4160" y="3351028"/>
            <a:ext cx="918210" cy="459105"/>
          </a:xfrm>
          <a:custGeom>
            <a:avLst/>
            <a:gdLst/>
            <a:ahLst/>
            <a:cxnLst/>
            <a:rect l="l" t="t" r="r" b="b"/>
            <a:pathLst>
              <a:path w="918210" h="459104">
                <a:moveTo>
                  <a:pt x="0" y="0"/>
                </a:moveTo>
                <a:lnTo>
                  <a:pt x="917991" y="45880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29330" y="3156308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3968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8120" y="3009055"/>
            <a:ext cx="296545" cy="147320"/>
          </a:xfrm>
          <a:custGeom>
            <a:avLst/>
            <a:gdLst/>
            <a:ahLst/>
            <a:cxnLst/>
            <a:rect l="l" t="t" r="r" b="b"/>
            <a:pathLst>
              <a:path w="296544" h="147319">
                <a:moveTo>
                  <a:pt x="296185" y="0"/>
                </a:moveTo>
                <a:lnTo>
                  <a:pt x="0" y="14725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4306" y="3009055"/>
            <a:ext cx="339090" cy="253365"/>
          </a:xfrm>
          <a:custGeom>
            <a:avLst/>
            <a:gdLst/>
            <a:ahLst/>
            <a:cxnLst/>
            <a:rect l="l" t="t" r="r" b="b"/>
            <a:pathLst>
              <a:path w="339089" h="253364">
                <a:moveTo>
                  <a:pt x="0" y="0"/>
                </a:moveTo>
                <a:lnTo>
                  <a:pt x="338980" y="169162"/>
                </a:lnTo>
                <a:lnTo>
                  <a:pt x="338980" y="25313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7009" y="3178217"/>
            <a:ext cx="296545" cy="147320"/>
          </a:xfrm>
          <a:custGeom>
            <a:avLst/>
            <a:gdLst/>
            <a:ahLst/>
            <a:cxnLst/>
            <a:rect l="l" t="t" r="r" b="b"/>
            <a:pathLst>
              <a:path w="296544" h="147320">
                <a:moveTo>
                  <a:pt x="296277" y="0"/>
                </a:moveTo>
                <a:lnTo>
                  <a:pt x="0" y="14725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8229" y="3325471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3978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9330" y="3156308"/>
            <a:ext cx="339090" cy="169545"/>
          </a:xfrm>
          <a:custGeom>
            <a:avLst/>
            <a:gdLst/>
            <a:ahLst/>
            <a:cxnLst/>
            <a:rect l="l" t="t" r="r" b="b"/>
            <a:pathLst>
              <a:path w="339090" h="169545">
                <a:moveTo>
                  <a:pt x="0" y="0"/>
                </a:moveTo>
                <a:lnTo>
                  <a:pt x="338898" y="16916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2962" y="3403358"/>
            <a:ext cx="262255" cy="46355"/>
          </a:xfrm>
          <a:custGeom>
            <a:avLst/>
            <a:gdLst/>
            <a:ahLst/>
            <a:cxnLst/>
            <a:rect l="l" t="t" r="r" b="b"/>
            <a:pathLst>
              <a:path w="262254" h="46354">
                <a:moveTo>
                  <a:pt x="0" y="45034"/>
                </a:moveTo>
                <a:lnTo>
                  <a:pt x="41482" y="46250"/>
                </a:lnTo>
                <a:lnTo>
                  <a:pt x="84084" y="43808"/>
                </a:lnTo>
                <a:lnTo>
                  <a:pt x="128007" y="37727"/>
                </a:lnTo>
                <a:lnTo>
                  <a:pt x="173048" y="29205"/>
                </a:lnTo>
                <a:lnTo>
                  <a:pt x="216971" y="17034"/>
                </a:lnTo>
                <a:lnTo>
                  <a:pt x="262114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35077" y="3385108"/>
            <a:ext cx="43180" cy="19685"/>
          </a:xfrm>
          <a:custGeom>
            <a:avLst/>
            <a:gdLst/>
            <a:ahLst/>
            <a:cxnLst/>
            <a:rect l="l" t="t" r="r" b="b"/>
            <a:pathLst>
              <a:path w="43179" h="19685">
                <a:moveTo>
                  <a:pt x="0" y="19466"/>
                </a:moveTo>
                <a:lnTo>
                  <a:pt x="42601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7678" y="3363198"/>
            <a:ext cx="43180" cy="23495"/>
          </a:xfrm>
          <a:custGeom>
            <a:avLst/>
            <a:gdLst/>
            <a:ahLst/>
            <a:cxnLst/>
            <a:rect l="l" t="t" r="r" b="b"/>
            <a:pathLst>
              <a:path w="43179" h="23495">
                <a:moveTo>
                  <a:pt x="0" y="23125"/>
                </a:moveTo>
                <a:lnTo>
                  <a:pt x="42702" y="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20381" y="3338857"/>
            <a:ext cx="40640" cy="26034"/>
          </a:xfrm>
          <a:custGeom>
            <a:avLst/>
            <a:gdLst/>
            <a:ahLst/>
            <a:cxnLst/>
            <a:rect l="l" t="t" r="r" b="b"/>
            <a:pathLst>
              <a:path w="40639" h="26035">
                <a:moveTo>
                  <a:pt x="0" y="25557"/>
                </a:moveTo>
                <a:lnTo>
                  <a:pt x="40262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60644" y="3312084"/>
            <a:ext cx="39370" cy="28575"/>
          </a:xfrm>
          <a:custGeom>
            <a:avLst/>
            <a:gdLst/>
            <a:ahLst/>
            <a:cxnLst/>
            <a:rect l="l" t="t" r="r" b="b"/>
            <a:pathLst>
              <a:path w="39370" h="28575">
                <a:moveTo>
                  <a:pt x="0" y="27989"/>
                </a:moveTo>
                <a:lnTo>
                  <a:pt x="38941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99585" y="3282879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60" h="30479">
                <a:moveTo>
                  <a:pt x="0" y="30421"/>
                </a:moveTo>
                <a:lnTo>
                  <a:pt x="35382" y="0"/>
                </a:lnTo>
              </a:path>
            </a:pathLst>
          </a:custGeom>
          <a:ln w="9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34968" y="3252447"/>
            <a:ext cx="34290" cy="31750"/>
          </a:xfrm>
          <a:custGeom>
            <a:avLst/>
            <a:gdLst/>
            <a:ahLst/>
            <a:cxnLst/>
            <a:rect l="l" t="t" r="r" b="b"/>
            <a:pathLst>
              <a:path w="34289" h="31750">
                <a:moveTo>
                  <a:pt x="0" y="31647"/>
                </a:moveTo>
                <a:lnTo>
                  <a:pt x="34162" y="0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69130" y="3220809"/>
            <a:ext cx="29845" cy="33020"/>
          </a:xfrm>
          <a:custGeom>
            <a:avLst/>
            <a:gdLst/>
            <a:ahLst/>
            <a:cxnLst/>
            <a:rect l="l" t="t" r="r" b="b"/>
            <a:pathLst>
              <a:path w="29845" h="33020">
                <a:moveTo>
                  <a:pt x="0" y="32853"/>
                </a:moveTo>
                <a:lnTo>
                  <a:pt x="29282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8412" y="3186730"/>
            <a:ext cx="27305" cy="35560"/>
          </a:xfrm>
          <a:custGeom>
            <a:avLst/>
            <a:gdLst/>
            <a:ahLst/>
            <a:cxnLst/>
            <a:rect l="l" t="t" r="r" b="b"/>
            <a:pathLst>
              <a:path w="27304" h="35560">
                <a:moveTo>
                  <a:pt x="0" y="35295"/>
                </a:moveTo>
                <a:lnTo>
                  <a:pt x="2674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25152" y="3152660"/>
            <a:ext cx="23495" cy="35560"/>
          </a:xfrm>
          <a:custGeom>
            <a:avLst/>
            <a:gdLst/>
            <a:ahLst/>
            <a:cxnLst/>
            <a:rect l="l" t="t" r="r" b="b"/>
            <a:pathLst>
              <a:path w="23495" h="35560">
                <a:moveTo>
                  <a:pt x="0" y="35285"/>
                </a:moveTo>
                <a:lnTo>
                  <a:pt x="23181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48334" y="3118580"/>
            <a:ext cx="18415" cy="35560"/>
          </a:xfrm>
          <a:custGeom>
            <a:avLst/>
            <a:gdLst/>
            <a:ahLst/>
            <a:cxnLst/>
            <a:rect l="l" t="t" r="r" b="b"/>
            <a:pathLst>
              <a:path w="18414" h="35560">
                <a:moveTo>
                  <a:pt x="0" y="35295"/>
                </a:moveTo>
                <a:lnTo>
                  <a:pt x="18301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55592" y="336927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320" y="30431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42171" y="3343721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70" h="27304">
                <a:moveTo>
                  <a:pt x="13420" y="26783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27530" y="3320607"/>
            <a:ext cx="15875" cy="24765"/>
          </a:xfrm>
          <a:custGeom>
            <a:avLst/>
            <a:gdLst/>
            <a:ahLst/>
            <a:cxnLst/>
            <a:rect l="l" t="t" r="r" b="b"/>
            <a:pathLst>
              <a:path w="15875" h="24764">
                <a:moveTo>
                  <a:pt x="15861" y="24341"/>
                </a:moveTo>
                <a:lnTo>
                  <a:pt x="0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09229" y="3299914"/>
            <a:ext cx="19685" cy="22225"/>
          </a:xfrm>
          <a:custGeom>
            <a:avLst/>
            <a:gdLst/>
            <a:ahLst/>
            <a:cxnLst/>
            <a:rect l="l" t="t" r="r" b="b"/>
            <a:pathLst>
              <a:path w="19685" h="22225">
                <a:moveTo>
                  <a:pt x="19521" y="21909"/>
                </a:moveTo>
                <a:lnTo>
                  <a:pt x="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88487" y="3284095"/>
            <a:ext cx="22225" cy="17145"/>
          </a:xfrm>
          <a:custGeom>
            <a:avLst/>
            <a:gdLst/>
            <a:ahLst/>
            <a:cxnLst/>
            <a:rect l="l" t="t" r="r" b="b"/>
            <a:pathLst>
              <a:path w="22225" h="17145">
                <a:moveTo>
                  <a:pt x="21961" y="17034"/>
                </a:moveTo>
                <a:lnTo>
                  <a:pt x="0" y="0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5306" y="3273140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401" y="12170"/>
                </a:moveTo>
                <a:lnTo>
                  <a:pt x="0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39785" y="3267060"/>
            <a:ext cx="27305" cy="7620"/>
          </a:xfrm>
          <a:custGeom>
            <a:avLst/>
            <a:gdLst/>
            <a:ahLst/>
            <a:cxnLst/>
            <a:rect l="l" t="t" r="r" b="b"/>
            <a:pathLst>
              <a:path w="27304" h="7620">
                <a:moveTo>
                  <a:pt x="26740" y="7296"/>
                </a:moveTo>
                <a:lnTo>
                  <a:pt x="0" y="0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1724" y="3263401"/>
            <a:ext cx="29845" cy="3810"/>
          </a:xfrm>
          <a:custGeom>
            <a:avLst/>
            <a:gdLst/>
            <a:ahLst/>
            <a:cxnLst/>
            <a:rect l="l" t="t" r="r" b="b"/>
            <a:pathLst>
              <a:path w="29845" h="3810">
                <a:moveTo>
                  <a:pt x="-4868" y="1829"/>
                </a:moveTo>
                <a:lnTo>
                  <a:pt x="34150" y="1829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3662" y="3263401"/>
            <a:ext cx="29845" cy="2540"/>
          </a:xfrm>
          <a:custGeom>
            <a:avLst/>
            <a:gdLst/>
            <a:ahLst/>
            <a:cxnLst/>
            <a:rect l="l" t="t" r="r" b="b"/>
            <a:pathLst>
              <a:path w="29845" h="2539">
                <a:moveTo>
                  <a:pt x="-4868" y="1216"/>
                </a:moveTo>
                <a:lnTo>
                  <a:pt x="34150" y="1216"/>
                </a:lnTo>
              </a:path>
            </a:pathLst>
          </a:custGeom>
          <a:ln w="12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54379" y="3265833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30502" y="0"/>
                </a:moveTo>
                <a:lnTo>
                  <a:pt x="0" y="6090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25199" y="3271924"/>
            <a:ext cx="30480" cy="10160"/>
          </a:xfrm>
          <a:custGeom>
            <a:avLst/>
            <a:gdLst/>
            <a:ahLst/>
            <a:cxnLst/>
            <a:rect l="l" t="t" r="r" b="b"/>
            <a:pathLst>
              <a:path w="30479" h="10160">
                <a:moveTo>
                  <a:pt x="30400" y="0"/>
                </a:moveTo>
                <a:lnTo>
                  <a:pt x="0" y="9738"/>
                </a:lnTo>
              </a:path>
            </a:pathLst>
          </a:custGeom>
          <a:ln w="9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95917" y="3281662"/>
            <a:ext cx="31115" cy="14604"/>
          </a:xfrm>
          <a:custGeom>
            <a:avLst/>
            <a:gdLst/>
            <a:ahLst/>
            <a:cxnLst/>
            <a:rect l="l" t="t" r="r" b="b"/>
            <a:pathLst>
              <a:path w="31114" h="14604">
                <a:moveTo>
                  <a:pt x="30502" y="0"/>
                </a:moveTo>
                <a:lnTo>
                  <a:pt x="0" y="1460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66635" y="3296265"/>
            <a:ext cx="31115" cy="19685"/>
          </a:xfrm>
          <a:custGeom>
            <a:avLst/>
            <a:gdLst/>
            <a:ahLst/>
            <a:cxnLst/>
            <a:rect l="l" t="t" r="r" b="b"/>
            <a:pathLst>
              <a:path w="31114" h="19685">
                <a:moveTo>
                  <a:pt x="30502" y="0"/>
                </a:moveTo>
                <a:lnTo>
                  <a:pt x="0" y="19466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39793" y="3315732"/>
            <a:ext cx="28575" cy="22225"/>
          </a:xfrm>
          <a:custGeom>
            <a:avLst/>
            <a:gdLst/>
            <a:ahLst/>
            <a:cxnLst/>
            <a:rect l="l" t="t" r="r" b="b"/>
            <a:pathLst>
              <a:path w="28575" h="22225">
                <a:moveTo>
                  <a:pt x="28061" y="0"/>
                </a:moveTo>
                <a:lnTo>
                  <a:pt x="0" y="21909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12951" y="3337641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8061" y="0"/>
                </a:moveTo>
                <a:lnTo>
                  <a:pt x="0" y="25557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89872" y="3363198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4" h="28575">
                <a:moveTo>
                  <a:pt x="24300" y="0"/>
                </a:moveTo>
                <a:lnTo>
                  <a:pt x="0" y="27989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69130" y="3391188"/>
            <a:ext cx="22225" cy="30480"/>
          </a:xfrm>
          <a:custGeom>
            <a:avLst/>
            <a:gdLst/>
            <a:ahLst/>
            <a:cxnLst/>
            <a:rect l="l" t="t" r="r" b="b"/>
            <a:pathLst>
              <a:path w="22225" h="30479">
                <a:moveTo>
                  <a:pt x="21961" y="0"/>
                </a:moveTo>
                <a:lnTo>
                  <a:pt x="0" y="30421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50829" y="3421609"/>
            <a:ext cx="19685" cy="33020"/>
          </a:xfrm>
          <a:custGeom>
            <a:avLst/>
            <a:gdLst/>
            <a:ahLst/>
            <a:cxnLst/>
            <a:rect l="l" t="t" r="r" b="b"/>
            <a:pathLst>
              <a:path w="19685" h="33020">
                <a:moveTo>
                  <a:pt x="19521" y="0"/>
                </a:moveTo>
                <a:lnTo>
                  <a:pt x="0" y="32863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34968" y="3454473"/>
            <a:ext cx="17145" cy="34290"/>
          </a:xfrm>
          <a:custGeom>
            <a:avLst/>
            <a:gdLst/>
            <a:ahLst/>
            <a:cxnLst/>
            <a:rect l="l" t="t" r="r" b="b"/>
            <a:pathLst>
              <a:path w="17145" h="34289">
                <a:moveTo>
                  <a:pt x="17081" y="0"/>
                </a:moveTo>
                <a:lnTo>
                  <a:pt x="0" y="34079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23987" y="3488553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12200" y="0"/>
                </a:moveTo>
                <a:lnTo>
                  <a:pt x="0" y="35285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1786" y="3523838"/>
            <a:ext cx="235585" cy="276860"/>
          </a:xfrm>
          <a:custGeom>
            <a:avLst/>
            <a:gdLst/>
            <a:ahLst/>
            <a:cxnLst/>
            <a:rect l="l" t="t" r="r" b="b"/>
            <a:pathLst>
              <a:path w="235585" h="276860">
                <a:moveTo>
                  <a:pt x="13420" y="0"/>
                </a:moveTo>
                <a:lnTo>
                  <a:pt x="4880" y="34079"/>
                </a:lnTo>
                <a:lnTo>
                  <a:pt x="0" y="68159"/>
                </a:lnTo>
                <a:lnTo>
                  <a:pt x="0" y="102229"/>
                </a:lnTo>
                <a:lnTo>
                  <a:pt x="9760" y="163082"/>
                </a:lnTo>
                <a:lnTo>
                  <a:pt x="35382" y="214196"/>
                </a:lnTo>
                <a:lnTo>
                  <a:pt x="73205" y="251924"/>
                </a:lnTo>
                <a:lnTo>
                  <a:pt x="120686" y="272607"/>
                </a:lnTo>
                <a:lnTo>
                  <a:pt x="147528" y="276265"/>
                </a:lnTo>
                <a:lnTo>
                  <a:pt x="176810" y="275049"/>
                </a:lnTo>
                <a:lnTo>
                  <a:pt x="206092" y="270175"/>
                </a:lnTo>
                <a:lnTo>
                  <a:pt x="235273" y="259220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47059" y="3769673"/>
            <a:ext cx="29845" cy="15240"/>
          </a:xfrm>
          <a:custGeom>
            <a:avLst/>
            <a:gdLst/>
            <a:ahLst/>
            <a:cxnLst/>
            <a:rect l="l" t="t" r="r" b="b"/>
            <a:pathLst>
              <a:path w="29845" h="15239">
                <a:moveTo>
                  <a:pt x="0" y="14612"/>
                </a:moveTo>
                <a:lnTo>
                  <a:pt x="2928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76341" y="3751422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5">
                <a:moveTo>
                  <a:pt x="0" y="19466"/>
                </a:moveTo>
                <a:lnTo>
                  <a:pt x="29282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14445" y="3691785"/>
            <a:ext cx="40640" cy="28575"/>
          </a:xfrm>
          <a:custGeom>
            <a:avLst/>
            <a:gdLst/>
            <a:ahLst/>
            <a:cxnLst/>
            <a:rect l="l" t="t" r="r" b="b"/>
            <a:pathLst>
              <a:path w="40639" h="28575">
                <a:moveTo>
                  <a:pt x="0" y="27999"/>
                </a:moveTo>
                <a:lnTo>
                  <a:pt x="40161" y="0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54606" y="3661363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70" h="31750">
                <a:moveTo>
                  <a:pt x="0" y="31637"/>
                </a:moveTo>
                <a:lnTo>
                  <a:pt x="39042" y="0"/>
                </a:lnTo>
              </a:path>
            </a:pathLst>
          </a:custGeom>
          <a:ln w="9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93649" y="3626067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511"/>
                </a:moveTo>
                <a:lnTo>
                  <a:pt x="37822" y="0"/>
                </a:lnTo>
              </a:path>
            </a:pathLst>
          </a:custGeom>
          <a:ln w="9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31471" y="3588339"/>
            <a:ext cx="36830" cy="39370"/>
          </a:xfrm>
          <a:custGeom>
            <a:avLst/>
            <a:gdLst/>
            <a:ahLst/>
            <a:cxnLst/>
            <a:rect l="l" t="t" r="r" b="b"/>
            <a:pathLst>
              <a:path w="36829" h="39370">
                <a:moveTo>
                  <a:pt x="0" y="38943"/>
                </a:moveTo>
                <a:lnTo>
                  <a:pt x="36500" y="0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67972" y="3546964"/>
            <a:ext cx="35560" cy="43180"/>
          </a:xfrm>
          <a:custGeom>
            <a:avLst/>
            <a:gdLst/>
            <a:ahLst/>
            <a:cxnLst/>
            <a:rect l="l" t="t" r="r" b="b"/>
            <a:pathLst>
              <a:path w="35560" h="43179">
                <a:moveTo>
                  <a:pt x="0" y="42592"/>
                </a:moveTo>
                <a:lnTo>
                  <a:pt x="35382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03355" y="3503155"/>
            <a:ext cx="33020" cy="45085"/>
          </a:xfrm>
          <a:custGeom>
            <a:avLst/>
            <a:gdLst/>
            <a:ahLst/>
            <a:cxnLst/>
            <a:rect l="l" t="t" r="r" b="b"/>
            <a:pathLst>
              <a:path w="33020" h="45085">
                <a:moveTo>
                  <a:pt x="0" y="45024"/>
                </a:moveTo>
                <a:lnTo>
                  <a:pt x="32942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36297" y="3458121"/>
            <a:ext cx="31115" cy="46355"/>
          </a:xfrm>
          <a:custGeom>
            <a:avLst/>
            <a:gdLst/>
            <a:ahLst/>
            <a:cxnLst/>
            <a:rect l="l" t="t" r="r" b="b"/>
            <a:pathLst>
              <a:path w="31114" h="46354">
                <a:moveTo>
                  <a:pt x="0" y="46250"/>
                </a:moveTo>
                <a:lnTo>
                  <a:pt x="30502" y="0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66799" y="3409449"/>
            <a:ext cx="27305" cy="50165"/>
          </a:xfrm>
          <a:custGeom>
            <a:avLst/>
            <a:gdLst/>
            <a:ahLst/>
            <a:cxnLst/>
            <a:rect l="l" t="t" r="r" b="b"/>
            <a:pathLst>
              <a:path w="27304" h="50164">
                <a:moveTo>
                  <a:pt x="0" y="49888"/>
                </a:moveTo>
                <a:lnTo>
                  <a:pt x="2674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93539" y="3359550"/>
            <a:ext cx="26034" cy="51435"/>
          </a:xfrm>
          <a:custGeom>
            <a:avLst/>
            <a:gdLst/>
            <a:ahLst/>
            <a:cxnLst/>
            <a:rect l="l" t="t" r="r" b="b"/>
            <a:pathLst>
              <a:path w="26035" h="51435">
                <a:moveTo>
                  <a:pt x="0" y="51114"/>
                </a:moveTo>
                <a:lnTo>
                  <a:pt x="25621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19161" y="3308436"/>
            <a:ext cx="22225" cy="52705"/>
          </a:xfrm>
          <a:custGeom>
            <a:avLst/>
            <a:gdLst/>
            <a:ahLst/>
            <a:cxnLst/>
            <a:rect l="l" t="t" r="r" b="b"/>
            <a:pathLst>
              <a:path w="22225" h="52704">
                <a:moveTo>
                  <a:pt x="0" y="52330"/>
                </a:moveTo>
                <a:lnTo>
                  <a:pt x="21961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41123" y="3257321"/>
            <a:ext cx="18415" cy="52705"/>
          </a:xfrm>
          <a:custGeom>
            <a:avLst/>
            <a:gdLst/>
            <a:ahLst/>
            <a:cxnLst/>
            <a:rect l="l" t="t" r="r" b="b"/>
            <a:pathLst>
              <a:path w="18414" h="52704">
                <a:moveTo>
                  <a:pt x="0" y="52330"/>
                </a:moveTo>
                <a:lnTo>
                  <a:pt x="18301" y="0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59424" y="3204991"/>
            <a:ext cx="15240" cy="53975"/>
          </a:xfrm>
          <a:custGeom>
            <a:avLst/>
            <a:gdLst/>
            <a:ahLst/>
            <a:cxnLst/>
            <a:rect l="l" t="t" r="r" b="b"/>
            <a:pathLst>
              <a:path w="15239" h="53975">
                <a:moveTo>
                  <a:pt x="0" y="53546"/>
                </a:moveTo>
                <a:lnTo>
                  <a:pt x="14641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74065" y="3152660"/>
            <a:ext cx="12700" cy="53975"/>
          </a:xfrm>
          <a:custGeom>
            <a:avLst/>
            <a:gdLst/>
            <a:ahLst/>
            <a:cxnLst/>
            <a:rect l="l" t="t" r="r" b="b"/>
            <a:pathLst>
              <a:path w="12700" h="53975">
                <a:moveTo>
                  <a:pt x="0" y="53546"/>
                </a:moveTo>
                <a:lnTo>
                  <a:pt x="1220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86266" y="3101546"/>
            <a:ext cx="8890" cy="52705"/>
          </a:xfrm>
          <a:custGeom>
            <a:avLst/>
            <a:gdLst/>
            <a:ahLst/>
            <a:cxnLst/>
            <a:rect l="l" t="t" r="r" b="b"/>
            <a:pathLst>
              <a:path w="8889" h="52705">
                <a:moveTo>
                  <a:pt x="0" y="52330"/>
                </a:moveTo>
                <a:lnTo>
                  <a:pt x="8438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94705" y="3050431"/>
            <a:ext cx="5080" cy="52705"/>
          </a:xfrm>
          <a:custGeom>
            <a:avLst/>
            <a:gdLst/>
            <a:ahLst/>
            <a:cxnLst/>
            <a:rect l="l" t="t" r="r" b="b"/>
            <a:pathLst>
              <a:path w="5079" h="52705">
                <a:moveTo>
                  <a:pt x="2440" y="-4884"/>
                </a:moveTo>
                <a:lnTo>
                  <a:pt x="2440" y="57214"/>
                </a:lnTo>
              </a:path>
            </a:pathLst>
          </a:custGeom>
          <a:ln w="1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99585" y="300053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51114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97145" y="2953086"/>
            <a:ext cx="2540" cy="48895"/>
          </a:xfrm>
          <a:custGeom>
            <a:avLst/>
            <a:gdLst/>
            <a:ahLst/>
            <a:cxnLst/>
            <a:rect l="l" t="t" r="r" b="b"/>
            <a:pathLst>
              <a:path w="2539" h="48894">
                <a:moveTo>
                  <a:pt x="1220" y="-4884"/>
                </a:moveTo>
                <a:lnTo>
                  <a:pt x="1220" y="53546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91045" y="2906775"/>
            <a:ext cx="6350" cy="47625"/>
          </a:xfrm>
          <a:custGeom>
            <a:avLst/>
            <a:gdLst/>
            <a:ahLst/>
            <a:cxnLst/>
            <a:rect l="l" t="t" r="r" b="b"/>
            <a:pathLst>
              <a:path w="6350" h="47625">
                <a:moveTo>
                  <a:pt x="6100" y="47527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68191" y="3085717"/>
            <a:ext cx="20955" cy="11430"/>
          </a:xfrm>
          <a:custGeom>
            <a:avLst/>
            <a:gdLst/>
            <a:ahLst/>
            <a:cxnLst/>
            <a:rect l="l" t="t" r="r" b="b"/>
            <a:pathLst>
              <a:path w="20954" h="11430">
                <a:moveTo>
                  <a:pt x="0" y="0"/>
                </a:moveTo>
                <a:lnTo>
                  <a:pt x="20639" y="10954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33974" y="3118580"/>
            <a:ext cx="41910" cy="22225"/>
          </a:xfrm>
          <a:custGeom>
            <a:avLst/>
            <a:gdLst/>
            <a:ahLst/>
            <a:cxnLst/>
            <a:rect l="l" t="t" r="r" b="b"/>
            <a:pathLst>
              <a:path w="41910" h="22225">
                <a:moveTo>
                  <a:pt x="0" y="0"/>
                </a:moveTo>
                <a:lnTo>
                  <a:pt x="41482" y="21909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20499" y="3163615"/>
            <a:ext cx="43180" cy="22225"/>
          </a:xfrm>
          <a:custGeom>
            <a:avLst/>
            <a:gdLst/>
            <a:ahLst/>
            <a:cxnLst/>
            <a:rect l="l" t="t" r="r" b="b"/>
            <a:pathLst>
              <a:path w="43179" h="22225">
                <a:moveTo>
                  <a:pt x="0" y="0"/>
                </a:moveTo>
                <a:lnTo>
                  <a:pt x="42702" y="2189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08344" y="3208639"/>
            <a:ext cx="41910" cy="22225"/>
          </a:xfrm>
          <a:custGeom>
            <a:avLst/>
            <a:gdLst/>
            <a:ahLst/>
            <a:cxnLst/>
            <a:rect l="l" t="t" r="r" b="b"/>
            <a:pathLst>
              <a:path w="41910" h="22225">
                <a:moveTo>
                  <a:pt x="0" y="0"/>
                </a:moveTo>
                <a:lnTo>
                  <a:pt x="41381" y="21909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94869" y="3253663"/>
            <a:ext cx="43180" cy="20955"/>
          </a:xfrm>
          <a:custGeom>
            <a:avLst/>
            <a:gdLst/>
            <a:ahLst/>
            <a:cxnLst/>
            <a:rect l="l" t="t" r="r" b="b"/>
            <a:pathLst>
              <a:path w="43179" h="20954">
                <a:moveTo>
                  <a:pt x="0" y="0"/>
                </a:moveTo>
                <a:lnTo>
                  <a:pt x="42702" y="2069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82613" y="3297481"/>
            <a:ext cx="41910" cy="22225"/>
          </a:xfrm>
          <a:custGeom>
            <a:avLst/>
            <a:gdLst/>
            <a:ahLst/>
            <a:cxnLst/>
            <a:rect l="l" t="t" r="r" b="b"/>
            <a:pathLst>
              <a:path w="41910" h="22225">
                <a:moveTo>
                  <a:pt x="0" y="0"/>
                </a:moveTo>
                <a:lnTo>
                  <a:pt x="41482" y="21909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69138" y="3342506"/>
            <a:ext cx="43180" cy="22225"/>
          </a:xfrm>
          <a:custGeom>
            <a:avLst/>
            <a:gdLst/>
            <a:ahLst/>
            <a:cxnLst/>
            <a:rect l="l" t="t" r="r" b="b"/>
            <a:pathLst>
              <a:path w="43179" h="22225">
                <a:moveTo>
                  <a:pt x="0" y="0"/>
                </a:moveTo>
                <a:lnTo>
                  <a:pt x="42702" y="2190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56984" y="3387540"/>
            <a:ext cx="41910" cy="20955"/>
          </a:xfrm>
          <a:custGeom>
            <a:avLst/>
            <a:gdLst/>
            <a:ahLst/>
            <a:cxnLst/>
            <a:rect l="l" t="t" r="r" b="b"/>
            <a:pathLst>
              <a:path w="41910" h="20954">
                <a:moveTo>
                  <a:pt x="0" y="0"/>
                </a:moveTo>
                <a:lnTo>
                  <a:pt x="41381" y="2068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43508" y="3431348"/>
            <a:ext cx="43180" cy="22225"/>
          </a:xfrm>
          <a:custGeom>
            <a:avLst/>
            <a:gdLst/>
            <a:ahLst/>
            <a:cxnLst/>
            <a:rect l="l" t="t" r="r" b="b"/>
            <a:pathLst>
              <a:path w="43179" h="22225">
                <a:moveTo>
                  <a:pt x="0" y="0"/>
                </a:moveTo>
                <a:lnTo>
                  <a:pt x="42702" y="2190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31253" y="3476382"/>
            <a:ext cx="41910" cy="22225"/>
          </a:xfrm>
          <a:custGeom>
            <a:avLst/>
            <a:gdLst/>
            <a:ahLst/>
            <a:cxnLst/>
            <a:rect l="l" t="t" r="r" b="b"/>
            <a:pathLst>
              <a:path w="41910" h="22225">
                <a:moveTo>
                  <a:pt x="0" y="0"/>
                </a:moveTo>
                <a:lnTo>
                  <a:pt x="41482" y="21898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17879" y="3521406"/>
            <a:ext cx="22225" cy="11430"/>
          </a:xfrm>
          <a:custGeom>
            <a:avLst/>
            <a:gdLst/>
            <a:ahLst/>
            <a:cxnLst/>
            <a:rect l="l" t="t" r="r" b="b"/>
            <a:pathLst>
              <a:path w="22225" h="11429">
                <a:moveTo>
                  <a:pt x="0" y="0"/>
                </a:moveTo>
                <a:lnTo>
                  <a:pt x="21859" y="1095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70812" y="2604975"/>
            <a:ext cx="302380" cy="401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90723" y="2135295"/>
            <a:ext cx="747395" cy="382270"/>
          </a:xfrm>
          <a:custGeom>
            <a:avLst/>
            <a:gdLst/>
            <a:ahLst/>
            <a:cxnLst/>
            <a:rect l="l" t="t" r="r" b="b"/>
            <a:pathLst>
              <a:path w="747395" h="382269">
                <a:moveTo>
                  <a:pt x="0" y="0"/>
                </a:moveTo>
                <a:lnTo>
                  <a:pt x="747200" y="382041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87016" y="2354284"/>
            <a:ext cx="740410" cy="379730"/>
          </a:xfrm>
          <a:custGeom>
            <a:avLst/>
            <a:gdLst/>
            <a:ahLst/>
            <a:cxnLst/>
            <a:rect l="l" t="t" r="r" b="b"/>
            <a:pathLst>
              <a:path w="740410" h="379730">
                <a:moveTo>
                  <a:pt x="0" y="0"/>
                </a:moveTo>
                <a:lnTo>
                  <a:pt x="739981" y="37971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46852" y="2124243"/>
            <a:ext cx="148741" cy="234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04911" y="272548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697"/>
                </a:moveTo>
                <a:lnTo>
                  <a:pt x="0" y="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00031" y="2687785"/>
            <a:ext cx="5080" cy="39370"/>
          </a:xfrm>
          <a:custGeom>
            <a:avLst/>
            <a:gdLst/>
            <a:ahLst/>
            <a:cxnLst/>
            <a:rect l="l" t="t" r="r" b="b"/>
            <a:pathLst>
              <a:path w="5079" h="39369">
                <a:moveTo>
                  <a:pt x="4880" y="38913"/>
                </a:moveTo>
                <a:lnTo>
                  <a:pt x="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91490" y="2652520"/>
            <a:ext cx="8890" cy="36830"/>
          </a:xfrm>
          <a:custGeom>
            <a:avLst/>
            <a:gdLst/>
            <a:ahLst/>
            <a:cxnLst/>
            <a:rect l="l" t="t" r="r" b="b"/>
            <a:pathLst>
              <a:path w="8889" h="36830">
                <a:moveTo>
                  <a:pt x="8540" y="36481"/>
                </a:moveTo>
                <a:lnTo>
                  <a:pt x="0" y="0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75629" y="2617154"/>
            <a:ext cx="15875" cy="36830"/>
          </a:xfrm>
          <a:custGeom>
            <a:avLst/>
            <a:gdLst/>
            <a:ahLst/>
            <a:cxnLst/>
            <a:rect l="l" t="t" r="r" b="b"/>
            <a:pathLst>
              <a:path w="15875" h="36830">
                <a:moveTo>
                  <a:pt x="15861" y="36582"/>
                </a:moveTo>
                <a:lnTo>
                  <a:pt x="0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57328" y="2585536"/>
            <a:ext cx="19685" cy="33020"/>
          </a:xfrm>
          <a:custGeom>
            <a:avLst/>
            <a:gdLst/>
            <a:ahLst/>
            <a:cxnLst/>
            <a:rect l="l" t="t" r="r" b="b"/>
            <a:pathLst>
              <a:path w="19685" h="33019">
                <a:moveTo>
                  <a:pt x="19521" y="32833"/>
                </a:moveTo>
                <a:lnTo>
                  <a:pt x="0" y="0"/>
                </a:lnTo>
              </a:path>
            </a:pathLst>
          </a:custGeom>
          <a:ln w="9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34146" y="2555135"/>
            <a:ext cx="24765" cy="31750"/>
          </a:xfrm>
          <a:custGeom>
            <a:avLst/>
            <a:gdLst/>
            <a:ahLst/>
            <a:cxnLst/>
            <a:rect l="l" t="t" r="r" b="b"/>
            <a:pathLst>
              <a:path w="24764" h="31750">
                <a:moveTo>
                  <a:pt x="24401" y="31617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08524" y="2528382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6841" y="27969"/>
                </a:moveTo>
                <a:lnTo>
                  <a:pt x="0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79344" y="2506392"/>
            <a:ext cx="30480" cy="23495"/>
          </a:xfrm>
          <a:custGeom>
            <a:avLst/>
            <a:gdLst/>
            <a:ahLst/>
            <a:cxnLst/>
            <a:rect l="l" t="t" r="r" b="b"/>
            <a:pathLst>
              <a:path w="30479" h="23494">
                <a:moveTo>
                  <a:pt x="30400" y="23206"/>
                </a:moveTo>
                <a:lnTo>
                  <a:pt x="0" y="0"/>
                </a:lnTo>
              </a:path>
            </a:pathLst>
          </a:custGeom>
          <a:ln w="9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47622" y="2486935"/>
            <a:ext cx="33020" cy="20955"/>
          </a:xfrm>
          <a:custGeom>
            <a:avLst/>
            <a:gdLst/>
            <a:ahLst/>
            <a:cxnLst/>
            <a:rect l="l" t="t" r="r" b="b"/>
            <a:pathLst>
              <a:path w="33020" h="20955">
                <a:moveTo>
                  <a:pt x="32942" y="20672"/>
                </a:moveTo>
                <a:lnTo>
                  <a:pt x="0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12239" y="2472342"/>
            <a:ext cx="36830" cy="15875"/>
          </a:xfrm>
          <a:custGeom>
            <a:avLst/>
            <a:gdLst/>
            <a:ahLst/>
            <a:cxnLst/>
            <a:rect l="l" t="t" r="r" b="b"/>
            <a:pathLst>
              <a:path w="36829" h="15875">
                <a:moveTo>
                  <a:pt x="36602" y="15808"/>
                </a:moveTo>
                <a:lnTo>
                  <a:pt x="0" y="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476857" y="2461398"/>
            <a:ext cx="36830" cy="12700"/>
          </a:xfrm>
          <a:custGeom>
            <a:avLst/>
            <a:gdLst/>
            <a:ahLst/>
            <a:cxnLst/>
            <a:rect l="l" t="t" r="r" b="b"/>
            <a:pathLst>
              <a:path w="36829" h="12700">
                <a:moveTo>
                  <a:pt x="36602" y="12160"/>
                </a:moveTo>
                <a:lnTo>
                  <a:pt x="0" y="0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40356" y="2457750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37720" y="4864"/>
                </a:moveTo>
                <a:lnTo>
                  <a:pt x="0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02533" y="2456534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69">
                <a:moveTo>
                  <a:pt x="-4868" y="608"/>
                </a:moveTo>
                <a:lnTo>
                  <a:pt x="43910" y="608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65931" y="2456534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10">
                <a:moveTo>
                  <a:pt x="-4868" y="1824"/>
                </a:moveTo>
                <a:lnTo>
                  <a:pt x="42690" y="1824"/>
                </a:lnTo>
              </a:path>
            </a:pathLst>
          </a:custGeom>
          <a:ln w="1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29430" y="2460182"/>
            <a:ext cx="38100" cy="8890"/>
          </a:xfrm>
          <a:custGeom>
            <a:avLst/>
            <a:gdLst/>
            <a:ahLst/>
            <a:cxnLst/>
            <a:rect l="l" t="t" r="r" b="b"/>
            <a:pathLst>
              <a:path w="38100" h="8889">
                <a:moveTo>
                  <a:pt x="37720" y="0"/>
                </a:moveTo>
                <a:lnTo>
                  <a:pt x="0" y="8512"/>
                </a:lnTo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94047" y="2468694"/>
            <a:ext cx="36830" cy="13970"/>
          </a:xfrm>
          <a:custGeom>
            <a:avLst/>
            <a:gdLst/>
            <a:ahLst/>
            <a:cxnLst/>
            <a:rect l="l" t="t" r="r" b="b"/>
            <a:pathLst>
              <a:path w="36829" h="13969">
                <a:moveTo>
                  <a:pt x="36602" y="0"/>
                </a:moveTo>
                <a:lnTo>
                  <a:pt x="0" y="13376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61105" y="2482071"/>
            <a:ext cx="34290" cy="18415"/>
          </a:xfrm>
          <a:custGeom>
            <a:avLst/>
            <a:gdLst/>
            <a:ahLst/>
            <a:cxnLst/>
            <a:rect l="l" t="t" r="r" b="b"/>
            <a:pathLst>
              <a:path w="34289" h="18414">
                <a:moveTo>
                  <a:pt x="34162" y="0"/>
                </a:moveTo>
                <a:lnTo>
                  <a:pt x="0" y="1824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30603" y="2500312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31722" y="0"/>
                </a:moveTo>
                <a:lnTo>
                  <a:pt x="0" y="21888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03863" y="2522200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7960" y="0"/>
                </a:moveTo>
                <a:lnTo>
                  <a:pt x="0" y="25638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80681" y="2547839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4" h="28575">
                <a:moveTo>
                  <a:pt x="24401" y="0"/>
                </a:moveTo>
                <a:lnTo>
                  <a:pt x="0" y="27969"/>
                </a:lnTo>
              </a:path>
            </a:pathLst>
          </a:custGeom>
          <a:ln w="9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59940" y="2575808"/>
            <a:ext cx="22225" cy="31750"/>
          </a:xfrm>
          <a:custGeom>
            <a:avLst/>
            <a:gdLst/>
            <a:ahLst/>
            <a:cxnLst/>
            <a:rect l="l" t="t" r="r" b="b"/>
            <a:pathLst>
              <a:path w="22225" h="31750">
                <a:moveTo>
                  <a:pt x="21961" y="0"/>
                </a:moveTo>
                <a:lnTo>
                  <a:pt x="0" y="31617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44079" y="2607425"/>
            <a:ext cx="17145" cy="34290"/>
          </a:xfrm>
          <a:custGeom>
            <a:avLst/>
            <a:gdLst/>
            <a:ahLst/>
            <a:cxnLst/>
            <a:rect l="l" t="t" r="r" b="b"/>
            <a:pathLst>
              <a:path w="17145" h="34289">
                <a:moveTo>
                  <a:pt x="17081" y="0"/>
                </a:moveTo>
                <a:lnTo>
                  <a:pt x="0" y="34049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33098" y="2641474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12200" y="0"/>
                </a:moveTo>
                <a:lnTo>
                  <a:pt x="0" y="35366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26998" y="2676841"/>
            <a:ext cx="397510" cy="358140"/>
          </a:xfrm>
          <a:custGeom>
            <a:avLst/>
            <a:gdLst/>
            <a:ahLst/>
            <a:cxnLst/>
            <a:rect l="l" t="t" r="r" b="b"/>
            <a:pathLst>
              <a:path w="397510" h="358139">
                <a:moveTo>
                  <a:pt x="7320" y="0"/>
                </a:moveTo>
                <a:lnTo>
                  <a:pt x="1220" y="37697"/>
                </a:lnTo>
                <a:lnTo>
                  <a:pt x="0" y="74178"/>
                </a:lnTo>
                <a:lnTo>
                  <a:pt x="2440" y="111977"/>
                </a:lnTo>
                <a:lnTo>
                  <a:pt x="23181" y="182508"/>
                </a:lnTo>
                <a:lnTo>
                  <a:pt x="61004" y="247060"/>
                </a:lnTo>
                <a:lnTo>
                  <a:pt x="114586" y="299350"/>
                </a:lnTo>
                <a:lnTo>
                  <a:pt x="179250" y="335862"/>
                </a:lnTo>
                <a:lnTo>
                  <a:pt x="251134" y="355329"/>
                </a:lnTo>
                <a:lnTo>
                  <a:pt x="288956" y="357771"/>
                </a:lnTo>
                <a:lnTo>
                  <a:pt x="325559" y="355329"/>
                </a:lnTo>
                <a:lnTo>
                  <a:pt x="362060" y="348032"/>
                </a:lnTo>
                <a:lnTo>
                  <a:pt x="397442" y="335862"/>
                </a:lnTo>
              </a:path>
            </a:pathLst>
          </a:custGeom>
          <a:ln w="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24440" y="2995668"/>
            <a:ext cx="34290" cy="18415"/>
          </a:xfrm>
          <a:custGeom>
            <a:avLst/>
            <a:gdLst/>
            <a:ahLst/>
            <a:cxnLst/>
            <a:rect l="l" t="t" r="r" b="b"/>
            <a:pathLst>
              <a:path w="34289" h="18414">
                <a:moveTo>
                  <a:pt x="0" y="18250"/>
                </a:moveTo>
                <a:lnTo>
                  <a:pt x="34162" y="0"/>
                </a:lnTo>
              </a:path>
            </a:pathLst>
          </a:custGeom>
          <a:ln w="9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58603" y="2976191"/>
            <a:ext cx="31750" cy="20955"/>
          </a:xfrm>
          <a:custGeom>
            <a:avLst/>
            <a:gdLst/>
            <a:ahLst/>
            <a:cxnLst/>
            <a:rect l="l" t="t" r="r" b="b"/>
            <a:pathLst>
              <a:path w="31750" h="20955">
                <a:moveTo>
                  <a:pt x="0" y="20693"/>
                </a:moveTo>
                <a:lnTo>
                  <a:pt x="31722" y="0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437915" y="2686564"/>
            <a:ext cx="142638" cy="114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35476" y="2796115"/>
            <a:ext cx="580390" cy="399415"/>
          </a:xfrm>
          <a:custGeom>
            <a:avLst/>
            <a:gdLst/>
            <a:ahLst/>
            <a:cxnLst/>
            <a:rect l="l" t="t" r="r" b="b"/>
            <a:pathLst>
              <a:path w="580389" h="399414">
                <a:moveTo>
                  <a:pt x="8540" y="0"/>
                </a:moveTo>
                <a:lnTo>
                  <a:pt x="3660" y="21888"/>
                </a:lnTo>
                <a:lnTo>
                  <a:pt x="0" y="44993"/>
                </a:lnTo>
                <a:lnTo>
                  <a:pt x="1220" y="65666"/>
                </a:lnTo>
                <a:lnTo>
                  <a:pt x="6100" y="83907"/>
                </a:lnTo>
                <a:lnTo>
                  <a:pt x="13420" y="99715"/>
                </a:lnTo>
                <a:lnTo>
                  <a:pt x="23181" y="111876"/>
                </a:lnTo>
                <a:lnTo>
                  <a:pt x="36500" y="120490"/>
                </a:lnTo>
                <a:lnTo>
                  <a:pt x="580252" y="399137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73244" y="2696298"/>
            <a:ext cx="549910" cy="281305"/>
          </a:xfrm>
          <a:custGeom>
            <a:avLst/>
            <a:gdLst/>
            <a:ahLst/>
            <a:cxnLst/>
            <a:rect l="l" t="t" r="r" b="b"/>
            <a:pathLst>
              <a:path w="549910" h="281305">
                <a:moveTo>
                  <a:pt x="0" y="0"/>
                </a:moveTo>
                <a:lnTo>
                  <a:pt x="549749" y="28110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77901" y="2966457"/>
            <a:ext cx="180477" cy="238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37298" y="3752637"/>
            <a:ext cx="68580" cy="5080"/>
          </a:xfrm>
          <a:custGeom>
            <a:avLst/>
            <a:gdLst/>
            <a:ahLst/>
            <a:cxnLst/>
            <a:rect l="l" t="t" r="r" b="b"/>
            <a:pathLst>
              <a:path w="68579" h="5079">
                <a:moveTo>
                  <a:pt x="-4868" y="2432"/>
                </a:moveTo>
                <a:lnTo>
                  <a:pt x="73192" y="2432"/>
                </a:lnTo>
              </a:path>
            </a:pathLst>
          </a:custGeom>
          <a:ln w="14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66580" y="3752637"/>
            <a:ext cx="39370" cy="57785"/>
          </a:xfrm>
          <a:custGeom>
            <a:avLst/>
            <a:gdLst/>
            <a:ahLst/>
            <a:cxnLst/>
            <a:rect l="l" t="t" r="r" b="b"/>
            <a:pathLst>
              <a:path w="39370" h="57785">
                <a:moveTo>
                  <a:pt x="39042" y="0"/>
                </a:moveTo>
                <a:lnTo>
                  <a:pt x="0" y="57194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62912" y="3332777"/>
            <a:ext cx="10160" cy="67310"/>
          </a:xfrm>
          <a:custGeom>
            <a:avLst/>
            <a:gdLst/>
            <a:ahLst/>
            <a:cxnLst/>
            <a:rect l="l" t="t" r="r" b="b"/>
            <a:pathLst>
              <a:path w="10160" h="67310">
                <a:moveTo>
                  <a:pt x="0" y="66933"/>
                </a:moveTo>
                <a:lnTo>
                  <a:pt x="9760" y="0"/>
                </a:lnTo>
              </a:path>
            </a:pathLst>
          </a:custGeom>
          <a:ln w="9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14109" y="335102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803" y="48682"/>
                </a:moveTo>
                <a:lnTo>
                  <a:pt x="0" y="0"/>
                </a:lnTo>
              </a:path>
            </a:pathLst>
          </a:custGeom>
          <a:ln w="9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314445" y="3710046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9738"/>
                </a:moveTo>
                <a:lnTo>
                  <a:pt x="65782" y="0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14445" y="3660147"/>
            <a:ext cx="31750" cy="59690"/>
          </a:xfrm>
          <a:custGeom>
            <a:avLst/>
            <a:gdLst/>
            <a:ahLst/>
            <a:cxnLst/>
            <a:rect l="l" t="t" r="r" b="b"/>
            <a:pathLst>
              <a:path w="31750" h="59689">
                <a:moveTo>
                  <a:pt x="0" y="59636"/>
                </a:moveTo>
                <a:lnTo>
                  <a:pt x="3162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66745" y="2907991"/>
            <a:ext cx="24765" cy="63500"/>
          </a:xfrm>
          <a:custGeom>
            <a:avLst/>
            <a:gdLst/>
            <a:ahLst/>
            <a:cxnLst/>
            <a:rect l="l" t="t" r="r" b="b"/>
            <a:pathLst>
              <a:path w="24764" h="63500">
                <a:moveTo>
                  <a:pt x="24300" y="0"/>
                </a:moveTo>
                <a:lnTo>
                  <a:pt x="0" y="63335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91045" y="2907991"/>
            <a:ext cx="36830" cy="56515"/>
          </a:xfrm>
          <a:custGeom>
            <a:avLst/>
            <a:gdLst/>
            <a:ahLst/>
            <a:cxnLst/>
            <a:rect l="l" t="t" r="r" b="b"/>
            <a:pathLst>
              <a:path w="36829" h="56514">
                <a:moveTo>
                  <a:pt x="0" y="0"/>
                </a:moveTo>
                <a:lnTo>
                  <a:pt x="36602" y="56039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09393" y="3119796"/>
            <a:ext cx="57785" cy="38100"/>
          </a:xfrm>
          <a:custGeom>
            <a:avLst/>
            <a:gdLst/>
            <a:ahLst/>
            <a:cxnLst/>
            <a:rect l="l" t="t" r="r" b="b"/>
            <a:pathLst>
              <a:path w="57785" h="38100">
                <a:moveTo>
                  <a:pt x="57242" y="0"/>
                </a:moveTo>
                <a:lnTo>
                  <a:pt x="0" y="37727"/>
                </a:lnTo>
              </a:path>
            </a:pathLst>
          </a:custGeom>
          <a:ln w="9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64195" y="3119796"/>
            <a:ext cx="2540" cy="67310"/>
          </a:xfrm>
          <a:custGeom>
            <a:avLst/>
            <a:gdLst/>
            <a:ahLst/>
            <a:cxnLst/>
            <a:rect l="l" t="t" r="r" b="b"/>
            <a:pathLst>
              <a:path w="2539" h="67310">
                <a:moveTo>
                  <a:pt x="1220" y="-4884"/>
                </a:moveTo>
                <a:lnTo>
                  <a:pt x="1220" y="71817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72962" y="3448393"/>
            <a:ext cx="59690" cy="30480"/>
          </a:xfrm>
          <a:custGeom>
            <a:avLst/>
            <a:gdLst/>
            <a:ahLst/>
            <a:cxnLst/>
            <a:rect l="l" t="t" r="r" b="b"/>
            <a:pathLst>
              <a:path w="59689" h="30479">
                <a:moveTo>
                  <a:pt x="0" y="0"/>
                </a:moveTo>
                <a:lnTo>
                  <a:pt x="59682" y="30421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72962" y="3417961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30431"/>
                </a:moveTo>
                <a:lnTo>
                  <a:pt x="6090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41325" y="2169344"/>
            <a:ext cx="66040" cy="22225"/>
          </a:xfrm>
          <a:custGeom>
            <a:avLst/>
            <a:gdLst/>
            <a:ahLst/>
            <a:cxnLst/>
            <a:rect l="l" t="t" r="r" b="b"/>
            <a:pathLst>
              <a:path w="66039" h="22225">
                <a:moveTo>
                  <a:pt x="65782" y="0"/>
                </a:moveTo>
                <a:lnTo>
                  <a:pt x="0" y="21888"/>
                </a:lnTo>
              </a:path>
            </a:pathLst>
          </a:custGeom>
          <a:ln w="9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85146" y="2169344"/>
            <a:ext cx="22225" cy="63500"/>
          </a:xfrm>
          <a:custGeom>
            <a:avLst/>
            <a:gdLst/>
            <a:ahLst/>
            <a:cxnLst/>
            <a:rect l="l" t="t" r="r" b="b"/>
            <a:pathLst>
              <a:path w="22225" h="63500">
                <a:moveTo>
                  <a:pt x="21961" y="0"/>
                </a:moveTo>
                <a:lnTo>
                  <a:pt x="0" y="63234"/>
                </a:lnTo>
              </a:path>
            </a:pathLst>
          </a:custGeom>
          <a:ln w="9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93570" y="2147455"/>
            <a:ext cx="34290" cy="58419"/>
          </a:xfrm>
          <a:custGeom>
            <a:avLst/>
            <a:gdLst/>
            <a:ahLst/>
            <a:cxnLst/>
            <a:rect l="l" t="t" r="r" b="b"/>
            <a:pathLst>
              <a:path w="34289" h="58419">
                <a:moveTo>
                  <a:pt x="0" y="0"/>
                </a:moveTo>
                <a:lnTo>
                  <a:pt x="34162" y="58370"/>
                </a:lnTo>
              </a:path>
            </a:pathLst>
          </a:custGeom>
          <a:ln w="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93570" y="2147455"/>
            <a:ext cx="67310" cy="8890"/>
          </a:xfrm>
          <a:custGeom>
            <a:avLst/>
            <a:gdLst/>
            <a:ahLst/>
            <a:cxnLst/>
            <a:rect l="l" t="t" r="r" b="b"/>
            <a:pathLst>
              <a:path w="67310" h="8889">
                <a:moveTo>
                  <a:pt x="0" y="0"/>
                </a:moveTo>
                <a:lnTo>
                  <a:pt x="67104" y="8512"/>
                </a:lnTo>
              </a:path>
            </a:pathLst>
          </a:custGeom>
          <a:ln w="9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32729" y="2810708"/>
            <a:ext cx="41910" cy="55244"/>
          </a:xfrm>
          <a:custGeom>
            <a:avLst/>
            <a:gdLst/>
            <a:ahLst/>
            <a:cxnLst/>
            <a:rect l="l" t="t" r="r" b="b"/>
            <a:pathLst>
              <a:path w="41910" h="55244">
                <a:moveTo>
                  <a:pt x="0" y="0"/>
                </a:moveTo>
                <a:lnTo>
                  <a:pt x="41482" y="54722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32729" y="2810708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324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77709" y="2948222"/>
            <a:ext cx="41910" cy="55244"/>
          </a:xfrm>
          <a:custGeom>
            <a:avLst/>
            <a:gdLst/>
            <a:ahLst/>
            <a:cxnLst/>
            <a:rect l="l" t="t" r="r" b="b"/>
            <a:pathLst>
              <a:path w="41910" h="55244">
                <a:moveTo>
                  <a:pt x="41482" y="54742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50867" y="3002965"/>
            <a:ext cx="68580" cy="1270"/>
          </a:xfrm>
          <a:custGeom>
            <a:avLst/>
            <a:gdLst/>
            <a:ahLst/>
            <a:cxnLst/>
            <a:rect l="l" t="t" r="r" b="b"/>
            <a:pathLst>
              <a:path w="68580" h="1269">
                <a:moveTo>
                  <a:pt x="-4867" y="608"/>
                </a:moveTo>
                <a:lnTo>
                  <a:pt x="73192" y="608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260674" y="275588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68223" y="0"/>
                </a:moveTo>
                <a:lnTo>
                  <a:pt x="0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287415" y="2755884"/>
            <a:ext cx="41910" cy="55244"/>
          </a:xfrm>
          <a:custGeom>
            <a:avLst/>
            <a:gdLst/>
            <a:ahLst/>
            <a:cxnLst/>
            <a:rect l="l" t="t" r="r" b="b"/>
            <a:pathLst>
              <a:path w="41910" h="55244">
                <a:moveTo>
                  <a:pt x="41482" y="0"/>
                </a:moveTo>
                <a:lnTo>
                  <a:pt x="0" y="54823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24244" y="3057727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02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24244" y="3002965"/>
            <a:ext cx="40640" cy="55244"/>
          </a:xfrm>
          <a:custGeom>
            <a:avLst/>
            <a:gdLst/>
            <a:ahLst/>
            <a:cxnLst/>
            <a:rect l="l" t="t" r="r" b="b"/>
            <a:pathLst>
              <a:path w="40639" h="55244">
                <a:moveTo>
                  <a:pt x="0" y="54762"/>
                </a:moveTo>
                <a:lnTo>
                  <a:pt x="40262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1181177" y="3930047"/>
            <a:ext cx="33528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(e)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65" name="object 165"/>
          <p:cNvSpPr txBox="1"/>
          <p:nvPr/>
        </p:nvSpPr>
        <p:spPr>
          <a:xfrm>
            <a:off x="4109383" y="3930047"/>
            <a:ext cx="30480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(f)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307" y="388747"/>
            <a:ext cx="3705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Link</a:t>
            </a:r>
            <a:r>
              <a:rPr sz="4000" spc="-50" dirty="0"/>
              <a:t> </a:t>
            </a:r>
            <a:r>
              <a:rPr sz="4000" spc="-5" dirty="0"/>
              <a:t>Parameters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61567" y="1259814"/>
            <a:ext cx="330263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403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40385" algn="l"/>
                <a:tab pos="5410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Link length –</a:t>
            </a:r>
            <a:r>
              <a:rPr sz="32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0000FF"/>
                </a:solidFill>
                <a:latin typeface="Cambria Math"/>
                <a:cs typeface="Cambria Math"/>
              </a:rPr>
              <a:t>𝑎</a:t>
            </a:r>
            <a:r>
              <a:rPr sz="3150" b="1" spc="330" baseline="-21164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endParaRPr sz="3150" baseline="-21164">
              <a:latin typeface="Cambria Math"/>
              <a:cs typeface="Cambria Math"/>
            </a:endParaRPr>
          </a:p>
          <a:p>
            <a:pPr marL="5403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40385" algn="l"/>
                <a:tab pos="541020" algn="l"/>
              </a:tabLst>
            </a:pPr>
            <a:r>
              <a:rPr sz="32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Twist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angle –</a:t>
            </a:r>
            <a:r>
              <a:rPr sz="32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0000FF"/>
                </a:solidFill>
                <a:latin typeface="Cambria Math"/>
                <a:cs typeface="Cambria Math"/>
              </a:rPr>
              <a:t>𝛼</a:t>
            </a:r>
            <a:r>
              <a:rPr sz="3150" b="1" spc="330" baseline="-21164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endParaRPr sz="3150" baseline="-21164">
              <a:latin typeface="Cambria Math"/>
              <a:cs typeface="Cambria Math"/>
            </a:endParaRPr>
          </a:p>
          <a:p>
            <a:pPr marL="5403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40385" algn="l"/>
                <a:tab pos="5410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Joint angle –</a:t>
            </a:r>
            <a:r>
              <a:rPr sz="32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0000FF"/>
                </a:solidFill>
                <a:latin typeface="Cambria Math"/>
                <a:cs typeface="Cambria Math"/>
              </a:rPr>
              <a:t>𝜃</a:t>
            </a:r>
            <a:r>
              <a:rPr sz="3150" b="1" spc="330" baseline="-21164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endParaRPr sz="3150" baseline="-21164">
              <a:latin typeface="Cambria Math"/>
              <a:cs typeface="Cambria Math"/>
            </a:endParaRPr>
          </a:p>
          <a:p>
            <a:pPr marL="5403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40385" algn="l"/>
                <a:tab pos="5410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Link offset –</a:t>
            </a:r>
            <a:r>
              <a:rPr sz="32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0000FF"/>
                </a:solidFill>
                <a:latin typeface="Cambria Math"/>
                <a:cs typeface="Cambria Math"/>
              </a:rPr>
              <a:t>𝑑</a:t>
            </a:r>
            <a:r>
              <a:rPr sz="3150" b="1" spc="330" baseline="-21164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endParaRPr sz="3150" baseline="-2116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275" y="366217"/>
            <a:ext cx="2966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Wrist</a:t>
            </a:r>
            <a:r>
              <a:rPr sz="4000" spc="-40" dirty="0"/>
              <a:t> </a:t>
            </a:r>
            <a:r>
              <a:rPr sz="4000" spc="-5" dirty="0"/>
              <a:t>Motion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35481"/>
            <a:ext cx="7426959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60960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120" dirty="0">
                <a:solidFill>
                  <a:srgbClr val="0000FF"/>
                </a:solidFill>
                <a:latin typeface="Times New Roman"/>
                <a:cs typeface="Times New Roman"/>
              </a:rPr>
              <a:t>Yaw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– Rotary motion executed about </a:t>
            </a:r>
            <a:r>
              <a:rPr sz="3200" b="1" spc="30" dirty="0">
                <a:solidFill>
                  <a:srgbClr val="0000FF"/>
                </a:solidFill>
                <a:latin typeface="Cambria Math"/>
                <a:cs typeface="Cambria Math"/>
              </a:rPr>
              <a:t>𝑧 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axis. Causes movement in left and</a:t>
            </a:r>
            <a:r>
              <a:rPr sz="3200" b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right 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directions.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Pitch – Rotary motion executed about</a:t>
            </a:r>
            <a:r>
              <a:rPr sz="3200" b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0000FF"/>
                </a:solidFill>
                <a:latin typeface="Cambria Math"/>
                <a:cs typeface="Cambria Math"/>
              </a:rPr>
              <a:t>𝑦 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axis. Causes movement in up and down 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directions.</a:t>
            </a:r>
            <a:endParaRPr sz="32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Roll – Rotary motion executed about</a:t>
            </a:r>
            <a:r>
              <a:rPr sz="3200" b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axis.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1975" y="434209"/>
            <a:ext cx="294068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20" dirty="0">
                <a:solidFill>
                  <a:srgbClr val="005000"/>
                </a:solidFill>
                <a:latin typeface="Times New Roman"/>
                <a:cs typeface="Times New Roman"/>
              </a:rPr>
              <a:t>Wrist</a:t>
            </a:r>
            <a:r>
              <a:rPr sz="4000" b="1" spc="-4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Motion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89212" y="371821"/>
            <a:ext cx="296481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Wrist</a:t>
            </a:r>
            <a:r>
              <a:rPr spc="-45" dirty="0"/>
              <a:t> </a:t>
            </a:r>
            <a:r>
              <a:rPr spc="20" dirty="0"/>
              <a:t>Motion</a:t>
            </a:r>
          </a:p>
        </p:txBody>
      </p:sp>
      <p:sp>
        <p:nvSpPr>
          <p:cNvPr id="6" name="object 6"/>
          <p:cNvSpPr/>
          <p:nvPr/>
        </p:nvSpPr>
        <p:spPr>
          <a:xfrm>
            <a:off x="1082589" y="1631274"/>
            <a:ext cx="6583045" cy="3718560"/>
          </a:xfrm>
          <a:custGeom>
            <a:avLst/>
            <a:gdLst/>
            <a:ahLst/>
            <a:cxnLst/>
            <a:rect l="l" t="t" r="r" b="b"/>
            <a:pathLst>
              <a:path w="6583045" h="3718560">
                <a:moveTo>
                  <a:pt x="0" y="3718004"/>
                </a:moveTo>
                <a:lnTo>
                  <a:pt x="6582956" y="3718004"/>
                </a:lnTo>
                <a:lnTo>
                  <a:pt x="6582956" y="0"/>
                </a:lnTo>
                <a:lnTo>
                  <a:pt x="0" y="0"/>
                </a:lnTo>
                <a:lnTo>
                  <a:pt x="0" y="3718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5546" y="1631274"/>
            <a:ext cx="0" cy="3718560"/>
          </a:xfrm>
          <a:custGeom>
            <a:avLst/>
            <a:gdLst/>
            <a:ahLst/>
            <a:cxnLst/>
            <a:rect l="l" t="t" r="r" b="b"/>
            <a:pathLst>
              <a:path h="3718560">
                <a:moveTo>
                  <a:pt x="0" y="3718004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23744" y="5035620"/>
            <a:ext cx="225425" cy="134620"/>
          </a:xfrm>
          <a:custGeom>
            <a:avLst/>
            <a:gdLst/>
            <a:ahLst/>
            <a:cxnLst/>
            <a:rect l="l" t="t" r="r" b="b"/>
            <a:pathLst>
              <a:path w="225425" h="134620">
                <a:moveTo>
                  <a:pt x="0" y="0"/>
                </a:moveTo>
                <a:lnTo>
                  <a:pt x="30197" y="60239"/>
                </a:lnTo>
                <a:lnTo>
                  <a:pt x="68515" y="105419"/>
                </a:lnTo>
                <a:lnTo>
                  <a:pt x="116556" y="130066"/>
                </a:lnTo>
                <a:lnTo>
                  <a:pt x="142635" y="134171"/>
                </a:lnTo>
                <a:lnTo>
                  <a:pt x="168714" y="134171"/>
                </a:lnTo>
                <a:lnTo>
                  <a:pt x="196052" y="127330"/>
                </a:lnTo>
                <a:lnTo>
                  <a:pt x="224876" y="115006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8621" y="5134199"/>
            <a:ext cx="27940" cy="18415"/>
          </a:xfrm>
          <a:custGeom>
            <a:avLst/>
            <a:gdLst/>
            <a:ahLst/>
            <a:cxnLst/>
            <a:rect l="l" t="t" r="r" b="b"/>
            <a:pathLst>
              <a:path w="27940" h="18414">
                <a:moveTo>
                  <a:pt x="0" y="17795"/>
                </a:moveTo>
                <a:lnTo>
                  <a:pt x="27451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6072" y="5113655"/>
            <a:ext cx="27940" cy="22225"/>
          </a:xfrm>
          <a:custGeom>
            <a:avLst/>
            <a:gdLst/>
            <a:ahLst/>
            <a:cxnLst/>
            <a:rect l="l" t="t" r="r" b="b"/>
            <a:pathLst>
              <a:path w="27940" h="22225">
                <a:moveTo>
                  <a:pt x="0" y="21911"/>
                </a:moveTo>
                <a:lnTo>
                  <a:pt x="27451" y="0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3524" y="5087651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39">
                <a:moveTo>
                  <a:pt x="0" y="27372"/>
                </a:moveTo>
                <a:lnTo>
                  <a:pt x="26079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9603" y="5057531"/>
            <a:ext cx="24765" cy="31750"/>
          </a:xfrm>
          <a:custGeom>
            <a:avLst/>
            <a:gdLst/>
            <a:ahLst/>
            <a:cxnLst/>
            <a:rect l="l" t="t" r="r" b="b"/>
            <a:pathLst>
              <a:path w="24765" h="31750">
                <a:moveTo>
                  <a:pt x="0" y="31487"/>
                </a:moveTo>
                <a:lnTo>
                  <a:pt x="24592" y="0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4196" y="5023296"/>
            <a:ext cx="23495" cy="36195"/>
          </a:xfrm>
          <a:custGeom>
            <a:avLst/>
            <a:gdLst/>
            <a:ahLst/>
            <a:cxnLst/>
            <a:rect l="l" t="t" r="r" b="b"/>
            <a:pathLst>
              <a:path w="23495" h="36195">
                <a:moveTo>
                  <a:pt x="0" y="35603"/>
                </a:moveTo>
                <a:lnTo>
                  <a:pt x="23334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7530" y="4986336"/>
            <a:ext cx="22225" cy="38735"/>
          </a:xfrm>
          <a:custGeom>
            <a:avLst/>
            <a:gdLst/>
            <a:ahLst/>
            <a:cxnLst/>
            <a:rect l="l" t="t" r="r" b="b"/>
            <a:pathLst>
              <a:path w="22225" h="38735">
                <a:moveTo>
                  <a:pt x="0" y="38328"/>
                </a:moveTo>
                <a:lnTo>
                  <a:pt x="21961" y="0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9491" y="4946628"/>
            <a:ext cx="19685" cy="41275"/>
          </a:xfrm>
          <a:custGeom>
            <a:avLst/>
            <a:gdLst/>
            <a:ahLst/>
            <a:cxnLst/>
            <a:rect l="l" t="t" r="r" b="b"/>
            <a:pathLst>
              <a:path w="19684" h="41275">
                <a:moveTo>
                  <a:pt x="0" y="41075"/>
                </a:moveTo>
                <a:lnTo>
                  <a:pt x="19216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708" y="4905553"/>
            <a:ext cx="16510" cy="42545"/>
          </a:xfrm>
          <a:custGeom>
            <a:avLst/>
            <a:gdLst/>
            <a:ahLst/>
            <a:cxnLst/>
            <a:rect l="l" t="t" r="r" b="b"/>
            <a:pathLst>
              <a:path w="16509" h="42545">
                <a:moveTo>
                  <a:pt x="0" y="42443"/>
                </a:moveTo>
                <a:lnTo>
                  <a:pt x="16471" y="0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35179" y="4861741"/>
            <a:ext cx="15240" cy="45720"/>
          </a:xfrm>
          <a:custGeom>
            <a:avLst/>
            <a:gdLst/>
            <a:ahLst/>
            <a:cxnLst/>
            <a:rect l="l" t="t" r="r" b="b"/>
            <a:pathLst>
              <a:path w="15240" h="45720">
                <a:moveTo>
                  <a:pt x="0" y="45179"/>
                </a:moveTo>
                <a:lnTo>
                  <a:pt x="15098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0277" y="4816561"/>
            <a:ext cx="11430" cy="46990"/>
          </a:xfrm>
          <a:custGeom>
            <a:avLst/>
            <a:gdLst/>
            <a:ahLst/>
            <a:cxnLst/>
            <a:rect l="l" t="t" r="r" b="b"/>
            <a:pathLst>
              <a:path w="11429" h="46989">
                <a:moveTo>
                  <a:pt x="0" y="46547"/>
                </a:moveTo>
                <a:lnTo>
                  <a:pt x="1098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1258" y="4771382"/>
            <a:ext cx="8255" cy="46990"/>
          </a:xfrm>
          <a:custGeom>
            <a:avLst/>
            <a:gdLst/>
            <a:ahLst/>
            <a:cxnLst/>
            <a:rect l="l" t="t" r="r" b="b"/>
            <a:pathLst>
              <a:path w="8254" h="46989">
                <a:moveTo>
                  <a:pt x="0" y="46547"/>
                </a:moveTo>
                <a:lnTo>
                  <a:pt x="8235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9494" y="4726202"/>
            <a:ext cx="4445" cy="46990"/>
          </a:xfrm>
          <a:custGeom>
            <a:avLst/>
            <a:gdLst/>
            <a:ahLst/>
            <a:cxnLst/>
            <a:rect l="l" t="t" r="r" b="b"/>
            <a:pathLst>
              <a:path w="4445" h="46989">
                <a:moveTo>
                  <a:pt x="2001" y="-5494"/>
                </a:moveTo>
                <a:lnTo>
                  <a:pt x="2001" y="52042"/>
                </a:lnTo>
              </a:path>
            </a:pathLst>
          </a:custGeom>
          <a:ln w="14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3497" y="4682390"/>
            <a:ext cx="3175" cy="45720"/>
          </a:xfrm>
          <a:custGeom>
            <a:avLst/>
            <a:gdLst/>
            <a:ahLst/>
            <a:cxnLst/>
            <a:rect l="l" t="t" r="r" b="b"/>
            <a:pathLst>
              <a:path w="3175" h="45720">
                <a:moveTo>
                  <a:pt x="1372" y="-5494"/>
                </a:moveTo>
                <a:lnTo>
                  <a:pt x="1372" y="50674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3497" y="4639947"/>
            <a:ext cx="3175" cy="43815"/>
          </a:xfrm>
          <a:custGeom>
            <a:avLst/>
            <a:gdLst/>
            <a:ahLst/>
            <a:cxnLst/>
            <a:rect l="l" t="t" r="r" b="b"/>
            <a:pathLst>
              <a:path w="3175" h="43814">
                <a:moveTo>
                  <a:pt x="1372" y="-5494"/>
                </a:moveTo>
                <a:lnTo>
                  <a:pt x="1372" y="49306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69494" y="4598872"/>
            <a:ext cx="4445" cy="42545"/>
          </a:xfrm>
          <a:custGeom>
            <a:avLst/>
            <a:gdLst/>
            <a:ahLst/>
            <a:cxnLst/>
            <a:rect l="l" t="t" r="r" b="b"/>
            <a:pathLst>
              <a:path w="4445" h="42545">
                <a:moveTo>
                  <a:pt x="2001" y="-5494"/>
                </a:moveTo>
                <a:lnTo>
                  <a:pt x="2001" y="47938"/>
                </a:lnTo>
              </a:path>
            </a:pathLst>
          </a:custGeom>
          <a:ln w="14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1258" y="4560532"/>
            <a:ext cx="8255" cy="40005"/>
          </a:xfrm>
          <a:custGeom>
            <a:avLst/>
            <a:gdLst/>
            <a:ahLst/>
            <a:cxnLst/>
            <a:rect l="l" t="t" r="r" b="b"/>
            <a:pathLst>
              <a:path w="8254" h="40004">
                <a:moveTo>
                  <a:pt x="8235" y="39707"/>
                </a:moveTo>
                <a:lnTo>
                  <a:pt x="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48905" y="4524940"/>
            <a:ext cx="12700" cy="37465"/>
          </a:xfrm>
          <a:custGeom>
            <a:avLst/>
            <a:gdLst/>
            <a:ahLst/>
            <a:cxnLst/>
            <a:rect l="l" t="t" r="r" b="b"/>
            <a:pathLst>
              <a:path w="12700" h="37464">
                <a:moveTo>
                  <a:pt x="12353" y="36960"/>
                </a:moveTo>
                <a:lnTo>
                  <a:pt x="0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5179" y="4493452"/>
            <a:ext cx="15240" cy="33020"/>
          </a:xfrm>
          <a:custGeom>
            <a:avLst/>
            <a:gdLst/>
            <a:ahLst/>
            <a:cxnLst/>
            <a:rect l="l" t="t" r="r" b="b"/>
            <a:pathLst>
              <a:path w="15240" h="33020">
                <a:moveTo>
                  <a:pt x="15098" y="32855"/>
                </a:moveTo>
                <a:lnTo>
                  <a:pt x="0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17335" y="4466068"/>
            <a:ext cx="19685" cy="29209"/>
          </a:xfrm>
          <a:custGeom>
            <a:avLst/>
            <a:gdLst/>
            <a:ahLst/>
            <a:cxnLst/>
            <a:rect l="l" t="t" r="r" b="b"/>
            <a:pathLst>
              <a:path w="19684" h="29210">
                <a:moveTo>
                  <a:pt x="19216" y="28751"/>
                </a:moveTo>
                <a:lnTo>
                  <a:pt x="0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8119" y="4444157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5">
                <a:moveTo>
                  <a:pt x="20588" y="23279"/>
                </a:moveTo>
                <a:lnTo>
                  <a:pt x="0" y="0"/>
                </a:lnTo>
              </a:path>
            </a:pathLst>
          </a:custGeom>
          <a:ln w="10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77530" y="4424993"/>
            <a:ext cx="22225" cy="20955"/>
          </a:xfrm>
          <a:custGeom>
            <a:avLst/>
            <a:gdLst/>
            <a:ahLst/>
            <a:cxnLst/>
            <a:rect l="l" t="t" r="r" b="b"/>
            <a:pathLst>
              <a:path w="22225" h="20954">
                <a:moveTo>
                  <a:pt x="21961" y="20532"/>
                </a:moveTo>
                <a:lnTo>
                  <a:pt x="0" y="0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54196" y="4411301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24706" y="15059"/>
                </a:moveTo>
                <a:lnTo>
                  <a:pt x="0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8231" y="4403093"/>
            <a:ext cx="27940" cy="10160"/>
          </a:xfrm>
          <a:custGeom>
            <a:avLst/>
            <a:gdLst/>
            <a:ahLst/>
            <a:cxnLst/>
            <a:rect l="l" t="t" r="r" b="b"/>
            <a:pathLst>
              <a:path w="27940" h="10160">
                <a:moveTo>
                  <a:pt x="27337" y="9576"/>
                </a:moveTo>
                <a:lnTo>
                  <a:pt x="0" y="0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2151" y="4401713"/>
            <a:ext cx="27940" cy="3175"/>
          </a:xfrm>
          <a:custGeom>
            <a:avLst/>
            <a:gdLst/>
            <a:ahLst/>
            <a:cxnLst/>
            <a:rect l="l" t="t" r="r" b="b"/>
            <a:pathLst>
              <a:path w="27940" h="3175">
                <a:moveTo>
                  <a:pt x="-5476" y="1373"/>
                </a:moveTo>
                <a:lnTo>
                  <a:pt x="32928" y="1373"/>
                </a:lnTo>
              </a:path>
            </a:pathLst>
          </a:custGeom>
          <a:ln w="13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4700" y="4401713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09" h="3175">
                <a:moveTo>
                  <a:pt x="-5476" y="1373"/>
                </a:moveTo>
                <a:lnTo>
                  <a:pt x="34301" y="1373"/>
                </a:lnTo>
              </a:path>
            </a:pathLst>
          </a:custGeom>
          <a:ln w="13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47248" y="4404461"/>
            <a:ext cx="29209" cy="8255"/>
          </a:xfrm>
          <a:custGeom>
            <a:avLst/>
            <a:gdLst/>
            <a:ahLst/>
            <a:cxnLst/>
            <a:rect l="l" t="t" r="r" b="b"/>
            <a:pathLst>
              <a:path w="29209" h="8254">
                <a:moveTo>
                  <a:pt x="28824" y="0"/>
                </a:moveTo>
                <a:lnTo>
                  <a:pt x="0" y="8208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9796" y="4412669"/>
            <a:ext cx="29209" cy="12700"/>
          </a:xfrm>
          <a:custGeom>
            <a:avLst/>
            <a:gdLst/>
            <a:ahLst/>
            <a:cxnLst/>
            <a:rect l="l" t="t" r="r" b="b"/>
            <a:pathLst>
              <a:path w="29209" h="12700">
                <a:moveTo>
                  <a:pt x="28824" y="0"/>
                </a:moveTo>
                <a:lnTo>
                  <a:pt x="0" y="12323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92459" y="4424993"/>
            <a:ext cx="29209" cy="18415"/>
          </a:xfrm>
          <a:custGeom>
            <a:avLst/>
            <a:gdLst/>
            <a:ahLst/>
            <a:cxnLst/>
            <a:rect l="l" t="t" r="r" b="b"/>
            <a:pathLst>
              <a:path w="29209" h="18414">
                <a:moveTo>
                  <a:pt x="28710" y="0"/>
                </a:moveTo>
                <a:lnTo>
                  <a:pt x="0" y="17795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65007" y="4442789"/>
            <a:ext cx="29209" cy="23495"/>
          </a:xfrm>
          <a:custGeom>
            <a:avLst/>
            <a:gdLst/>
            <a:ahLst/>
            <a:cxnLst/>
            <a:rect l="l" t="t" r="r" b="b"/>
            <a:pathLst>
              <a:path w="29209" h="23495">
                <a:moveTo>
                  <a:pt x="28824" y="0"/>
                </a:moveTo>
                <a:lnTo>
                  <a:pt x="0" y="23279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4551" y="3633636"/>
            <a:ext cx="174625" cy="24765"/>
          </a:xfrm>
          <a:custGeom>
            <a:avLst/>
            <a:gdLst/>
            <a:ahLst/>
            <a:cxnLst/>
            <a:rect l="l" t="t" r="r" b="b"/>
            <a:pathLst>
              <a:path w="174625" h="24764">
                <a:moveTo>
                  <a:pt x="0" y="0"/>
                </a:moveTo>
                <a:lnTo>
                  <a:pt x="32942" y="12312"/>
                </a:lnTo>
                <a:lnTo>
                  <a:pt x="64511" y="20520"/>
                </a:lnTo>
                <a:lnTo>
                  <a:pt x="94594" y="24624"/>
                </a:lnTo>
                <a:lnTo>
                  <a:pt x="123418" y="23256"/>
                </a:lnTo>
                <a:lnTo>
                  <a:pt x="149498" y="16416"/>
                </a:lnTo>
                <a:lnTo>
                  <a:pt x="174204" y="4104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8755" y="3621323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4" h="17779">
                <a:moveTo>
                  <a:pt x="0" y="17784"/>
                </a:moveTo>
                <a:lnTo>
                  <a:pt x="20588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9344" y="3602171"/>
            <a:ext cx="18415" cy="20955"/>
          </a:xfrm>
          <a:custGeom>
            <a:avLst/>
            <a:gdLst/>
            <a:ahLst/>
            <a:cxnLst/>
            <a:rect l="l" t="t" r="r" b="b"/>
            <a:pathLst>
              <a:path w="18415" h="20954">
                <a:moveTo>
                  <a:pt x="0" y="20520"/>
                </a:moveTo>
                <a:lnTo>
                  <a:pt x="17843" y="0"/>
                </a:lnTo>
              </a:path>
            </a:pathLst>
          </a:custGeom>
          <a:ln w="10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07188" y="3577546"/>
            <a:ext cx="15240" cy="26034"/>
          </a:xfrm>
          <a:custGeom>
            <a:avLst/>
            <a:gdLst/>
            <a:ahLst/>
            <a:cxnLst/>
            <a:rect l="l" t="t" r="r" b="b"/>
            <a:pathLst>
              <a:path w="15240" h="26035">
                <a:moveTo>
                  <a:pt x="0" y="25992"/>
                </a:moveTo>
                <a:lnTo>
                  <a:pt x="14984" y="0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22172" y="3550071"/>
            <a:ext cx="11430" cy="29209"/>
          </a:xfrm>
          <a:custGeom>
            <a:avLst/>
            <a:gdLst/>
            <a:ahLst/>
            <a:cxnLst/>
            <a:rect l="l" t="t" r="r" b="b"/>
            <a:pathLst>
              <a:path w="11429" h="29210">
                <a:moveTo>
                  <a:pt x="0" y="28842"/>
                </a:moveTo>
                <a:lnTo>
                  <a:pt x="10980" y="0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33153" y="3518606"/>
            <a:ext cx="6985" cy="33020"/>
          </a:xfrm>
          <a:custGeom>
            <a:avLst/>
            <a:gdLst/>
            <a:ahLst/>
            <a:cxnLst/>
            <a:rect l="l" t="t" r="r" b="b"/>
            <a:pathLst>
              <a:path w="6984" h="33020">
                <a:moveTo>
                  <a:pt x="0" y="32947"/>
                </a:moveTo>
                <a:lnTo>
                  <a:pt x="6862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40016" y="3484405"/>
            <a:ext cx="3175" cy="36195"/>
          </a:xfrm>
          <a:custGeom>
            <a:avLst/>
            <a:gdLst/>
            <a:ahLst/>
            <a:cxnLst/>
            <a:rect l="l" t="t" r="r" b="b"/>
            <a:pathLst>
              <a:path w="3175" h="36195">
                <a:moveTo>
                  <a:pt x="1372" y="-5494"/>
                </a:moveTo>
                <a:lnTo>
                  <a:pt x="1372" y="41063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42761" y="3447468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38305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37271" y="3407794"/>
            <a:ext cx="5715" cy="41275"/>
          </a:xfrm>
          <a:custGeom>
            <a:avLst/>
            <a:gdLst/>
            <a:ahLst/>
            <a:cxnLst/>
            <a:rect l="l" t="t" r="r" b="b"/>
            <a:pathLst>
              <a:path w="5715" h="41275">
                <a:moveTo>
                  <a:pt x="5490" y="41041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29035" y="3368007"/>
            <a:ext cx="8255" cy="41275"/>
          </a:xfrm>
          <a:custGeom>
            <a:avLst/>
            <a:gdLst/>
            <a:ahLst/>
            <a:cxnLst/>
            <a:rect l="l" t="t" r="r" b="b"/>
            <a:pathLst>
              <a:path w="8254" h="41275">
                <a:moveTo>
                  <a:pt x="8235" y="41155"/>
                </a:moveTo>
                <a:lnTo>
                  <a:pt x="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16796" y="3326966"/>
            <a:ext cx="12700" cy="42545"/>
          </a:xfrm>
          <a:custGeom>
            <a:avLst/>
            <a:gdLst/>
            <a:ahLst/>
            <a:cxnLst/>
            <a:rect l="l" t="t" r="r" b="b"/>
            <a:pathLst>
              <a:path w="12700" h="42545">
                <a:moveTo>
                  <a:pt x="12238" y="42409"/>
                </a:moveTo>
                <a:lnTo>
                  <a:pt x="0" y="0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00325" y="3285924"/>
            <a:ext cx="16510" cy="42545"/>
          </a:xfrm>
          <a:custGeom>
            <a:avLst/>
            <a:gdLst/>
            <a:ahLst/>
            <a:cxnLst/>
            <a:rect l="l" t="t" r="r" b="b"/>
            <a:pathLst>
              <a:path w="16509" h="42545">
                <a:moveTo>
                  <a:pt x="16471" y="42409"/>
                </a:moveTo>
                <a:lnTo>
                  <a:pt x="0" y="0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81109" y="3244769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4" h="42545">
                <a:moveTo>
                  <a:pt x="20588" y="42523"/>
                </a:moveTo>
                <a:lnTo>
                  <a:pt x="0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59147" y="3205096"/>
            <a:ext cx="23495" cy="41275"/>
          </a:xfrm>
          <a:custGeom>
            <a:avLst/>
            <a:gdLst/>
            <a:ahLst/>
            <a:cxnLst/>
            <a:rect l="l" t="t" r="r" b="b"/>
            <a:pathLst>
              <a:path w="23495" h="41275">
                <a:moveTo>
                  <a:pt x="23334" y="41041"/>
                </a:moveTo>
                <a:lnTo>
                  <a:pt x="0" y="0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33068" y="3165422"/>
            <a:ext cx="27940" cy="41275"/>
          </a:xfrm>
          <a:custGeom>
            <a:avLst/>
            <a:gdLst/>
            <a:ahLst/>
            <a:cxnLst/>
            <a:rect l="l" t="t" r="r" b="b"/>
            <a:pathLst>
              <a:path w="27940" h="41275">
                <a:moveTo>
                  <a:pt x="27451" y="41041"/>
                </a:moveTo>
                <a:lnTo>
                  <a:pt x="0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06989" y="3128485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5">
                <a:moveTo>
                  <a:pt x="27451" y="38305"/>
                </a:moveTo>
                <a:lnTo>
                  <a:pt x="0" y="0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76906" y="3094170"/>
            <a:ext cx="31750" cy="36195"/>
          </a:xfrm>
          <a:custGeom>
            <a:avLst/>
            <a:gdLst/>
            <a:ahLst/>
            <a:cxnLst/>
            <a:rect l="l" t="t" r="r" b="b"/>
            <a:pathLst>
              <a:path w="31750" h="36194">
                <a:moveTo>
                  <a:pt x="31455" y="35683"/>
                </a:moveTo>
                <a:lnTo>
                  <a:pt x="0" y="0"/>
                </a:lnTo>
              </a:path>
            </a:pathLst>
          </a:custGeom>
          <a:ln w="10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45337" y="306270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942" y="32833"/>
                </a:moveTo>
                <a:lnTo>
                  <a:pt x="0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13766" y="3035344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32942" y="28728"/>
                </a:moveTo>
                <a:lnTo>
                  <a:pt x="0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80824" y="301071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5">
                <a:moveTo>
                  <a:pt x="34314" y="25992"/>
                </a:moveTo>
                <a:lnTo>
                  <a:pt x="0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46510" y="2990199"/>
            <a:ext cx="36195" cy="22225"/>
          </a:xfrm>
          <a:custGeom>
            <a:avLst/>
            <a:gdLst/>
            <a:ahLst/>
            <a:cxnLst/>
            <a:rect l="l" t="t" r="r" b="b"/>
            <a:pathLst>
              <a:path w="36195" h="22225">
                <a:moveTo>
                  <a:pt x="35687" y="21888"/>
                </a:moveTo>
                <a:lnTo>
                  <a:pt x="0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13682" y="2973782"/>
            <a:ext cx="34290" cy="17780"/>
          </a:xfrm>
          <a:custGeom>
            <a:avLst/>
            <a:gdLst/>
            <a:ahLst/>
            <a:cxnLst/>
            <a:rect l="l" t="t" r="r" b="b"/>
            <a:pathLst>
              <a:path w="34290" h="17780">
                <a:moveTo>
                  <a:pt x="34200" y="17784"/>
                </a:moveTo>
                <a:lnTo>
                  <a:pt x="0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82112" y="2962724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32942" y="12426"/>
                </a:moveTo>
                <a:lnTo>
                  <a:pt x="0" y="0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50542" y="2957252"/>
            <a:ext cx="33020" cy="6985"/>
          </a:xfrm>
          <a:custGeom>
            <a:avLst/>
            <a:gdLst/>
            <a:ahLst/>
            <a:cxnLst/>
            <a:rect l="l" t="t" r="r" b="b"/>
            <a:pathLst>
              <a:path w="33020" h="6985">
                <a:moveTo>
                  <a:pt x="32942" y="6840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0346" y="2955883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-5476" y="684"/>
                </a:moveTo>
                <a:lnTo>
                  <a:pt x="37046" y="684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91635" y="2955883"/>
            <a:ext cx="30480" cy="3175"/>
          </a:xfrm>
          <a:custGeom>
            <a:avLst/>
            <a:gdLst/>
            <a:ahLst/>
            <a:cxnLst/>
            <a:rect l="l" t="t" r="r" b="b"/>
            <a:pathLst>
              <a:path w="30479" h="3175">
                <a:moveTo>
                  <a:pt x="-5476" y="1368"/>
                </a:moveTo>
                <a:lnTo>
                  <a:pt x="35559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65556" y="2958619"/>
            <a:ext cx="27940" cy="8255"/>
          </a:xfrm>
          <a:custGeom>
            <a:avLst/>
            <a:gdLst/>
            <a:ahLst/>
            <a:cxnLst/>
            <a:rect l="l" t="t" r="r" b="b"/>
            <a:pathLst>
              <a:path w="27939" h="8255">
                <a:moveTo>
                  <a:pt x="27451" y="0"/>
                </a:moveTo>
                <a:lnTo>
                  <a:pt x="0" y="8208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43595" y="2966828"/>
            <a:ext cx="23495" cy="12700"/>
          </a:xfrm>
          <a:custGeom>
            <a:avLst/>
            <a:gdLst/>
            <a:ahLst/>
            <a:cxnLst/>
            <a:rect l="l" t="t" r="r" b="b"/>
            <a:pathLst>
              <a:path w="23495" h="12700">
                <a:moveTo>
                  <a:pt x="23334" y="0"/>
                </a:moveTo>
                <a:lnTo>
                  <a:pt x="0" y="12426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23006" y="2979254"/>
            <a:ext cx="22225" cy="17780"/>
          </a:xfrm>
          <a:custGeom>
            <a:avLst/>
            <a:gdLst/>
            <a:ahLst/>
            <a:cxnLst/>
            <a:rect l="l" t="t" r="r" b="b"/>
            <a:pathLst>
              <a:path w="22225" h="17780">
                <a:moveTo>
                  <a:pt x="21961" y="0"/>
                </a:moveTo>
                <a:lnTo>
                  <a:pt x="0" y="17784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06535" y="2997039"/>
            <a:ext cx="18415" cy="20955"/>
          </a:xfrm>
          <a:custGeom>
            <a:avLst/>
            <a:gdLst/>
            <a:ahLst/>
            <a:cxnLst/>
            <a:rect l="l" t="t" r="r" b="b"/>
            <a:pathLst>
              <a:path w="18414" h="20955">
                <a:moveTo>
                  <a:pt x="17843" y="0"/>
                </a:moveTo>
                <a:lnTo>
                  <a:pt x="0" y="20520"/>
                </a:lnTo>
              </a:path>
            </a:pathLst>
          </a:custGeom>
          <a:ln w="10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92809" y="3017559"/>
            <a:ext cx="15240" cy="26034"/>
          </a:xfrm>
          <a:custGeom>
            <a:avLst/>
            <a:gdLst/>
            <a:ahLst/>
            <a:cxnLst/>
            <a:rect l="l" t="t" r="r" b="b"/>
            <a:pathLst>
              <a:path w="15239" h="26035">
                <a:moveTo>
                  <a:pt x="15098" y="0"/>
                </a:moveTo>
                <a:lnTo>
                  <a:pt x="0" y="25992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83201" y="3043552"/>
            <a:ext cx="11430" cy="29209"/>
          </a:xfrm>
          <a:custGeom>
            <a:avLst/>
            <a:gdLst/>
            <a:ahLst/>
            <a:cxnLst/>
            <a:rect l="l" t="t" r="r" b="b"/>
            <a:pathLst>
              <a:path w="11429" h="29210">
                <a:moveTo>
                  <a:pt x="10980" y="0"/>
                </a:moveTo>
                <a:lnTo>
                  <a:pt x="0" y="28728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6338" y="3072281"/>
            <a:ext cx="8255" cy="67310"/>
          </a:xfrm>
          <a:custGeom>
            <a:avLst/>
            <a:gdLst/>
            <a:ahLst/>
            <a:cxnLst/>
            <a:rect l="l" t="t" r="r" b="b"/>
            <a:pathLst>
              <a:path w="8254" h="67310">
                <a:moveTo>
                  <a:pt x="8235" y="0"/>
                </a:moveTo>
                <a:lnTo>
                  <a:pt x="2745" y="32833"/>
                </a:lnTo>
                <a:lnTo>
                  <a:pt x="0" y="67148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06101" y="1905795"/>
            <a:ext cx="30480" cy="20955"/>
          </a:xfrm>
          <a:custGeom>
            <a:avLst/>
            <a:gdLst/>
            <a:ahLst/>
            <a:cxnLst/>
            <a:rect l="l" t="t" r="r" b="b"/>
            <a:pathLst>
              <a:path w="30479" h="20955">
                <a:moveTo>
                  <a:pt x="30082" y="0"/>
                </a:moveTo>
                <a:lnTo>
                  <a:pt x="0" y="2052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81395" y="1926315"/>
            <a:ext cx="26670" cy="22225"/>
          </a:xfrm>
          <a:custGeom>
            <a:avLst/>
            <a:gdLst/>
            <a:ahLst/>
            <a:cxnLst/>
            <a:rect l="l" t="t" r="r" b="b"/>
            <a:pathLst>
              <a:path w="26670" h="22225">
                <a:moveTo>
                  <a:pt x="26079" y="0"/>
                </a:moveTo>
                <a:lnTo>
                  <a:pt x="0" y="21888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62179" y="1948204"/>
            <a:ext cx="20955" cy="24765"/>
          </a:xfrm>
          <a:custGeom>
            <a:avLst/>
            <a:gdLst/>
            <a:ahLst/>
            <a:cxnLst/>
            <a:rect l="l" t="t" r="r" b="b"/>
            <a:pathLst>
              <a:path w="20954" h="24764">
                <a:moveTo>
                  <a:pt x="20588" y="0"/>
                </a:moveTo>
                <a:lnTo>
                  <a:pt x="0" y="24738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48453" y="1972943"/>
            <a:ext cx="15240" cy="24765"/>
          </a:xfrm>
          <a:custGeom>
            <a:avLst/>
            <a:gdLst/>
            <a:ahLst/>
            <a:cxnLst/>
            <a:rect l="l" t="t" r="r" b="b"/>
            <a:pathLst>
              <a:path w="15239" h="24764">
                <a:moveTo>
                  <a:pt x="15098" y="0"/>
                </a:moveTo>
                <a:lnTo>
                  <a:pt x="0" y="24624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38845" y="1997568"/>
            <a:ext cx="11430" cy="26034"/>
          </a:xfrm>
          <a:custGeom>
            <a:avLst/>
            <a:gdLst/>
            <a:ahLst/>
            <a:cxnLst/>
            <a:rect l="l" t="t" r="r" b="b"/>
            <a:pathLst>
              <a:path w="11429" h="26035">
                <a:moveTo>
                  <a:pt x="10980" y="0"/>
                </a:moveTo>
                <a:lnTo>
                  <a:pt x="0" y="25992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37472" y="2023561"/>
            <a:ext cx="629920" cy="252095"/>
          </a:xfrm>
          <a:custGeom>
            <a:avLst/>
            <a:gdLst/>
            <a:ahLst/>
            <a:cxnLst/>
            <a:rect l="l" t="t" r="r" b="b"/>
            <a:pathLst>
              <a:path w="629920" h="252094">
                <a:moveTo>
                  <a:pt x="2745" y="0"/>
                </a:moveTo>
                <a:lnTo>
                  <a:pt x="0" y="25992"/>
                </a:lnTo>
                <a:lnTo>
                  <a:pt x="1372" y="51985"/>
                </a:lnTo>
                <a:lnTo>
                  <a:pt x="8235" y="78092"/>
                </a:lnTo>
                <a:lnTo>
                  <a:pt x="38432" y="127342"/>
                </a:lnTo>
                <a:lnTo>
                  <a:pt x="89104" y="171119"/>
                </a:lnTo>
                <a:lnTo>
                  <a:pt x="154988" y="208056"/>
                </a:lnTo>
                <a:lnTo>
                  <a:pt x="193421" y="221851"/>
                </a:lnTo>
                <a:lnTo>
                  <a:pt x="234484" y="234163"/>
                </a:lnTo>
                <a:lnTo>
                  <a:pt x="278407" y="243740"/>
                </a:lnTo>
                <a:lnTo>
                  <a:pt x="323703" y="249212"/>
                </a:lnTo>
                <a:lnTo>
                  <a:pt x="368884" y="251948"/>
                </a:lnTo>
                <a:lnTo>
                  <a:pt x="415552" y="251948"/>
                </a:lnTo>
                <a:lnTo>
                  <a:pt x="460848" y="249212"/>
                </a:lnTo>
                <a:lnTo>
                  <a:pt x="506029" y="243740"/>
                </a:lnTo>
                <a:lnTo>
                  <a:pt x="549952" y="234163"/>
                </a:lnTo>
                <a:lnTo>
                  <a:pt x="591130" y="221851"/>
                </a:lnTo>
                <a:lnTo>
                  <a:pt x="629562" y="206688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61554" y="1898944"/>
            <a:ext cx="165849" cy="338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49550" y="3938938"/>
            <a:ext cx="22225" cy="15240"/>
          </a:xfrm>
          <a:custGeom>
            <a:avLst/>
            <a:gdLst/>
            <a:ahLst/>
            <a:cxnLst/>
            <a:rect l="l" t="t" r="r" b="b"/>
            <a:pathLst>
              <a:path w="22225" h="15239">
                <a:moveTo>
                  <a:pt x="0" y="15048"/>
                </a:moveTo>
                <a:lnTo>
                  <a:pt x="21961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18065" y="3880112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096"/>
                </a:moveTo>
                <a:lnTo>
                  <a:pt x="45295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10029" y="3821172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210"/>
                </a:moveTo>
                <a:lnTo>
                  <a:pt x="45181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01878" y="3762346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096"/>
                </a:moveTo>
                <a:lnTo>
                  <a:pt x="45295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93727" y="3703520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096"/>
                </a:moveTo>
                <a:lnTo>
                  <a:pt x="45295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85691" y="3644580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096"/>
                </a:moveTo>
                <a:lnTo>
                  <a:pt x="45181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77540" y="3585754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096"/>
                </a:moveTo>
                <a:lnTo>
                  <a:pt x="45295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69390" y="3526814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210"/>
                </a:moveTo>
                <a:lnTo>
                  <a:pt x="45295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61353" y="3467988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096"/>
                </a:moveTo>
                <a:lnTo>
                  <a:pt x="45181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53203" y="3409162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096"/>
                </a:moveTo>
                <a:lnTo>
                  <a:pt x="45295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45052" y="3350223"/>
            <a:ext cx="45720" cy="30480"/>
          </a:xfrm>
          <a:custGeom>
            <a:avLst/>
            <a:gdLst/>
            <a:ahLst/>
            <a:cxnLst/>
            <a:rect l="l" t="t" r="r" b="b"/>
            <a:pathLst>
              <a:path w="45720" h="30479">
                <a:moveTo>
                  <a:pt x="0" y="30096"/>
                </a:moveTo>
                <a:lnTo>
                  <a:pt x="45295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37016" y="3305077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0" y="16416"/>
                </a:moveTo>
                <a:lnTo>
                  <a:pt x="23219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17893" y="4140264"/>
            <a:ext cx="211139" cy="202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11032" y="4337370"/>
            <a:ext cx="125095" cy="320675"/>
          </a:xfrm>
          <a:custGeom>
            <a:avLst/>
            <a:gdLst/>
            <a:ahLst/>
            <a:cxnLst/>
            <a:rect l="l" t="t" r="r" b="b"/>
            <a:pathLst>
              <a:path w="125095" h="320675">
                <a:moveTo>
                  <a:pt x="13725" y="0"/>
                </a:moveTo>
                <a:lnTo>
                  <a:pt x="5490" y="36971"/>
                </a:lnTo>
                <a:lnTo>
                  <a:pt x="1372" y="73931"/>
                </a:lnTo>
                <a:lnTo>
                  <a:pt x="0" y="110902"/>
                </a:lnTo>
                <a:lnTo>
                  <a:pt x="1372" y="146494"/>
                </a:lnTo>
                <a:lnTo>
                  <a:pt x="16471" y="213586"/>
                </a:lnTo>
                <a:lnTo>
                  <a:pt x="43808" y="266973"/>
                </a:lnTo>
                <a:lnTo>
                  <a:pt x="80868" y="303945"/>
                </a:lnTo>
                <a:lnTo>
                  <a:pt x="102830" y="314901"/>
                </a:lnTo>
                <a:lnTo>
                  <a:pt x="124791" y="320373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48268" y="4405820"/>
            <a:ext cx="231732" cy="332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15415" y="4405829"/>
            <a:ext cx="211454" cy="285115"/>
          </a:xfrm>
          <a:custGeom>
            <a:avLst/>
            <a:gdLst/>
            <a:ahLst/>
            <a:cxnLst/>
            <a:rect l="l" t="t" r="r" b="b"/>
            <a:pathLst>
              <a:path w="211454" h="285114">
                <a:moveTo>
                  <a:pt x="0" y="6840"/>
                </a:moveTo>
                <a:lnTo>
                  <a:pt x="21961" y="1368"/>
                </a:lnTo>
                <a:lnTo>
                  <a:pt x="43922" y="0"/>
                </a:lnTo>
                <a:lnTo>
                  <a:pt x="68629" y="5472"/>
                </a:lnTo>
                <a:lnTo>
                  <a:pt x="116556" y="30119"/>
                </a:lnTo>
                <a:lnTo>
                  <a:pt x="160479" y="71195"/>
                </a:lnTo>
                <a:lnTo>
                  <a:pt x="192048" y="124583"/>
                </a:lnTo>
                <a:lnTo>
                  <a:pt x="208519" y="183454"/>
                </a:lnTo>
                <a:lnTo>
                  <a:pt x="211264" y="212206"/>
                </a:lnTo>
                <a:lnTo>
                  <a:pt x="208519" y="239590"/>
                </a:lnTo>
                <a:lnTo>
                  <a:pt x="201656" y="264237"/>
                </a:lnTo>
                <a:lnTo>
                  <a:pt x="189303" y="284769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90993" y="4690599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39" h="18414">
                <a:moveTo>
                  <a:pt x="15098" y="0"/>
                </a:moveTo>
                <a:lnTo>
                  <a:pt x="0" y="17807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73149" y="4708406"/>
            <a:ext cx="19685" cy="13970"/>
          </a:xfrm>
          <a:custGeom>
            <a:avLst/>
            <a:gdLst/>
            <a:ahLst/>
            <a:cxnLst/>
            <a:rect l="l" t="t" r="r" b="b"/>
            <a:pathLst>
              <a:path w="19685" h="13970">
                <a:moveTo>
                  <a:pt x="19216" y="0"/>
                </a:moveTo>
                <a:lnTo>
                  <a:pt x="0" y="13691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37913" y="4062171"/>
            <a:ext cx="211253" cy="202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31167" y="4259334"/>
            <a:ext cx="125095" cy="321945"/>
          </a:xfrm>
          <a:custGeom>
            <a:avLst/>
            <a:gdLst/>
            <a:ahLst/>
            <a:cxnLst/>
            <a:rect l="l" t="t" r="r" b="b"/>
            <a:pathLst>
              <a:path w="125095" h="321945">
                <a:moveTo>
                  <a:pt x="13611" y="0"/>
                </a:moveTo>
                <a:lnTo>
                  <a:pt x="5375" y="36960"/>
                </a:lnTo>
                <a:lnTo>
                  <a:pt x="1372" y="73931"/>
                </a:lnTo>
                <a:lnTo>
                  <a:pt x="0" y="110891"/>
                </a:lnTo>
                <a:lnTo>
                  <a:pt x="1372" y="147862"/>
                </a:lnTo>
                <a:lnTo>
                  <a:pt x="16356" y="213574"/>
                </a:lnTo>
                <a:lnTo>
                  <a:pt x="43808" y="268342"/>
                </a:lnTo>
                <a:lnTo>
                  <a:pt x="80868" y="303945"/>
                </a:lnTo>
                <a:lnTo>
                  <a:pt x="102830" y="314889"/>
                </a:lnTo>
                <a:lnTo>
                  <a:pt x="124791" y="321741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72790" y="4474277"/>
            <a:ext cx="1240155" cy="309880"/>
          </a:xfrm>
          <a:custGeom>
            <a:avLst/>
            <a:gdLst/>
            <a:ahLst/>
            <a:cxnLst/>
            <a:rect l="l" t="t" r="r" b="b"/>
            <a:pathLst>
              <a:path w="1240154" h="309879">
                <a:moveTo>
                  <a:pt x="0" y="0"/>
                </a:moveTo>
                <a:lnTo>
                  <a:pt x="1239794" y="309428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58515" y="4129210"/>
            <a:ext cx="514350" cy="127635"/>
          </a:xfrm>
          <a:custGeom>
            <a:avLst/>
            <a:gdLst/>
            <a:ahLst/>
            <a:cxnLst/>
            <a:rect l="l" t="t" r="r" b="b"/>
            <a:pathLst>
              <a:path w="514350" h="127635">
                <a:moveTo>
                  <a:pt x="0" y="0"/>
                </a:moveTo>
                <a:lnTo>
                  <a:pt x="514264" y="127376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40491" y="383758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765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12585" y="4783706"/>
            <a:ext cx="340360" cy="144145"/>
          </a:xfrm>
          <a:custGeom>
            <a:avLst/>
            <a:gdLst/>
            <a:ahLst/>
            <a:cxnLst/>
            <a:rect l="l" t="t" r="r" b="b"/>
            <a:pathLst>
              <a:path w="340360" h="144145">
                <a:moveTo>
                  <a:pt x="0" y="0"/>
                </a:moveTo>
                <a:lnTo>
                  <a:pt x="31569" y="32855"/>
                </a:lnTo>
                <a:lnTo>
                  <a:pt x="63139" y="61607"/>
                </a:lnTo>
                <a:lnTo>
                  <a:pt x="97339" y="87623"/>
                </a:lnTo>
                <a:lnTo>
                  <a:pt x="133027" y="108155"/>
                </a:lnTo>
                <a:lnTo>
                  <a:pt x="168714" y="124583"/>
                </a:lnTo>
                <a:lnTo>
                  <a:pt x="239975" y="142379"/>
                </a:lnTo>
                <a:lnTo>
                  <a:pt x="275662" y="143758"/>
                </a:lnTo>
                <a:lnTo>
                  <a:pt x="308604" y="139643"/>
                </a:lnTo>
                <a:lnTo>
                  <a:pt x="340174" y="128698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52759" y="4898713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15059"/>
                </a:moveTo>
                <a:lnTo>
                  <a:pt x="28710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81469" y="4879537"/>
            <a:ext cx="26670" cy="20955"/>
          </a:xfrm>
          <a:custGeom>
            <a:avLst/>
            <a:gdLst/>
            <a:ahLst/>
            <a:cxnLst/>
            <a:rect l="l" t="t" r="r" b="b"/>
            <a:pathLst>
              <a:path w="26670" h="20954">
                <a:moveTo>
                  <a:pt x="0" y="20543"/>
                </a:moveTo>
                <a:lnTo>
                  <a:pt x="26079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07549" y="4856269"/>
            <a:ext cx="23495" cy="24765"/>
          </a:xfrm>
          <a:custGeom>
            <a:avLst/>
            <a:gdLst/>
            <a:ahLst/>
            <a:cxnLst/>
            <a:rect l="l" t="t" r="r" b="b"/>
            <a:pathLst>
              <a:path w="23495" h="24764">
                <a:moveTo>
                  <a:pt x="0" y="24636"/>
                </a:moveTo>
                <a:lnTo>
                  <a:pt x="23334" y="0"/>
                </a:lnTo>
              </a:path>
            </a:pathLst>
          </a:custGeom>
          <a:ln w="10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30883" y="4827517"/>
            <a:ext cx="19685" cy="30480"/>
          </a:xfrm>
          <a:custGeom>
            <a:avLst/>
            <a:gdLst/>
            <a:ahLst/>
            <a:cxnLst/>
            <a:rect l="l" t="t" r="r" b="b"/>
            <a:pathLst>
              <a:path w="19685" h="30479">
                <a:moveTo>
                  <a:pt x="0" y="30119"/>
                </a:moveTo>
                <a:lnTo>
                  <a:pt x="19216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50099" y="4796029"/>
            <a:ext cx="16510" cy="33020"/>
          </a:xfrm>
          <a:custGeom>
            <a:avLst/>
            <a:gdLst/>
            <a:ahLst/>
            <a:cxnLst/>
            <a:rect l="l" t="t" r="r" b="b"/>
            <a:pathLst>
              <a:path w="16510" h="33020">
                <a:moveTo>
                  <a:pt x="0" y="32855"/>
                </a:moveTo>
                <a:lnTo>
                  <a:pt x="16471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66570" y="4761794"/>
            <a:ext cx="12700" cy="36195"/>
          </a:xfrm>
          <a:custGeom>
            <a:avLst/>
            <a:gdLst/>
            <a:ahLst/>
            <a:cxnLst/>
            <a:rect l="l" t="t" r="r" b="b"/>
            <a:pathLst>
              <a:path w="12700" h="36195">
                <a:moveTo>
                  <a:pt x="0" y="35603"/>
                </a:moveTo>
                <a:lnTo>
                  <a:pt x="12353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78923" y="4723466"/>
            <a:ext cx="6985" cy="40005"/>
          </a:xfrm>
          <a:custGeom>
            <a:avLst/>
            <a:gdLst/>
            <a:ahLst/>
            <a:cxnLst/>
            <a:rect l="l" t="t" r="r" b="b"/>
            <a:pathLst>
              <a:path w="6985" h="40004">
                <a:moveTo>
                  <a:pt x="0" y="39696"/>
                </a:moveTo>
                <a:lnTo>
                  <a:pt x="686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85787" y="4683759"/>
            <a:ext cx="3175" cy="41275"/>
          </a:xfrm>
          <a:custGeom>
            <a:avLst/>
            <a:gdLst/>
            <a:ahLst/>
            <a:cxnLst/>
            <a:rect l="l" t="t" r="r" b="b"/>
            <a:pathLst>
              <a:path w="3175" h="41275">
                <a:moveTo>
                  <a:pt x="1372" y="-5494"/>
                </a:moveTo>
                <a:lnTo>
                  <a:pt x="1372" y="46570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88532" y="4642683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2443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83041" y="4598872"/>
            <a:ext cx="5715" cy="45720"/>
          </a:xfrm>
          <a:custGeom>
            <a:avLst/>
            <a:gdLst/>
            <a:ahLst/>
            <a:cxnLst/>
            <a:rect l="l" t="t" r="r" b="b"/>
            <a:pathLst>
              <a:path w="5714" h="45720">
                <a:moveTo>
                  <a:pt x="2745" y="-5494"/>
                </a:moveTo>
                <a:lnTo>
                  <a:pt x="2745" y="50674"/>
                </a:lnTo>
              </a:path>
            </a:pathLst>
          </a:custGeom>
          <a:ln w="16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73433" y="4556428"/>
            <a:ext cx="10160" cy="43815"/>
          </a:xfrm>
          <a:custGeom>
            <a:avLst/>
            <a:gdLst/>
            <a:ahLst/>
            <a:cxnLst/>
            <a:rect l="l" t="t" r="r" b="b"/>
            <a:pathLst>
              <a:path w="10160" h="43814">
                <a:moveTo>
                  <a:pt x="9608" y="43811"/>
                </a:moveTo>
                <a:lnTo>
                  <a:pt x="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56962" y="4512616"/>
            <a:ext cx="16510" cy="45720"/>
          </a:xfrm>
          <a:custGeom>
            <a:avLst/>
            <a:gdLst/>
            <a:ahLst/>
            <a:cxnLst/>
            <a:rect l="l" t="t" r="r" b="b"/>
            <a:pathLst>
              <a:path w="16510" h="45720">
                <a:moveTo>
                  <a:pt x="16471" y="45179"/>
                </a:moveTo>
                <a:lnTo>
                  <a:pt x="0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39118" y="4470172"/>
            <a:ext cx="19685" cy="43815"/>
          </a:xfrm>
          <a:custGeom>
            <a:avLst/>
            <a:gdLst/>
            <a:ahLst/>
            <a:cxnLst/>
            <a:rect l="l" t="t" r="r" b="b"/>
            <a:pathLst>
              <a:path w="19685" h="43814">
                <a:moveTo>
                  <a:pt x="19216" y="43811"/>
                </a:moveTo>
                <a:lnTo>
                  <a:pt x="0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18530" y="4429097"/>
            <a:ext cx="22225" cy="42545"/>
          </a:xfrm>
          <a:custGeom>
            <a:avLst/>
            <a:gdLst/>
            <a:ahLst/>
            <a:cxnLst/>
            <a:rect l="l" t="t" r="r" b="b"/>
            <a:pathLst>
              <a:path w="22225" h="42545">
                <a:moveTo>
                  <a:pt x="21961" y="42443"/>
                </a:moveTo>
                <a:lnTo>
                  <a:pt x="0" y="0"/>
                </a:lnTo>
              </a:path>
            </a:pathLst>
          </a:custGeom>
          <a:ln w="1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93823" y="4390769"/>
            <a:ext cx="26670" cy="40005"/>
          </a:xfrm>
          <a:custGeom>
            <a:avLst/>
            <a:gdLst/>
            <a:ahLst/>
            <a:cxnLst/>
            <a:rect l="l" t="t" r="r" b="b"/>
            <a:pathLst>
              <a:path w="26670" h="40004">
                <a:moveTo>
                  <a:pt x="26079" y="39696"/>
                </a:moveTo>
                <a:lnTo>
                  <a:pt x="0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66371" y="4355165"/>
            <a:ext cx="29209" cy="37465"/>
          </a:xfrm>
          <a:custGeom>
            <a:avLst/>
            <a:gdLst/>
            <a:ahLst/>
            <a:cxnLst/>
            <a:rect l="l" t="t" r="r" b="b"/>
            <a:pathLst>
              <a:path w="29210" h="37464">
                <a:moveTo>
                  <a:pt x="28824" y="36971"/>
                </a:moveTo>
                <a:lnTo>
                  <a:pt x="0" y="0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36288" y="4320942"/>
            <a:ext cx="31750" cy="36195"/>
          </a:xfrm>
          <a:custGeom>
            <a:avLst/>
            <a:gdLst/>
            <a:ahLst/>
            <a:cxnLst/>
            <a:rect l="l" t="t" r="r" b="b"/>
            <a:pathLst>
              <a:path w="31750" h="36195">
                <a:moveTo>
                  <a:pt x="31455" y="35591"/>
                </a:moveTo>
                <a:lnTo>
                  <a:pt x="0" y="0"/>
                </a:lnTo>
              </a:path>
            </a:pathLst>
          </a:custGeom>
          <a:ln w="10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03346" y="4292190"/>
            <a:ext cx="34925" cy="30480"/>
          </a:xfrm>
          <a:custGeom>
            <a:avLst/>
            <a:gdLst/>
            <a:ahLst/>
            <a:cxnLst/>
            <a:rect l="l" t="t" r="r" b="b"/>
            <a:pathLst>
              <a:path w="34925" h="30479">
                <a:moveTo>
                  <a:pt x="34314" y="30119"/>
                </a:moveTo>
                <a:lnTo>
                  <a:pt x="0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69031" y="4266174"/>
            <a:ext cx="36195" cy="27940"/>
          </a:xfrm>
          <a:custGeom>
            <a:avLst/>
            <a:gdLst/>
            <a:ahLst/>
            <a:cxnLst/>
            <a:rect l="l" t="t" r="r" b="b"/>
            <a:pathLst>
              <a:path w="36195" h="27939">
                <a:moveTo>
                  <a:pt x="35687" y="27383"/>
                </a:moveTo>
                <a:lnTo>
                  <a:pt x="0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33344" y="4245642"/>
            <a:ext cx="37465" cy="22225"/>
          </a:xfrm>
          <a:custGeom>
            <a:avLst/>
            <a:gdLst/>
            <a:ahLst/>
            <a:cxnLst/>
            <a:rect l="l" t="t" r="r" b="b"/>
            <a:pathLst>
              <a:path w="37464" h="22225">
                <a:moveTo>
                  <a:pt x="37060" y="21900"/>
                </a:moveTo>
                <a:lnTo>
                  <a:pt x="0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97771" y="4229214"/>
            <a:ext cx="37465" cy="18415"/>
          </a:xfrm>
          <a:custGeom>
            <a:avLst/>
            <a:gdLst/>
            <a:ahLst/>
            <a:cxnLst/>
            <a:rect l="l" t="t" r="r" b="b"/>
            <a:pathLst>
              <a:path w="37464" h="18414">
                <a:moveTo>
                  <a:pt x="36945" y="17795"/>
                </a:moveTo>
                <a:lnTo>
                  <a:pt x="0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62083" y="4216890"/>
            <a:ext cx="37465" cy="13970"/>
          </a:xfrm>
          <a:custGeom>
            <a:avLst/>
            <a:gdLst/>
            <a:ahLst/>
            <a:cxnLst/>
            <a:rect l="l" t="t" r="r" b="b"/>
            <a:pathLst>
              <a:path w="37464" h="13970">
                <a:moveTo>
                  <a:pt x="37060" y="13691"/>
                </a:moveTo>
                <a:lnTo>
                  <a:pt x="0" y="0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26396" y="4211407"/>
            <a:ext cx="37465" cy="6985"/>
          </a:xfrm>
          <a:custGeom>
            <a:avLst/>
            <a:gdLst/>
            <a:ahLst/>
            <a:cxnLst/>
            <a:rect l="l" t="t" r="r" b="b"/>
            <a:pathLst>
              <a:path w="37464" h="6985">
                <a:moveTo>
                  <a:pt x="37060" y="6851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90708" y="4210039"/>
            <a:ext cx="37465" cy="1905"/>
          </a:xfrm>
          <a:custGeom>
            <a:avLst/>
            <a:gdLst/>
            <a:ahLst/>
            <a:cxnLst/>
            <a:rect l="l" t="t" r="r" b="b"/>
            <a:pathLst>
              <a:path w="37464" h="1904">
                <a:moveTo>
                  <a:pt x="-5476" y="684"/>
                </a:moveTo>
                <a:lnTo>
                  <a:pt x="42536" y="684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57881" y="4210039"/>
            <a:ext cx="34290" cy="4445"/>
          </a:xfrm>
          <a:custGeom>
            <a:avLst/>
            <a:gdLst/>
            <a:ahLst/>
            <a:cxnLst/>
            <a:rect l="l" t="t" r="r" b="b"/>
            <a:pathLst>
              <a:path w="34289" h="4445">
                <a:moveTo>
                  <a:pt x="-5476" y="2057"/>
                </a:moveTo>
                <a:lnTo>
                  <a:pt x="39677" y="2057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26311" y="4214154"/>
            <a:ext cx="33020" cy="10160"/>
          </a:xfrm>
          <a:custGeom>
            <a:avLst/>
            <a:gdLst/>
            <a:ahLst/>
            <a:cxnLst/>
            <a:rect l="l" t="t" r="r" b="b"/>
            <a:pathLst>
              <a:path w="33020" h="10160">
                <a:moveTo>
                  <a:pt x="32942" y="0"/>
                </a:moveTo>
                <a:lnTo>
                  <a:pt x="0" y="9576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97487" y="4223730"/>
            <a:ext cx="30480" cy="13970"/>
          </a:xfrm>
          <a:custGeom>
            <a:avLst/>
            <a:gdLst/>
            <a:ahLst/>
            <a:cxnLst/>
            <a:rect l="l" t="t" r="r" b="b"/>
            <a:pathLst>
              <a:path w="30479" h="13970">
                <a:moveTo>
                  <a:pt x="30197" y="0"/>
                </a:moveTo>
                <a:lnTo>
                  <a:pt x="0" y="13691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71407" y="4237422"/>
            <a:ext cx="27940" cy="19685"/>
          </a:xfrm>
          <a:custGeom>
            <a:avLst/>
            <a:gdLst/>
            <a:ahLst/>
            <a:cxnLst/>
            <a:rect l="l" t="t" r="r" b="b"/>
            <a:pathLst>
              <a:path w="27939" h="19685">
                <a:moveTo>
                  <a:pt x="27451" y="0"/>
                </a:moveTo>
                <a:lnTo>
                  <a:pt x="0" y="19164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68662" y="4138900"/>
            <a:ext cx="133350" cy="33020"/>
          </a:xfrm>
          <a:custGeom>
            <a:avLst/>
            <a:gdLst/>
            <a:ahLst/>
            <a:cxnLst/>
            <a:rect l="l" t="t" r="r" b="b"/>
            <a:pathLst>
              <a:path w="133350" h="33020">
                <a:moveTo>
                  <a:pt x="0" y="0"/>
                </a:moveTo>
                <a:lnTo>
                  <a:pt x="133027" y="32833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40491" y="3837589"/>
            <a:ext cx="132080" cy="33020"/>
          </a:xfrm>
          <a:custGeom>
            <a:avLst/>
            <a:gdLst/>
            <a:ahLst/>
            <a:cxnLst/>
            <a:rect l="l" t="t" r="r" b="b"/>
            <a:pathLst>
              <a:path w="132079" h="33020">
                <a:moveTo>
                  <a:pt x="0" y="0"/>
                </a:moveTo>
                <a:lnTo>
                  <a:pt x="131654" y="32947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12869" y="3663733"/>
            <a:ext cx="491490" cy="123825"/>
          </a:xfrm>
          <a:custGeom>
            <a:avLst/>
            <a:gdLst/>
            <a:ahLst/>
            <a:cxnLst/>
            <a:rect l="l" t="t" r="r" b="b"/>
            <a:pathLst>
              <a:path w="491489" h="123825">
                <a:moveTo>
                  <a:pt x="0" y="0"/>
                </a:moveTo>
                <a:lnTo>
                  <a:pt x="490930" y="123238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08467" y="4158053"/>
            <a:ext cx="113030" cy="75565"/>
          </a:xfrm>
          <a:custGeom>
            <a:avLst/>
            <a:gdLst/>
            <a:ahLst/>
            <a:cxnLst/>
            <a:rect l="l" t="t" r="r" b="b"/>
            <a:pathLst>
              <a:path w="113029" h="75564">
                <a:moveTo>
                  <a:pt x="0" y="75265"/>
                </a:moveTo>
                <a:lnTo>
                  <a:pt x="112438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17242" y="4791914"/>
            <a:ext cx="26670" cy="22225"/>
          </a:xfrm>
          <a:custGeom>
            <a:avLst/>
            <a:gdLst/>
            <a:ahLst/>
            <a:cxnLst/>
            <a:rect l="l" t="t" r="r" b="b"/>
            <a:pathLst>
              <a:path w="26670" h="22225">
                <a:moveTo>
                  <a:pt x="0" y="21911"/>
                </a:moveTo>
                <a:lnTo>
                  <a:pt x="26079" y="0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43321" y="4767278"/>
            <a:ext cx="22225" cy="26034"/>
          </a:xfrm>
          <a:custGeom>
            <a:avLst/>
            <a:gdLst/>
            <a:ahLst/>
            <a:cxnLst/>
            <a:rect l="l" t="t" r="r" b="b"/>
            <a:pathLst>
              <a:path w="22225" h="26035">
                <a:moveTo>
                  <a:pt x="0" y="26004"/>
                </a:moveTo>
                <a:lnTo>
                  <a:pt x="21961" y="0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65283" y="4738526"/>
            <a:ext cx="19685" cy="30480"/>
          </a:xfrm>
          <a:custGeom>
            <a:avLst/>
            <a:gdLst/>
            <a:ahLst/>
            <a:cxnLst/>
            <a:rect l="l" t="t" r="r" b="b"/>
            <a:pathLst>
              <a:path w="19685" h="30479">
                <a:moveTo>
                  <a:pt x="0" y="30119"/>
                </a:moveTo>
                <a:lnTo>
                  <a:pt x="19216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84499" y="4707027"/>
            <a:ext cx="15240" cy="33020"/>
          </a:xfrm>
          <a:custGeom>
            <a:avLst/>
            <a:gdLst/>
            <a:ahLst/>
            <a:cxnLst/>
            <a:rect l="l" t="t" r="r" b="b"/>
            <a:pathLst>
              <a:path w="15239" h="33020">
                <a:moveTo>
                  <a:pt x="0" y="32867"/>
                </a:moveTo>
                <a:lnTo>
                  <a:pt x="15098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99598" y="4671435"/>
            <a:ext cx="11430" cy="37465"/>
          </a:xfrm>
          <a:custGeom>
            <a:avLst/>
            <a:gdLst/>
            <a:ahLst/>
            <a:cxnLst/>
            <a:rect l="l" t="t" r="r" b="b"/>
            <a:pathLst>
              <a:path w="11429" h="37464">
                <a:moveTo>
                  <a:pt x="0" y="36971"/>
                </a:moveTo>
                <a:lnTo>
                  <a:pt x="10980" y="0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10578" y="4631727"/>
            <a:ext cx="6985" cy="41275"/>
          </a:xfrm>
          <a:custGeom>
            <a:avLst/>
            <a:gdLst/>
            <a:ahLst/>
            <a:cxnLst/>
            <a:rect l="l" t="t" r="r" b="b"/>
            <a:pathLst>
              <a:path w="6985" h="41275">
                <a:moveTo>
                  <a:pt x="0" y="41075"/>
                </a:moveTo>
                <a:lnTo>
                  <a:pt x="686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17441" y="4592031"/>
            <a:ext cx="3175" cy="41275"/>
          </a:xfrm>
          <a:custGeom>
            <a:avLst/>
            <a:gdLst/>
            <a:ahLst/>
            <a:cxnLst/>
            <a:rect l="l" t="t" r="r" b="b"/>
            <a:pathLst>
              <a:path w="3175" h="41275">
                <a:moveTo>
                  <a:pt x="1372" y="-5494"/>
                </a:moveTo>
                <a:lnTo>
                  <a:pt x="1372" y="46558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18814" y="4549587"/>
            <a:ext cx="1905" cy="43815"/>
          </a:xfrm>
          <a:custGeom>
            <a:avLst/>
            <a:gdLst/>
            <a:ahLst/>
            <a:cxnLst/>
            <a:rect l="l" t="t" r="r" b="b"/>
            <a:pathLst>
              <a:path w="1904" h="43814">
                <a:moveTo>
                  <a:pt x="686" y="-5494"/>
                </a:moveTo>
                <a:lnTo>
                  <a:pt x="686" y="49306"/>
                </a:lnTo>
              </a:path>
            </a:pathLst>
          </a:custGeom>
          <a:ln w="12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11951" y="4505776"/>
            <a:ext cx="6985" cy="45720"/>
          </a:xfrm>
          <a:custGeom>
            <a:avLst/>
            <a:gdLst/>
            <a:ahLst/>
            <a:cxnLst/>
            <a:rect l="l" t="t" r="r" b="b"/>
            <a:pathLst>
              <a:path w="6985" h="45720">
                <a:moveTo>
                  <a:pt x="6862" y="45179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00970" y="4463332"/>
            <a:ext cx="11430" cy="43815"/>
          </a:xfrm>
          <a:custGeom>
            <a:avLst/>
            <a:gdLst/>
            <a:ahLst/>
            <a:cxnLst/>
            <a:rect l="l" t="t" r="r" b="b"/>
            <a:pathLst>
              <a:path w="11429" h="43814">
                <a:moveTo>
                  <a:pt x="10980" y="43811"/>
                </a:moveTo>
                <a:lnTo>
                  <a:pt x="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84499" y="4419520"/>
            <a:ext cx="16510" cy="45720"/>
          </a:xfrm>
          <a:custGeom>
            <a:avLst/>
            <a:gdLst/>
            <a:ahLst/>
            <a:cxnLst/>
            <a:rect l="l" t="t" r="r" b="b"/>
            <a:pathLst>
              <a:path w="16510" h="45720">
                <a:moveTo>
                  <a:pt x="16471" y="45179"/>
                </a:moveTo>
                <a:lnTo>
                  <a:pt x="0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66655" y="4377077"/>
            <a:ext cx="19685" cy="43815"/>
          </a:xfrm>
          <a:custGeom>
            <a:avLst/>
            <a:gdLst/>
            <a:ahLst/>
            <a:cxnLst/>
            <a:rect l="l" t="t" r="r" b="b"/>
            <a:pathLst>
              <a:path w="19685" h="43814">
                <a:moveTo>
                  <a:pt x="19216" y="43811"/>
                </a:moveTo>
                <a:lnTo>
                  <a:pt x="0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44694" y="4336002"/>
            <a:ext cx="23495" cy="42545"/>
          </a:xfrm>
          <a:custGeom>
            <a:avLst/>
            <a:gdLst/>
            <a:ahLst/>
            <a:cxnLst/>
            <a:rect l="l" t="t" r="r" b="b"/>
            <a:pathLst>
              <a:path w="23495" h="42545">
                <a:moveTo>
                  <a:pt x="23334" y="42443"/>
                </a:moveTo>
                <a:lnTo>
                  <a:pt x="0" y="0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18614" y="4297662"/>
            <a:ext cx="27940" cy="40005"/>
          </a:xfrm>
          <a:custGeom>
            <a:avLst/>
            <a:gdLst/>
            <a:ahLst/>
            <a:cxnLst/>
            <a:rect l="l" t="t" r="r" b="b"/>
            <a:pathLst>
              <a:path w="27939" h="40004">
                <a:moveTo>
                  <a:pt x="27451" y="39707"/>
                </a:moveTo>
                <a:lnTo>
                  <a:pt x="0" y="0"/>
                </a:lnTo>
              </a:path>
            </a:pathLst>
          </a:custGeom>
          <a:ln w="10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89904" y="4262070"/>
            <a:ext cx="30480" cy="37465"/>
          </a:xfrm>
          <a:custGeom>
            <a:avLst/>
            <a:gdLst/>
            <a:ahLst/>
            <a:cxnLst/>
            <a:rect l="l" t="t" r="r" b="b"/>
            <a:pathLst>
              <a:path w="30479" h="37464">
                <a:moveTo>
                  <a:pt x="30082" y="36960"/>
                </a:moveTo>
                <a:lnTo>
                  <a:pt x="0" y="0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58335" y="4229214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2942" y="34223"/>
                </a:moveTo>
                <a:lnTo>
                  <a:pt x="0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25392" y="4200462"/>
            <a:ext cx="34925" cy="30480"/>
          </a:xfrm>
          <a:custGeom>
            <a:avLst/>
            <a:gdLst/>
            <a:ahLst/>
            <a:cxnLst/>
            <a:rect l="l" t="t" r="r" b="b"/>
            <a:pathLst>
              <a:path w="34925" h="30479">
                <a:moveTo>
                  <a:pt x="34314" y="30119"/>
                </a:moveTo>
                <a:lnTo>
                  <a:pt x="0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91078" y="4175838"/>
            <a:ext cx="36195" cy="26034"/>
          </a:xfrm>
          <a:custGeom>
            <a:avLst/>
            <a:gdLst/>
            <a:ahLst/>
            <a:cxnLst/>
            <a:rect l="l" t="t" r="r" b="b"/>
            <a:pathLst>
              <a:path w="36195" h="26035">
                <a:moveTo>
                  <a:pt x="35687" y="25992"/>
                </a:moveTo>
                <a:lnTo>
                  <a:pt x="0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55505" y="4156685"/>
            <a:ext cx="37465" cy="20955"/>
          </a:xfrm>
          <a:custGeom>
            <a:avLst/>
            <a:gdLst/>
            <a:ahLst/>
            <a:cxnLst/>
            <a:rect l="l" t="t" r="r" b="b"/>
            <a:pathLst>
              <a:path w="37464" h="20954">
                <a:moveTo>
                  <a:pt x="36945" y="20520"/>
                </a:moveTo>
                <a:lnTo>
                  <a:pt x="0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19817" y="4140268"/>
            <a:ext cx="37465" cy="17780"/>
          </a:xfrm>
          <a:custGeom>
            <a:avLst/>
            <a:gdLst/>
            <a:ahLst/>
            <a:cxnLst/>
            <a:rect l="l" t="t" r="r" b="b"/>
            <a:pathLst>
              <a:path w="37464" h="17779">
                <a:moveTo>
                  <a:pt x="37060" y="17784"/>
                </a:moveTo>
                <a:lnTo>
                  <a:pt x="0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82757" y="4131946"/>
            <a:ext cx="38735" cy="10160"/>
          </a:xfrm>
          <a:custGeom>
            <a:avLst/>
            <a:gdLst/>
            <a:ahLst/>
            <a:cxnLst/>
            <a:rect l="l" t="t" r="r" b="b"/>
            <a:pathLst>
              <a:path w="38735" h="10160">
                <a:moveTo>
                  <a:pt x="38432" y="9690"/>
                </a:moveTo>
                <a:lnTo>
                  <a:pt x="0" y="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47070" y="4126474"/>
            <a:ext cx="37465" cy="5715"/>
          </a:xfrm>
          <a:custGeom>
            <a:avLst/>
            <a:gdLst/>
            <a:ahLst/>
            <a:cxnLst/>
            <a:rect l="l" t="t" r="r" b="b"/>
            <a:pathLst>
              <a:path w="37464" h="5714">
                <a:moveTo>
                  <a:pt x="37060" y="5472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12869" y="4126474"/>
            <a:ext cx="36195" cy="1905"/>
          </a:xfrm>
          <a:custGeom>
            <a:avLst/>
            <a:gdLst/>
            <a:ahLst/>
            <a:cxnLst/>
            <a:rect l="l" t="t" r="r" b="b"/>
            <a:pathLst>
              <a:path w="36195" h="1904">
                <a:moveTo>
                  <a:pt x="-5476" y="684"/>
                </a:moveTo>
                <a:lnTo>
                  <a:pt x="41049" y="684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79927" y="4127842"/>
            <a:ext cx="34925" cy="5715"/>
          </a:xfrm>
          <a:custGeom>
            <a:avLst/>
            <a:gdLst/>
            <a:ahLst/>
            <a:cxnLst/>
            <a:rect l="l" t="t" r="r" b="b"/>
            <a:pathLst>
              <a:path w="34925" h="5714">
                <a:moveTo>
                  <a:pt x="34314" y="0"/>
                </a:moveTo>
                <a:lnTo>
                  <a:pt x="0" y="5586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48357" y="4133428"/>
            <a:ext cx="33020" cy="10160"/>
          </a:xfrm>
          <a:custGeom>
            <a:avLst/>
            <a:gdLst/>
            <a:ahLst/>
            <a:cxnLst/>
            <a:rect l="l" t="t" r="r" b="b"/>
            <a:pathLst>
              <a:path w="33020" h="10160">
                <a:moveTo>
                  <a:pt x="32942" y="0"/>
                </a:moveTo>
                <a:lnTo>
                  <a:pt x="0" y="9576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19533" y="4143004"/>
            <a:ext cx="30480" cy="16510"/>
          </a:xfrm>
          <a:custGeom>
            <a:avLst/>
            <a:gdLst/>
            <a:ahLst/>
            <a:cxnLst/>
            <a:rect l="l" t="t" r="r" b="b"/>
            <a:pathLst>
              <a:path w="30479" h="16510">
                <a:moveTo>
                  <a:pt x="30197" y="0"/>
                </a:moveTo>
                <a:lnTo>
                  <a:pt x="0" y="16416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96852" y="3771922"/>
            <a:ext cx="126364" cy="82550"/>
          </a:xfrm>
          <a:custGeom>
            <a:avLst/>
            <a:gdLst/>
            <a:ahLst/>
            <a:cxnLst/>
            <a:rect l="l" t="t" r="r" b="b"/>
            <a:pathLst>
              <a:path w="126364" h="82550">
                <a:moveTo>
                  <a:pt x="0" y="82196"/>
                </a:moveTo>
                <a:lnTo>
                  <a:pt x="126164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85587" y="4812457"/>
            <a:ext cx="132080" cy="85090"/>
          </a:xfrm>
          <a:custGeom>
            <a:avLst/>
            <a:gdLst/>
            <a:ahLst/>
            <a:cxnLst/>
            <a:rect l="l" t="t" r="r" b="b"/>
            <a:pathLst>
              <a:path w="132079" h="85089">
                <a:moveTo>
                  <a:pt x="0" y="84887"/>
                </a:moveTo>
                <a:lnTo>
                  <a:pt x="131654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470035" y="3836220"/>
            <a:ext cx="470534" cy="302895"/>
          </a:xfrm>
          <a:custGeom>
            <a:avLst/>
            <a:gdLst/>
            <a:ahLst/>
            <a:cxnLst/>
            <a:rect l="l" t="t" r="r" b="b"/>
            <a:pathLst>
              <a:path w="470535" h="302895">
                <a:moveTo>
                  <a:pt x="0" y="302679"/>
                </a:moveTo>
                <a:lnTo>
                  <a:pt x="470456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620905" y="3852751"/>
            <a:ext cx="476250" cy="306705"/>
          </a:xfrm>
          <a:custGeom>
            <a:avLst/>
            <a:gdLst/>
            <a:ahLst/>
            <a:cxnLst/>
            <a:rect l="l" t="t" r="r" b="b"/>
            <a:pathLst>
              <a:path w="476250" h="306704">
                <a:moveTo>
                  <a:pt x="0" y="306670"/>
                </a:moveTo>
                <a:lnTo>
                  <a:pt x="475946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15869" y="4600239"/>
            <a:ext cx="335280" cy="213995"/>
          </a:xfrm>
          <a:custGeom>
            <a:avLst/>
            <a:gdLst/>
            <a:ahLst/>
            <a:cxnLst/>
            <a:rect l="l" t="t" r="r" b="b"/>
            <a:pathLst>
              <a:path w="335279" h="213995">
                <a:moveTo>
                  <a:pt x="334683" y="0"/>
                </a:moveTo>
                <a:lnTo>
                  <a:pt x="0" y="213586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55959" y="4581075"/>
            <a:ext cx="488315" cy="99060"/>
          </a:xfrm>
          <a:custGeom>
            <a:avLst/>
            <a:gdLst/>
            <a:ahLst/>
            <a:cxnLst/>
            <a:rect l="l" t="t" r="r" b="b"/>
            <a:pathLst>
              <a:path w="488314" h="99060">
                <a:moveTo>
                  <a:pt x="0" y="0"/>
                </a:moveTo>
                <a:lnTo>
                  <a:pt x="488185" y="9857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339572" y="4070384"/>
            <a:ext cx="628650" cy="466090"/>
          </a:xfrm>
          <a:custGeom>
            <a:avLst/>
            <a:gdLst/>
            <a:ahLst/>
            <a:cxnLst/>
            <a:rect l="l" t="t" r="r" b="b"/>
            <a:pathLst>
              <a:path w="628650" h="466089">
                <a:moveTo>
                  <a:pt x="0" y="0"/>
                </a:moveTo>
                <a:lnTo>
                  <a:pt x="506029" y="102717"/>
                </a:lnTo>
                <a:lnTo>
                  <a:pt x="549952" y="120501"/>
                </a:lnTo>
                <a:lnTo>
                  <a:pt x="587012" y="160198"/>
                </a:lnTo>
                <a:lnTo>
                  <a:pt x="613091" y="214954"/>
                </a:lnTo>
                <a:lnTo>
                  <a:pt x="625330" y="282045"/>
                </a:lnTo>
                <a:lnTo>
                  <a:pt x="628075" y="319016"/>
                </a:lnTo>
                <a:lnTo>
                  <a:pt x="625330" y="355976"/>
                </a:lnTo>
                <a:lnTo>
                  <a:pt x="619840" y="394316"/>
                </a:lnTo>
                <a:lnTo>
                  <a:pt x="611718" y="429908"/>
                </a:lnTo>
                <a:lnTo>
                  <a:pt x="597993" y="465511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22467" y="4535896"/>
            <a:ext cx="16510" cy="33020"/>
          </a:xfrm>
          <a:custGeom>
            <a:avLst/>
            <a:gdLst/>
            <a:ahLst/>
            <a:cxnLst/>
            <a:rect l="l" t="t" r="r" b="b"/>
            <a:pathLst>
              <a:path w="16510" h="33020">
                <a:moveTo>
                  <a:pt x="16471" y="0"/>
                </a:moveTo>
                <a:lnTo>
                  <a:pt x="0" y="32855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05996" y="4568752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4" h="30479">
                <a:moveTo>
                  <a:pt x="17843" y="0"/>
                </a:moveTo>
                <a:lnTo>
                  <a:pt x="0" y="30119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885407" y="4598872"/>
            <a:ext cx="22225" cy="26034"/>
          </a:xfrm>
          <a:custGeom>
            <a:avLst/>
            <a:gdLst/>
            <a:ahLst/>
            <a:cxnLst/>
            <a:rect l="l" t="t" r="r" b="b"/>
            <a:pathLst>
              <a:path w="22225" h="26035">
                <a:moveTo>
                  <a:pt x="21961" y="0"/>
                </a:moveTo>
                <a:lnTo>
                  <a:pt x="0" y="26015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64818" y="462488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961" y="0"/>
                </a:moveTo>
                <a:lnTo>
                  <a:pt x="0" y="2190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41484" y="4646787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4" h="16510">
                <a:moveTo>
                  <a:pt x="24706" y="0"/>
                </a:moveTo>
                <a:lnTo>
                  <a:pt x="0" y="16427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818264" y="4663215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592" y="0"/>
                </a:moveTo>
                <a:lnTo>
                  <a:pt x="0" y="12323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793557" y="4675539"/>
            <a:ext cx="26670" cy="6985"/>
          </a:xfrm>
          <a:custGeom>
            <a:avLst/>
            <a:gdLst/>
            <a:ahLst/>
            <a:cxnLst/>
            <a:rect l="l" t="t" r="r" b="b"/>
            <a:pathLst>
              <a:path w="26670" h="6985">
                <a:moveTo>
                  <a:pt x="26079" y="0"/>
                </a:moveTo>
                <a:lnTo>
                  <a:pt x="0" y="685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770224" y="4682390"/>
            <a:ext cx="24765" cy="3175"/>
          </a:xfrm>
          <a:custGeom>
            <a:avLst/>
            <a:gdLst/>
            <a:ahLst/>
            <a:cxnLst/>
            <a:rect l="l" t="t" r="r" b="b"/>
            <a:pathLst>
              <a:path w="24764" h="3175">
                <a:moveTo>
                  <a:pt x="-5476" y="1368"/>
                </a:moveTo>
                <a:lnTo>
                  <a:pt x="30183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46889" y="4681022"/>
            <a:ext cx="24765" cy="4445"/>
          </a:xfrm>
          <a:custGeom>
            <a:avLst/>
            <a:gdLst/>
            <a:ahLst/>
            <a:cxnLst/>
            <a:rect l="l" t="t" r="r" b="b"/>
            <a:pathLst>
              <a:path w="24764" h="4445">
                <a:moveTo>
                  <a:pt x="24706" y="4104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724928" y="4670067"/>
            <a:ext cx="23495" cy="11430"/>
          </a:xfrm>
          <a:custGeom>
            <a:avLst/>
            <a:gdLst/>
            <a:ahLst/>
            <a:cxnLst/>
            <a:rect l="l" t="t" r="r" b="b"/>
            <a:pathLst>
              <a:path w="23495" h="11429">
                <a:moveTo>
                  <a:pt x="23334" y="10955"/>
                </a:moveTo>
                <a:lnTo>
                  <a:pt x="0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704339" y="4655007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21961" y="16427"/>
                </a:moveTo>
                <a:lnTo>
                  <a:pt x="0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85123" y="4635843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588" y="20532"/>
                </a:moveTo>
                <a:lnTo>
                  <a:pt x="0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670139" y="4612563"/>
            <a:ext cx="16510" cy="24765"/>
          </a:xfrm>
          <a:custGeom>
            <a:avLst/>
            <a:gdLst/>
            <a:ahLst/>
            <a:cxnLst/>
            <a:rect l="l" t="t" r="r" b="b"/>
            <a:pathLst>
              <a:path w="16510" h="24764">
                <a:moveTo>
                  <a:pt x="16356" y="24647"/>
                </a:moveTo>
                <a:lnTo>
                  <a:pt x="0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56413" y="4585179"/>
            <a:ext cx="15240" cy="29209"/>
          </a:xfrm>
          <a:custGeom>
            <a:avLst/>
            <a:gdLst/>
            <a:ahLst/>
            <a:cxnLst/>
            <a:rect l="l" t="t" r="r" b="b"/>
            <a:pathLst>
              <a:path w="15239" h="29210">
                <a:moveTo>
                  <a:pt x="15098" y="28751"/>
                </a:moveTo>
                <a:lnTo>
                  <a:pt x="0" y="0"/>
                </a:lnTo>
              </a:path>
            </a:pathLst>
          </a:custGeom>
          <a:ln w="1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46804" y="4553692"/>
            <a:ext cx="11430" cy="33020"/>
          </a:xfrm>
          <a:custGeom>
            <a:avLst/>
            <a:gdLst/>
            <a:ahLst/>
            <a:cxnLst/>
            <a:rect l="l" t="t" r="r" b="b"/>
            <a:pathLst>
              <a:path w="11429" h="33020">
                <a:moveTo>
                  <a:pt x="10980" y="32855"/>
                </a:moveTo>
                <a:lnTo>
                  <a:pt x="0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641314" y="4519468"/>
            <a:ext cx="6985" cy="36195"/>
          </a:xfrm>
          <a:custGeom>
            <a:avLst/>
            <a:gdLst/>
            <a:ahLst/>
            <a:cxnLst/>
            <a:rect l="l" t="t" r="r" b="b"/>
            <a:pathLst>
              <a:path w="6985" h="36195">
                <a:moveTo>
                  <a:pt x="6862" y="35591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638569" y="4483864"/>
            <a:ext cx="3175" cy="37465"/>
          </a:xfrm>
          <a:custGeom>
            <a:avLst/>
            <a:gdLst/>
            <a:ahLst/>
            <a:cxnLst/>
            <a:rect l="l" t="t" r="r" b="b"/>
            <a:pathLst>
              <a:path w="3175" h="37464">
                <a:moveTo>
                  <a:pt x="1372" y="-5494"/>
                </a:moveTo>
                <a:lnTo>
                  <a:pt x="1372" y="42465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38569" y="4446904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38328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38569" y="4409933"/>
            <a:ext cx="4445" cy="38735"/>
          </a:xfrm>
          <a:custGeom>
            <a:avLst/>
            <a:gdLst/>
            <a:ahLst/>
            <a:cxnLst/>
            <a:rect l="l" t="t" r="r" b="b"/>
            <a:pathLst>
              <a:path w="4445" h="38735">
                <a:moveTo>
                  <a:pt x="2058" y="-5494"/>
                </a:moveTo>
                <a:lnTo>
                  <a:pt x="2058" y="43833"/>
                </a:lnTo>
              </a:path>
            </a:pathLst>
          </a:custGeom>
          <a:ln w="15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642687" y="4372962"/>
            <a:ext cx="6985" cy="38735"/>
          </a:xfrm>
          <a:custGeom>
            <a:avLst/>
            <a:gdLst/>
            <a:ahLst/>
            <a:cxnLst/>
            <a:rect l="l" t="t" r="r" b="b"/>
            <a:pathLst>
              <a:path w="6985" h="38735">
                <a:moveTo>
                  <a:pt x="0" y="38339"/>
                </a:moveTo>
                <a:lnTo>
                  <a:pt x="686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649550" y="4336002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0" y="38339"/>
                </a:moveTo>
                <a:lnTo>
                  <a:pt x="9608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659158" y="4301778"/>
            <a:ext cx="13970" cy="36195"/>
          </a:xfrm>
          <a:custGeom>
            <a:avLst/>
            <a:gdLst/>
            <a:ahLst/>
            <a:cxnLst/>
            <a:rect l="l" t="t" r="r" b="b"/>
            <a:pathLst>
              <a:path w="13970" h="36195">
                <a:moveTo>
                  <a:pt x="0" y="35591"/>
                </a:moveTo>
                <a:lnTo>
                  <a:pt x="13725" y="0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672884" y="4271658"/>
            <a:ext cx="16510" cy="31750"/>
          </a:xfrm>
          <a:custGeom>
            <a:avLst/>
            <a:gdLst/>
            <a:ahLst/>
            <a:cxnLst/>
            <a:rect l="l" t="t" r="r" b="b"/>
            <a:pathLst>
              <a:path w="16510" h="31750">
                <a:moveTo>
                  <a:pt x="0" y="31487"/>
                </a:moveTo>
                <a:lnTo>
                  <a:pt x="16356" y="0"/>
                </a:lnTo>
              </a:path>
            </a:pathLst>
          </a:custGeom>
          <a:ln w="1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89241" y="4242906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4" h="30479">
                <a:moveTo>
                  <a:pt x="0" y="30119"/>
                </a:moveTo>
                <a:lnTo>
                  <a:pt x="17843" y="0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07084" y="4218258"/>
            <a:ext cx="20955" cy="26034"/>
          </a:xfrm>
          <a:custGeom>
            <a:avLst/>
            <a:gdLst/>
            <a:ahLst/>
            <a:cxnLst/>
            <a:rect l="l" t="t" r="r" b="b"/>
            <a:pathLst>
              <a:path w="20954" h="26035">
                <a:moveTo>
                  <a:pt x="0" y="26015"/>
                </a:moveTo>
                <a:lnTo>
                  <a:pt x="20588" y="0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727673" y="4199094"/>
            <a:ext cx="23495" cy="20955"/>
          </a:xfrm>
          <a:custGeom>
            <a:avLst/>
            <a:gdLst/>
            <a:ahLst/>
            <a:cxnLst/>
            <a:rect l="l" t="t" r="r" b="b"/>
            <a:pathLst>
              <a:path w="23495" h="20954">
                <a:moveTo>
                  <a:pt x="0" y="20532"/>
                </a:moveTo>
                <a:lnTo>
                  <a:pt x="23334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751007" y="4184046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0" y="16416"/>
                </a:moveTo>
                <a:lnTo>
                  <a:pt x="23334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774341" y="4174470"/>
            <a:ext cx="23495" cy="11430"/>
          </a:xfrm>
          <a:custGeom>
            <a:avLst/>
            <a:gdLst/>
            <a:ahLst/>
            <a:cxnLst/>
            <a:rect l="l" t="t" r="r" b="b"/>
            <a:pathLst>
              <a:path w="23495" h="11429">
                <a:moveTo>
                  <a:pt x="0" y="10944"/>
                </a:moveTo>
                <a:lnTo>
                  <a:pt x="23334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797675" y="4171734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60" h="4445">
                <a:moveTo>
                  <a:pt x="0" y="4104"/>
                </a:moveTo>
                <a:lnTo>
                  <a:pt x="24592" y="0"/>
                </a:lnTo>
                <a:lnTo>
                  <a:pt x="47926" y="1368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35739" y="4070384"/>
            <a:ext cx="19685" cy="43815"/>
          </a:xfrm>
          <a:custGeom>
            <a:avLst/>
            <a:gdLst/>
            <a:ahLst/>
            <a:cxnLst/>
            <a:rect l="l" t="t" r="r" b="b"/>
            <a:pathLst>
              <a:path w="19685" h="43814">
                <a:moveTo>
                  <a:pt x="19101" y="43777"/>
                </a:moveTo>
                <a:lnTo>
                  <a:pt x="0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12405" y="4030711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4" h="41275">
                <a:moveTo>
                  <a:pt x="24706" y="41041"/>
                </a:moveTo>
                <a:lnTo>
                  <a:pt x="0" y="0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87698" y="3993774"/>
            <a:ext cx="26670" cy="38735"/>
          </a:xfrm>
          <a:custGeom>
            <a:avLst/>
            <a:gdLst/>
            <a:ahLst/>
            <a:cxnLst/>
            <a:rect l="l" t="t" r="r" b="b"/>
            <a:pathLst>
              <a:path w="26670" h="38735">
                <a:moveTo>
                  <a:pt x="26079" y="38305"/>
                </a:moveTo>
                <a:lnTo>
                  <a:pt x="0" y="0"/>
                </a:lnTo>
              </a:path>
            </a:pathLst>
          </a:custGeom>
          <a:ln w="10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58874" y="3958090"/>
            <a:ext cx="30480" cy="37465"/>
          </a:xfrm>
          <a:custGeom>
            <a:avLst/>
            <a:gdLst/>
            <a:ahLst/>
            <a:cxnLst/>
            <a:rect l="l" t="t" r="r" b="b"/>
            <a:pathLst>
              <a:path w="30479" h="37464">
                <a:moveTo>
                  <a:pt x="30197" y="37051"/>
                </a:moveTo>
                <a:lnTo>
                  <a:pt x="0" y="0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428677" y="3926625"/>
            <a:ext cx="31750" cy="33020"/>
          </a:xfrm>
          <a:custGeom>
            <a:avLst/>
            <a:gdLst/>
            <a:ahLst/>
            <a:cxnLst/>
            <a:rect l="l" t="t" r="r" b="b"/>
            <a:pathLst>
              <a:path w="31750" h="33020">
                <a:moveTo>
                  <a:pt x="31569" y="32833"/>
                </a:moveTo>
                <a:lnTo>
                  <a:pt x="0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395849" y="3897896"/>
            <a:ext cx="34290" cy="30480"/>
          </a:xfrm>
          <a:custGeom>
            <a:avLst/>
            <a:gdLst/>
            <a:ahLst/>
            <a:cxnLst/>
            <a:rect l="l" t="t" r="r" b="b"/>
            <a:pathLst>
              <a:path w="34289" h="30479">
                <a:moveTo>
                  <a:pt x="34200" y="30096"/>
                </a:moveTo>
                <a:lnTo>
                  <a:pt x="0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361534" y="3873272"/>
            <a:ext cx="36195" cy="26034"/>
          </a:xfrm>
          <a:custGeom>
            <a:avLst/>
            <a:gdLst/>
            <a:ahLst/>
            <a:cxnLst/>
            <a:rect l="l" t="t" r="r" b="b"/>
            <a:pathLst>
              <a:path w="36195" h="26035">
                <a:moveTo>
                  <a:pt x="35687" y="25992"/>
                </a:moveTo>
                <a:lnTo>
                  <a:pt x="0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325847" y="3854119"/>
            <a:ext cx="37465" cy="20955"/>
          </a:xfrm>
          <a:custGeom>
            <a:avLst/>
            <a:gdLst/>
            <a:ahLst/>
            <a:cxnLst/>
            <a:rect l="l" t="t" r="r" b="b"/>
            <a:pathLst>
              <a:path w="37464" h="20954">
                <a:moveTo>
                  <a:pt x="37060" y="20520"/>
                </a:moveTo>
                <a:lnTo>
                  <a:pt x="0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90159" y="3838957"/>
            <a:ext cx="37465" cy="17145"/>
          </a:xfrm>
          <a:custGeom>
            <a:avLst/>
            <a:gdLst/>
            <a:ahLst/>
            <a:cxnLst/>
            <a:rect l="l" t="t" r="r" b="b"/>
            <a:pathLst>
              <a:path w="37464" h="17145">
                <a:moveTo>
                  <a:pt x="37060" y="16530"/>
                </a:moveTo>
                <a:lnTo>
                  <a:pt x="0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54586" y="3830748"/>
            <a:ext cx="37465" cy="10160"/>
          </a:xfrm>
          <a:custGeom>
            <a:avLst/>
            <a:gdLst/>
            <a:ahLst/>
            <a:cxnLst/>
            <a:rect l="l" t="t" r="r" b="b"/>
            <a:pathLst>
              <a:path w="37464" h="10160">
                <a:moveTo>
                  <a:pt x="36945" y="9576"/>
                </a:moveTo>
                <a:lnTo>
                  <a:pt x="0" y="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20271" y="3825276"/>
            <a:ext cx="36195" cy="5715"/>
          </a:xfrm>
          <a:custGeom>
            <a:avLst/>
            <a:gdLst/>
            <a:ahLst/>
            <a:cxnLst/>
            <a:rect l="l" t="t" r="r" b="b"/>
            <a:pathLst>
              <a:path w="36195" h="5714">
                <a:moveTo>
                  <a:pt x="35687" y="5472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185956" y="3825276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5687" y="0"/>
                </a:moveTo>
                <a:lnTo>
                  <a:pt x="0" y="0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153014" y="3825276"/>
            <a:ext cx="34925" cy="5715"/>
          </a:xfrm>
          <a:custGeom>
            <a:avLst/>
            <a:gdLst/>
            <a:ahLst/>
            <a:cxnLst/>
            <a:rect l="l" t="t" r="r" b="b"/>
            <a:pathLst>
              <a:path w="34925" h="5714">
                <a:moveTo>
                  <a:pt x="34314" y="0"/>
                </a:moveTo>
                <a:lnTo>
                  <a:pt x="0" y="5472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121559" y="3830748"/>
            <a:ext cx="33020" cy="10160"/>
          </a:xfrm>
          <a:custGeom>
            <a:avLst/>
            <a:gdLst/>
            <a:ahLst/>
            <a:cxnLst/>
            <a:rect l="l" t="t" r="r" b="b"/>
            <a:pathLst>
              <a:path w="33020" h="10160">
                <a:moveTo>
                  <a:pt x="32827" y="0"/>
                </a:moveTo>
                <a:lnTo>
                  <a:pt x="0" y="9576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94107" y="3840324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28824" y="0"/>
                </a:moveTo>
                <a:lnTo>
                  <a:pt x="0" y="15162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709829" y="4103217"/>
            <a:ext cx="8255" cy="44450"/>
          </a:xfrm>
          <a:custGeom>
            <a:avLst/>
            <a:gdLst/>
            <a:ahLst/>
            <a:cxnLst/>
            <a:rect l="l" t="t" r="r" b="b"/>
            <a:pathLst>
              <a:path w="8254" h="44450">
                <a:moveTo>
                  <a:pt x="8235" y="43891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98849" y="4060808"/>
            <a:ext cx="11430" cy="43815"/>
          </a:xfrm>
          <a:custGeom>
            <a:avLst/>
            <a:gdLst/>
            <a:ahLst/>
            <a:cxnLst/>
            <a:rect l="l" t="t" r="r" b="b"/>
            <a:pathLst>
              <a:path w="11429" h="43814">
                <a:moveTo>
                  <a:pt x="10980" y="43777"/>
                </a:moveTo>
                <a:lnTo>
                  <a:pt x="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81119" y="4018398"/>
            <a:ext cx="17780" cy="43815"/>
          </a:xfrm>
          <a:custGeom>
            <a:avLst/>
            <a:gdLst/>
            <a:ahLst/>
            <a:cxnLst/>
            <a:rect l="l" t="t" r="r" b="b"/>
            <a:pathLst>
              <a:path w="17779" h="43814">
                <a:moveTo>
                  <a:pt x="17729" y="43777"/>
                </a:moveTo>
                <a:lnTo>
                  <a:pt x="0" y="0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61903" y="3977243"/>
            <a:ext cx="20955" cy="42545"/>
          </a:xfrm>
          <a:custGeom>
            <a:avLst/>
            <a:gdLst/>
            <a:ahLst/>
            <a:cxnLst/>
            <a:rect l="l" t="t" r="r" b="b"/>
            <a:pathLst>
              <a:path w="20954" h="42545">
                <a:moveTo>
                  <a:pt x="20588" y="42523"/>
                </a:moveTo>
                <a:lnTo>
                  <a:pt x="0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38569" y="3938938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4" h="40004">
                <a:moveTo>
                  <a:pt x="24706" y="39673"/>
                </a:moveTo>
                <a:lnTo>
                  <a:pt x="0" y="0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612489" y="3902000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39" h="38735">
                <a:moveTo>
                  <a:pt x="27451" y="38305"/>
                </a:moveTo>
                <a:lnTo>
                  <a:pt x="0" y="0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583665" y="3867799"/>
            <a:ext cx="30480" cy="36195"/>
          </a:xfrm>
          <a:custGeom>
            <a:avLst/>
            <a:gdLst/>
            <a:ahLst/>
            <a:cxnLst/>
            <a:rect l="l" t="t" r="r" b="b"/>
            <a:pathLst>
              <a:path w="30479" h="36195">
                <a:moveTo>
                  <a:pt x="30197" y="35569"/>
                </a:moveTo>
                <a:lnTo>
                  <a:pt x="0" y="0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553468" y="3836220"/>
            <a:ext cx="31750" cy="33020"/>
          </a:xfrm>
          <a:custGeom>
            <a:avLst/>
            <a:gdLst/>
            <a:ahLst/>
            <a:cxnLst/>
            <a:rect l="l" t="t" r="r" b="b"/>
            <a:pathLst>
              <a:path w="31750" h="33020">
                <a:moveTo>
                  <a:pt x="31569" y="32947"/>
                </a:moveTo>
                <a:lnTo>
                  <a:pt x="0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520640" y="380886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00" y="28728"/>
                </a:moveTo>
                <a:lnTo>
                  <a:pt x="0" y="0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486325" y="3785603"/>
            <a:ext cx="36195" cy="24765"/>
          </a:xfrm>
          <a:custGeom>
            <a:avLst/>
            <a:gdLst/>
            <a:ahLst/>
            <a:cxnLst/>
            <a:rect l="l" t="t" r="r" b="b"/>
            <a:pathLst>
              <a:path w="36195" h="24764">
                <a:moveTo>
                  <a:pt x="35687" y="24624"/>
                </a:moveTo>
                <a:lnTo>
                  <a:pt x="0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452011" y="3767818"/>
            <a:ext cx="36195" cy="19685"/>
          </a:xfrm>
          <a:custGeom>
            <a:avLst/>
            <a:gdLst/>
            <a:ahLst/>
            <a:cxnLst/>
            <a:rect l="l" t="t" r="r" b="b"/>
            <a:pathLst>
              <a:path w="36195" h="19685">
                <a:moveTo>
                  <a:pt x="35687" y="19152"/>
                </a:moveTo>
                <a:lnTo>
                  <a:pt x="0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16323" y="3752770"/>
            <a:ext cx="37465" cy="16510"/>
          </a:xfrm>
          <a:custGeom>
            <a:avLst/>
            <a:gdLst/>
            <a:ahLst/>
            <a:cxnLst/>
            <a:rect l="l" t="t" r="r" b="b"/>
            <a:pathLst>
              <a:path w="37464" h="16510">
                <a:moveTo>
                  <a:pt x="37060" y="16416"/>
                </a:moveTo>
                <a:lnTo>
                  <a:pt x="0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380750" y="3744561"/>
            <a:ext cx="37465" cy="10160"/>
          </a:xfrm>
          <a:custGeom>
            <a:avLst/>
            <a:gdLst/>
            <a:ahLst/>
            <a:cxnLst/>
            <a:rect l="l" t="t" r="r" b="b"/>
            <a:pathLst>
              <a:path w="37464" h="10160">
                <a:moveTo>
                  <a:pt x="36945" y="9576"/>
                </a:moveTo>
                <a:lnTo>
                  <a:pt x="0" y="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345063" y="374045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4" h="4445">
                <a:moveTo>
                  <a:pt x="-5476" y="2052"/>
                </a:moveTo>
                <a:lnTo>
                  <a:pt x="42536" y="2052"/>
                </a:lnTo>
              </a:path>
            </a:pathLst>
          </a:custGeom>
          <a:ln w="15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312121" y="3740457"/>
            <a:ext cx="34925" cy="1905"/>
          </a:xfrm>
          <a:custGeom>
            <a:avLst/>
            <a:gdLst/>
            <a:ahLst/>
            <a:cxnLst/>
            <a:rect l="l" t="t" r="r" b="b"/>
            <a:pathLst>
              <a:path w="34925" h="1904">
                <a:moveTo>
                  <a:pt x="-5476" y="684"/>
                </a:moveTo>
                <a:lnTo>
                  <a:pt x="39791" y="684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79178" y="3741825"/>
            <a:ext cx="34925" cy="5715"/>
          </a:xfrm>
          <a:custGeom>
            <a:avLst/>
            <a:gdLst/>
            <a:ahLst/>
            <a:cxnLst/>
            <a:rect l="l" t="t" r="r" b="b"/>
            <a:pathLst>
              <a:path w="34925" h="5714">
                <a:moveTo>
                  <a:pt x="34314" y="0"/>
                </a:moveTo>
                <a:lnTo>
                  <a:pt x="0" y="5472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49096" y="3747298"/>
            <a:ext cx="31750" cy="11430"/>
          </a:xfrm>
          <a:custGeom>
            <a:avLst/>
            <a:gdLst/>
            <a:ahLst/>
            <a:cxnLst/>
            <a:rect l="l" t="t" r="r" b="b"/>
            <a:pathLst>
              <a:path w="31750" h="11429">
                <a:moveTo>
                  <a:pt x="31455" y="0"/>
                </a:moveTo>
                <a:lnTo>
                  <a:pt x="0" y="10944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21644" y="3758242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28824" y="0"/>
                </a:moveTo>
                <a:lnTo>
                  <a:pt x="0" y="15048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569042" y="3810227"/>
            <a:ext cx="802640" cy="78105"/>
          </a:xfrm>
          <a:custGeom>
            <a:avLst/>
            <a:gdLst/>
            <a:ahLst/>
            <a:cxnLst/>
            <a:rect l="l" t="t" r="r" b="b"/>
            <a:pathLst>
              <a:path w="802639" h="78104">
                <a:moveTo>
                  <a:pt x="0" y="28728"/>
                </a:moveTo>
                <a:lnTo>
                  <a:pt x="58907" y="43891"/>
                </a:lnTo>
                <a:lnTo>
                  <a:pt x="119301" y="56203"/>
                </a:lnTo>
                <a:lnTo>
                  <a:pt x="182440" y="67148"/>
                </a:lnTo>
                <a:lnTo>
                  <a:pt x="245465" y="73988"/>
                </a:lnTo>
                <a:lnTo>
                  <a:pt x="311349" y="76724"/>
                </a:lnTo>
                <a:lnTo>
                  <a:pt x="375747" y="78092"/>
                </a:lnTo>
                <a:lnTo>
                  <a:pt x="440259" y="75356"/>
                </a:lnTo>
                <a:lnTo>
                  <a:pt x="504656" y="71252"/>
                </a:lnTo>
                <a:lnTo>
                  <a:pt x="567796" y="61676"/>
                </a:lnTo>
                <a:lnTo>
                  <a:pt x="629448" y="50731"/>
                </a:lnTo>
                <a:lnTo>
                  <a:pt x="689842" y="37051"/>
                </a:lnTo>
                <a:lnTo>
                  <a:pt x="747376" y="20520"/>
                </a:lnTo>
                <a:lnTo>
                  <a:pt x="80228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371322" y="3786971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0" y="24624"/>
                </a:moveTo>
                <a:lnTo>
                  <a:pt x="52158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423481" y="3763714"/>
            <a:ext cx="49530" cy="24765"/>
          </a:xfrm>
          <a:custGeom>
            <a:avLst/>
            <a:gdLst/>
            <a:ahLst/>
            <a:cxnLst/>
            <a:rect l="l" t="t" r="r" b="b"/>
            <a:pathLst>
              <a:path w="49529" h="24764">
                <a:moveTo>
                  <a:pt x="0" y="24624"/>
                </a:moveTo>
                <a:lnTo>
                  <a:pt x="49298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472780" y="3736353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0" y="28728"/>
                </a:moveTo>
                <a:lnTo>
                  <a:pt x="45295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518075" y="3707624"/>
            <a:ext cx="40005" cy="30480"/>
          </a:xfrm>
          <a:custGeom>
            <a:avLst/>
            <a:gdLst/>
            <a:ahLst/>
            <a:cxnLst/>
            <a:rect l="l" t="t" r="r" b="b"/>
            <a:pathLst>
              <a:path w="40004" h="30479">
                <a:moveTo>
                  <a:pt x="0" y="30096"/>
                </a:moveTo>
                <a:lnTo>
                  <a:pt x="39805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557881" y="3677413"/>
            <a:ext cx="37465" cy="31750"/>
          </a:xfrm>
          <a:custGeom>
            <a:avLst/>
            <a:gdLst/>
            <a:ahLst/>
            <a:cxnLst/>
            <a:rect l="l" t="t" r="r" b="b"/>
            <a:pathLst>
              <a:path w="37464" h="31750">
                <a:moveTo>
                  <a:pt x="0" y="31579"/>
                </a:moveTo>
                <a:lnTo>
                  <a:pt x="36945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594826" y="364594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833"/>
                </a:moveTo>
                <a:lnTo>
                  <a:pt x="32942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627769" y="3611747"/>
            <a:ext cx="27940" cy="36195"/>
          </a:xfrm>
          <a:custGeom>
            <a:avLst/>
            <a:gdLst/>
            <a:ahLst/>
            <a:cxnLst/>
            <a:rect l="l" t="t" r="r" b="b"/>
            <a:pathLst>
              <a:path w="27939" h="36195">
                <a:moveTo>
                  <a:pt x="0" y="35569"/>
                </a:moveTo>
                <a:lnTo>
                  <a:pt x="27451" y="0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655220" y="3577546"/>
            <a:ext cx="22225" cy="36195"/>
          </a:xfrm>
          <a:custGeom>
            <a:avLst/>
            <a:gdLst/>
            <a:ahLst/>
            <a:cxnLst/>
            <a:rect l="l" t="t" r="r" b="b"/>
            <a:pathLst>
              <a:path w="22225" h="36195">
                <a:moveTo>
                  <a:pt x="0" y="35569"/>
                </a:moveTo>
                <a:lnTo>
                  <a:pt x="21961" y="0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677182" y="3541863"/>
            <a:ext cx="16510" cy="37465"/>
          </a:xfrm>
          <a:custGeom>
            <a:avLst/>
            <a:gdLst/>
            <a:ahLst/>
            <a:cxnLst/>
            <a:rect l="l" t="t" r="r" b="b"/>
            <a:pathLst>
              <a:path w="16510" h="37464">
                <a:moveTo>
                  <a:pt x="0" y="37051"/>
                </a:moveTo>
                <a:lnTo>
                  <a:pt x="16471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693653" y="3506294"/>
            <a:ext cx="12700" cy="37465"/>
          </a:xfrm>
          <a:custGeom>
            <a:avLst/>
            <a:gdLst/>
            <a:ahLst/>
            <a:cxnLst/>
            <a:rect l="l" t="t" r="r" b="b"/>
            <a:pathLst>
              <a:path w="12700" h="37464">
                <a:moveTo>
                  <a:pt x="0" y="36937"/>
                </a:moveTo>
                <a:lnTo>
                  <a:pt x="12353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706006" y="3469356"/>
            <a:ext cx="6985" cy="38735"/>
          </a:xfrm>
          <a:custGeom>
            <a:avLst/>
            <a:gdLst/>
            <a:ahLst/>
            <a:cxnLst/>
            <a:rect l="l" t="t" r="r" b="b"/>
            <a:pathLst>
              <a:path w="6985" h="38735">
                <a:moveTo>
                  <a:pt x="0" y="38305"/>
                </a:moveTo>
                <a:lnTo>
                  <a:pt x="686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12869" y="3432419"/>
            <a:ext cx="1905" cy="38735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686" y="-5494"/>
                </a:moveTo>
                <a:lnTo>
                  <a:pt x="686" y="43799"/>
                </a:lnTo>
              </a:path>
            </a:pathLst>
          </a:custGeom>
          <a:ln w="12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710124" y="3395368"/>
            <a:ext cx="4445" cy="38735"/>
          </a:xfrm>
          <a:custGeom>
            <a:avLst/>
            <a:gdLst/>
            <a:ahLst/>
            <a:cxnLst/>
            <a:rect l="l" t="t" r="r" b="b"/>
            <a:pathLst>
              <a:path w="4445" h="38735">
                <a:moveTo>
                  <a:pt x="2058" y="-5494"/>
                </a:moveTo>
                <a:lnTo>
                  <a:pt x="2058" y="43913"/>
                </a:lnTo>
              </a:path>
            </a:pathLst>
          </a:custGeom>
          <a:ln w="15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701888" y="3358431"/>
            <a:ext cx="8255" cy="38735"/>
          </a:xfrm>
          <a:custGeom>
            <a:avLst/>
            <a:gdLst/>
            <a:ahLst/>
            <a:cxnLst/>
            <a:rect l="l" t="t" r="r" b="b"/>
            <a:pathLst>
              <a:path w="8254" h="38735">
                <a:moveTo>
                  <a:pt x="8235" y="38305"/>
                </a:moveTo>
                <a:lnTo>
                  <a:pt x="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685417" y="3322861"/>
            <a:ext cx="16510" cy="37465"/>
          </a:xfrm>
          <a:custGeom>
            <a:avLst/>
            <a:gdLst/>
            <a:ahLst/>
            <a:cxnLst/>
            <a:rect l="l" t="t" r="r" b="b"/>
            <a:pathLst>
              <a:path w="16510" h="37464">
                <a:moveTo>
                  <a:pt x="16471" y="36937"/>
                </a:moveTo>
                <a:lnTo>
                  <a:pt x="0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666201" y="3288660"/>
            <a:ext cx="20955" cy="36195"/>
          </a:xfrm>
          <a:custGeom>
            <a:avLst/>
            <a:gdLst/>
            <a:ahLst/>
            <a:cxnLst/>
            <a:rect l="l" t="t" r="r" b="b"/>
            <a:pathLst>
              <a:path w="20954" h="36195">
                <a:moveTo>
                  <a:pt x="20588" y="35569"/>
                </a:moveTo>
                <a:lnTo>
                  <a:pt x="0" y="0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641494" y="3254345"/>
            <a:ext cx="26670" cy="36195"/>
          </a:xfrm>
          <a:custGeom>
            <a:avLst/>
            <a:gdLst/>
            <a:ahLst/>
            <a:cxnLst/>
            <a:rect l="l" t="t" r="r" b="b"/>
            <a:pathLst>
              <a:path w="26670" h="36195">
                <a:moveTo>
                  <a:pt x="26079" y="35683"/>
                </a:moveTo>
                <a:lnTo>
                  <a:pt x="0" y="0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11297" y="3221512"/>
            <a:ext cx="31750" cy="34290"/>
          </a:xfrm>
          <a:custGeom>
            <a:avLst/>
            <a:gdLst/>
            <a:ahLst/>
            <a:cxnLst/>
            <a:rect l="l" t="t" r="r" b="b"/>
            <a:pathLst>
              <a:path w="31750" h="34289">
                <a:moveTo>
                  <a:pt x="31569" y="34201"/>
                </a:moveTo>
                <a:lnTo>
                  <a:pt x="0" y="0"/>
                </a:lnTo>
              </a:path>
            </a:pathLst>
          </a:custGeom>
          <a:ln w="10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577097" y="3190047"/>
            <a:ext cx="36195" cy="33020"/>
          </a:xfrm>
          <a:custGeom>
            <a:avLst/>
            <a:gdLst/>
            <a:ahLst/>
            <a:cxnLst/>
            <a:rect l="l" t="t" r="r" b="b"/>
            <a:pathLst>
              <a:path w="36195" h="33019">
                <a:moveTo>
                  <a:pt x="35573" y="32833"/>
                </a:moveTo>
                <a:lnTo>
                  <a:pt x="0" y="0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538664" y="3159950"/>
            <a:ext cx="40005" cy="31750"/>
          </a:xfrm>
          <a:custGeom>
            <a:avLst/>
            <a:gdLst/>
            <a:ahLst/>
            <a:cxnLst/>
            <a:rect l="l" t="t" r="r" b="b"/>
            <a:pathLst>
              <a:path w="40004" h="31750">
                <a:moveTo>
                  <a:pt x="39805" y="31465"/>
                </a:moveTo>
                <a:lnTo>
                  <a:pt x="0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494741" y="313258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45295" y="28728"/>
                </a:moveTo>
                <a:lnTo>
                  <a:pt x="0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448073" y="3106482"/>
            <a:ext cx="48260" cy="27940"/>
          </a:xfrm>
          <a:custGeom>
            <a:avLst/>
            <a:gdLst/>
            <a:ahLst/>
            <a:cxnLst/>
            <a:rect l="l" t="t" r="r" b="b"/>
            <a:pathLst>
              <a:path w="48260" h="27939">
                <a:moveTo>
                  <a:pt x="48040" y="27474"/>
                </a:moveTo>
                <a:lnTo>
                  <a:pt x="0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398774" y="3083226"/>
            <a:ext cx="50800" cy="24765"/>
          </a:xfrm>
          <a:custGeom>
            <a:avLst/>
            <a:gdLst/>
            <a:ahLst/>
            <a:cxnLst/>
            <a:rect l="l" t="t" r="r" b="b"/>
            <a:pathLst>
              <a:path w="50800" h="24764">
                <a:moveTo>
                  <a:pt x="50671" y="24624"/>
                </a:moveTo>
                <a:lnTo>
                  <a:pt x="0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343870" y="3062705"/>
            <a:ext cx="56515" cy="22225"/>
          </a:xfrm>
          <a:custGeom>
            <a:avLst/>
            <a:gdLst/>
            <a:ahLst/>
            <a:cxnLst/>
            <a:rect l="l" t="t" r="r" b="b"/>
            <a:pathLst>
              <a:path w="56514" h="22225">
                <a:moveTo>
                  <a:pt x="56276" y="21888"/>
                </a:moveTo>
                <a:lnTo>
                  <a:pt x="0" y="0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287708" y="3044920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57534" y="19152"/>
                </a:moveTo>
                <a:lnTo>
                  <a:pt x="0" y="0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228687" y="3031240"/>
            <a:ext cx="60960" cy="15240"/>
          </a:xfrm>
          <a:custGeom>
            <a:avLst/>
            <a:gdLst/>
            <a:ahLst/>
            <a:cxnLst/>
            <a:rect l="l" t="t" r="r" b="b"/>
            <a:pathLst>
              <a:path w="60960" h="15239">
                <a:moveTo>
                  <a:pt x="60394" y="15048"/>
                </a:moveTo>
                <a:lnTo>
                  <a:pt x="0" y="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569042" y="3993774"/>
            <a:ext cx="824865" cy="87630"/>
          </a:xfrm>
          <a:custGeom>
            <a:avLst/>
            <a:gdLst/>
            <a:ahLst/>
            <a:cxnLst/>
            <a:rect l="l" t="t" r="r" b="b"/>
            <a:pathLst>
              <a:path w="824864" h="87629">
                <a:moveTo>
                  <a:pt x="0" y="38305"/>
                </a:moveTo>
                <a:lnTo>
                  <a:pt x="60279" y="53353"/>
                </a:lnTo>
                <a:lnTo>
                  <a:pt x="123418" y="67034"/>
                </a:lnTo>
                <a:lnTo>
                  <a:pt x="187930" y="76610"/>
                </a:lnTo>
                <a:lnTo>
                  <a:pt x="253700" y="83450"/>
                </a:lnTo>
                <a:lnTo>
                  <a:pt x="320958" y="87554"/>
                </a:lnTo>
                <a:lnTo>
                  <a:pt x="388100" y="87554"/>
                </a:lnTo>
                <a:lnTo>
                  <a:pt x="455357" y="84818"/>
                </a:lnTo>
                <a:lnTo>
                  <a:pt x="521127" y="77978"/>
                </a:lnTo>
                <a:lnTo>
                  <a:pt x="585639" y="68402"/>
                </a:lnTo>
                <a:lnTo>
                  <a:pt x="648664" y="56089"/>
                </a:lnTo>
                <a:lnTo>
                  <a:pt x="710431" y="41041"/>
                </a:lnTo>
                <a:lnTo>
                  <a:pt x="769338" y="23256"/>
                </a:lnTo>
                <a:lnTo>
                  <a:pt x="824242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393284" y="3970403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0" y="24738"/>
                </a:moveTo>
                <a:lnTo>
                  <a:pt x="52158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445442" y="3944410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29" h="27939">
                <a:moveTo>
                  <a:pt x="0" y="27360"/>
                </a:moveTo>
                <a:lnTo>
                  <a:pt x="49298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494741" y="3915681"/>
            <a:ext cx="44450" cy="30480"/>
          </a:xfrm>
          <a:custGeom>
            <a:avLst/>
            <a:gdLst/>
            <a:ahLst/>
            <a:cxnLst/>
            <a:rect l="l" t="t" r="r" b="b"/>
            <a:pathLst>
              <a:path w="44450" h="30479">
                <a:moveTo>
                  <a:pt x="0" y="30096"/>
                </a:moveTo>
                <a:lnTo>
                  <a:pt x="43922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538664" y="3885584"/>
            <a:ext cx="40005" cy="31750"/>
          </a:xfrm>
          <a:custGeom>
            <a:avLst/>
            <a:gdLst/>
            <a:ahLst/>
            <a:cxnLst/>
            <a:rect l="l" t="t" r="r" b="b"/>
            <a:pathLst>
              <a:path w="40004" h="31750">
                <a:moveTo>
                  <a:pt x="0" y="31465"/>
                </a:moveTo>
                <a:lnTo>
                  <a:pt x="39805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578470" y="3852751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89">
                <a:moveTo>
                  <a:pt x="0" y="34201"/>
                </a:moveTo>
                <a:lnTo>
                  <a:pt x="35573" y="0"/>
                </a:lnTo>
              </a:path>
            </a:pathLst>
          </a:custGeom>
          <a:ln w="10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614043" y="3818436"/>
            <a:ext cx="30480" cy="36195"/>
          </a:xfrm>
          <a:custGeom>
            <a:avLst/>
            <a:gdLst/>
            <a:ahLst/>
            <a:cxnLst/>
            <a:rect l="l" t="t" r="r" b="b"/>
            <a:pathLst>
              <a:path w="30479" h="36195">
                <a:moveTo>
                  <a:pt x="0" y="35683"/>
                </a:moveTo>
                <a:lnTo>
                  <a:pt x="30197" y="0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644240" y="3782867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4" h="37464">
                <a:moveTo>
                  <a:pt x="0" y="36937"/>
                </a:moveTo>
                <a:lnTo>
                  <a:pt x="24706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668946" y="3747298"/>
            <a:ext cx="20955" cy="37465"/>
          </a:xfrm>
          <a:custGeom>
            <a:avLst/>
            <a:gdLst/>
            <a:ahLst/>
            <a:cxnLst/>
            <a:rect l="l" t="t" r="r" b="b"/>
            <a:pathLst>
              <a:path w="20954" h="37464">
                <a:moveTo>
                  <a:pt x="0" y="36937"/>
                </a:moveTo>
                <a:lnTo>
                  <a:pt x="20588" y="0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689535" y="3710360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38305"/>
                </a:moveTo>
                <a:lnTo>
                  <a:pt x="13725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703261" y="3671941"/>
            <a:ext cx="8255" cy="40005"/>
          </a:xfrm>
          <a:custGeom>
            <a:avLst/>
            <a:gdLst/>
            <a:ahLst/>
            <a:cxnLst/>
            <a:rect l="l" t="t" r="r" b="b"/>
            <a:pathLst>
              <a:path w="8254" h="40004">
                <a:moveTo>
                  <a:pt x="0" y="39787"/>
                </a:moveTo>
                <a:lnTo>
                  <a:pt x="8235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711497" y="3633636"/>
            <a:ext cx="3175" cy="40005"/>
          </a:xfrm>
          <a:custGeom>
            <a:avLst/>
            <a:gdLst/>
            <a:ahLst/>
            <a:cxnLst/>
            <a:rect l="l" t="t" r="r" b="b"/>
            <a:pathLst>
              <a:path w="3175" h="40004">
                <a:moveTo>
                  <a:pt x="1372" y="-5494"/>
                </a:moveTo>
                <a:lnTo>
                  <a:pt x="1372" y="45167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569042" y="3838957"/>
            <a:ext cx="0" cy="193675"/>
          </a:xfrm>
          <a:custGeom>
            <a:avLst/>
            <a:gdLst/>
            <a:ahLst/>
            <a:cxnLst/>
            <a:rect l="l" t="t" r="r" b="b"/>
            <a:pathLst>
              <a:path h="193675">
                <a:moveTo>
                  <a:pt x="0" y="0"/>
                </a:moveTo>
                <a:lnTo>
                  <a:pt x="0" y="193122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714242" y="3441996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3008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934103" y="3680149"/>
            <a:ext cx="635000" cy="159385"/>
          </a:xfrm>
          <a:custGeom>
            <a:avLst/>
            <a:gdLst/>
            <a:ahLst/>
            <a:cxnLst/>
            <a:rect l="l" t="t" r="r" b="b"/>
            <a:pathLst>
              <a:path w="635000" h="159385">
                <a:moveTo>
                  <a:pt x="0" y="0"/>
                </a:moveTo>
                <a:lnTo>
                  <a:pt x="634938" y="158807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392092" y="2821701"/>
            <a:ext cx="847725" cy="211454"/>
          </a:xfrm>
          <a:custGeom>
            <a:avLst/>
            <a:gdLst/>
            <a:ahLst/>
            <a:cxnLst/>
            <a:rect l="l" t="t" r="r" b="b"/>
            <a:pathLst>
              <a:path w="847725" h="211455">
                <a:moveTo>
                  <a:pt x="0" y="0"/>
                </a:moveTo>
                <a:lnTo>
                  <a:pt x="847576" y="210906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934103" y="3873272"/>
            <a:ext cx="1270000" cy="316865"/>
          </a:xfrm>
          <a:custGeom>
            <a:avLst/>
            <a:gdLst/>
            <a:ahLst/>
            <a:cxnLst/>
            <a:rect l="l" t="t" r="r" b="b"/>
            <a:pathLst>
              <a:path w="1270000" h="316864">
                <a:moveTo>
                  <a:pt x="0" y="0"/>
                </a:moveTo>
                <a:lnTo>
                  <a:pt x="634938" y="158807"/>
                </a:lnTo>
                <a:lnTo>
                  <a:pt x="1269877" y="316246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311223" y="3970403"/>
            <a:ext cx="29209" cy="4445"/>
          </a:xfrm>
          <a:custGeom>
            <a:avLst/>
            <a:gdLst/>
            <a:ahLst/>
            <a:cxnLst/>
            <a:rect l="l" t="t" r="r" b="b"/>
            <a:pathLst>
              <a:path w="29210" h="4445">
                <a:moveTo>
                  <a:pt x="28824" y="4104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283771" y="3970403"/>
            <a:ext cx="29209" cy="1905"/>
          </a:xfrm>
          <a:custGeom>
            <a:avLst/>
            <a:gdLst/>
            <a:ahLst/>
            <a:cxnLst/>
            <a:rect l="l" t="t" r="r" b="b"/>
            <a:pathLst>
              <a:path w="29210" h="1904">
                <a:moveTo>
                  <a:pt x="-5476" y="684"/>
                </a:moveTo>
                <a:lnTo>
                  <a:pt x="34300" y="684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256319" y="3971771"/>
            <a:ext cx="29209" cy="8255"/>
          </a:xfrm>
          <a:custGeom>
            <a:avLst/>
            <a:gdLst/>
            <a:ahLst/>
            <a:cxnLst/>
            <a:rect l="l" t="t" r="r" b="b"/>
            <a:pathLst>
              <a:path w="29210" h="8254">
                <a:moveTo>
                  <a:pt x="28824" y="0"/>
                </a:moveTo>
                <a:lnTo>
                  <a:pt x="0" y="8208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231613" y="3979979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26079" y="0"/>
                </a:moveTo>
                <a:lnTo>
                  <a:pt x="0" y="12426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209765" y="3992405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4" h="16510">
                <a:moveTo>
                  <a:pt x="23219" y="0"/>
                </a:moveTo>
                <a:lnTo>
                  <a:pt x="0" y="16416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191922" y="4008822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5" h="20954">
                <a:moveTo>
                  <a:pt x="19216" y="0"/>
                </a:moveTo>
                <a:lnTo>
                  <a:pt x="0" y="20520"/>
                </a:lnTo>
              </a:path>
            </a:pathLst>
          </a:custGeom>
          <a:ln w="10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178196" y="4029343"/>
            <a:ext cx="15240" cy="24765"/>
          </a:xfrm>
          <a:custGeom>
            <a:avLst/>
            <a:gdLst/>
            <a:ahLst/>
            <a:cxnLst/>
            <a:rect l="l" t="t" r="r" b="b"/>
            <a:pathLst>
              <a:path w="15239" h="24764">
                <a:moveTo>
                  <a:pt x="15098" y="0"/>
                </a:moveTo>
                <a:lnTo>
                  <a:pt x="0" y="24624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169960" y="4053968"/>
            <a:ext cx="10160" cy="26034"/>
          </a:xfrm>
          <a:custGeom>
            <a:avLst/>
            <a:gdLst/>
            <a:ahLst/>
            <a:cxnLst/>
            <a:rect l="l" t="t" r="r" b="b"/>
            <a:pathLst>
              <a:path w="10160" h="26035">
                <a:moveTo>
                  <a:pt x="9608" y="0"/>
                </a:moveTo>
                <a:lnTo>
                  <a:pt x="0" y="25992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168588" y="4079961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39">
                <a:moveTo>
                  <a:pt x="1372" y="-5494"/>
                </a:moveTo>
                <a:lnTo>
                  <a:pt x="1372" y="32855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68588" y="4340106"/>
            <a:ext cx="104775" cy="134620"/>
          </a:xfrm>
          <a:custGeom>
            <a:avLst/>
            <a:gdLst/>
            <a:ahLst/>
            <a:cxnLst/>
            <a:rect l="l" t="t" r="r" b="b"/>
            <a:pathLst>
              <a:path w="104775" h="134620">
                <a:moveTo>
                  <a:pt x="0" y="0"/>
                </a:moveTo>
                <a:lnTo>
                  <a:pt x="9608" y="52031"/>
                </a:lnTo>
                <a:lnTo>
                  <a:pt x="38432" y="94474"/>
                </a:lnTo>
                <a:lnTo>
                  <a:pt x="79496" y="124594"/>
                </a:lnTo>
                <a:lnTo>
                  <a:pt x="104202" y="134171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168588" y="4107321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84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569042" y="4548220"/>
            <a:ext cx="90805" cy="22225"/>
          </a:xfrm>
          <a:custGeom>
            <a:avLst/>
            <a:gdLst/>
            <a:ahLst/>
            <a:cxnLst/>
            <a:rect l="l" t="t" r="r" b="b"/>
            <a:pathLst>
              <a:path w="90804" h="22225">
                <a:moveTo>
                  <a:pt x="0" y="0"/>
                </a:moveTo>
                <a:lnTo>
                  <a:pt x="45295" y="12312"/>
                </a:lnTo>
                <a:lnTo>
                  <a:pt x="90476" y="2190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569042" y="4733042"/>
            <a:ext cx="744855" cy="57785"/>
          </a:xfrm>
          <a:custGeom>
            <a:avLst/>
            <a:gdLst/>
            <a:ahLst/>
            <a:cxnLst/>
            <a:rect l="l" t="t" r="r" b="b"/>
            <a:pathLst>
              <a:path w="744854" h="57785">
                <a:moveTo>
                  <a:pt x="0" y="8219"/>
                </a:moveTo>
                <a:lnTo>
                  <a:pt x="58907" y="23279"/>
                </a:lnTo>
                <a:lnTo>
                  <a:pt x="119301" y="35603"/>
                </a:lnTo>
                <a:lnTo>
                  <a:pt x="182440" y="46547"/>
                </a:lnTo>
                <a:lnTo>
                  <a:pt x="245465" y="53399"/>
                </a:lnTo>
                <a:lnTo>
                  <a:pt x="309977" y="56135"/>
                </a:lnTo>
                <a:lnTo>
                  <a:pt x="374374" y="57503"/>
                </a:lnTo>
                <a:lnTo>
                  <a:pt x="438886" y="56135"/>
                </a:lnTo>
                <a:lnTo>
                  <a:pt x="503284" y="50663"/>
                </a:lnTo>
                <a:lnTo>
                  <a:pt x="566423" y="42443"/>
                </a:lnTo>
                <a:lnTo>
                  <a:pt x="628075" y="31487"/>
                </a:lnTo>
                <a:lnTo>
                  <a:pt x="687097" y="17795"/>
                </a:lnTo>
                <a:lnTo>
                  <a:pt x="744631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934103" y="4582443"/>
            <a:ext cx="635000" cy="159385"/>
          </a:xfrm>
          <a:custGeom>
            <a:avLst/>
            <a:gdLst/>
            <a:ahLst/>
            <a:cxnLst/>
            <a:rect l="l" t="t" r="r" b="b"/>
            <a:pathLst>
              <a:path w="635000" h="159385">
                <a:moveTo>
                  <a:pt x="0" y="0"/>
                </a:moveTo>
                <a:lnTo>
                  <a:pt x="634938" y="158818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934103" y="4389401"/>
            <a:ext cx="635000" cy="352425"/>
          </a:xfrm>
          <a:custGeom>
            <a:avLst/>
            <a:gdLst/>
            <a:ahLst/>
            <a:cxnLst/>
            <a:rect l="l" t="t" r="r" b="b"/>
            <a:pathLst>
              <a:path w="635000" h="352425">
                <a:moveTo>
                  <a:pt x="0" y="0"/>
                </a:moveTo>
                <a:lnTo>
                  <a:pt x="634938" y="158818"/>
                </a:lnTo>
                <a:lnTo>
                  <a:pt x="634938" y="351861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309670" y="3441996"/>
            <a:ext cx="12700" cy="53975"/>
          </a:xfrm>
          <a:custGeom>
            <a:avLst/>
            <a:gdLst/>
            <a:ahLst/>
            <a:cxnLst/>
            <a:rect l="l" t="t" r="r" b="b"/>
            <a:pathLst>
              <a:path w="12700" h="53975">
                <a:moveTo>
                  <a:pt x="12238" y="0"/>
                </a:moveTo>
                <a:lnTo>
                  <a:pt x="9493" y="27360"/>
                </a:lnTo>
                <a:lnTo>
                  <a:pt x="0" y="53353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95944" y="3495349"/>
            <a:ext cx="15240" cy="24765"/>
          </a:xfrm>
          <a:custGeom>
            <a:avLst/>
            <a:gdLst/>
            <a:ahLst/>
            <a:cxnLst/>
            <a:rect l="l" t="t" r="r" b="b"/>
            <a:pathLst>
              <a:path w="15239" h="24764">
                <a:moveTo>
                  <a:pt x="14984" y="0"/>
                </a:moveTo>
                <a:lnTo>
                  <a:pt x="0" y="24624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78100" y="3519974"/>
            <a:ext cx="19685" cy="24765"/>
          </a:xfrm>
          <a:custGeom>
            <a:avLst/>
            <a:gdLst/>
            <a:ahLst/>
            <a:cxnLst/>
            <a:rect l="l" t="t" r="r" b="b"/>
            <a:pathLst>
              <a:path w="19685" h="24764">
                <a:moveTo>
                  <a:pt x="19216" y="0"/>
                </a:moveTo>
                <a:lnTo>
                  <a:pt x="0" y="24624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53394" y="3544599"/>
            <a:ext cx="26670" cy="22225"/>
          </a:xfrm>
          <a:custGeom>
            <a:avLst/>
            <a:gdLst/>
            <a:ahLst/>
            <a:cxnLst/>
            <a:rect l="l" t="t" r="r" b="b"/>
            <a:pathLst>
              <a:path w="26670" h="22225">
                <a:moveTo>
                  <a:pt x="26079" y="0"/>
                </a:moveTo>
                <a:lnTo>
                  <a:pt x="0" y="22002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25942" y="3566602"/>
            <a:ext cx="29209" cy="22225"/>
          </a:xfrm>
          <a:custGeom>
            <a:avLst/>
            <a:gdLst/>
            <a:ahLst/>
            <a:cxnLst/>
            <a:rect l="l" t="t" r="r" b="b"/>
            <a:pathLst>
              <a:path w="29210" h="22225">
                <a:moveTo>
                  <a:pt x="28824" y="0"/>
                </a:moveTo>
                <a:lnTo>
                  <a:pt x="0" y="21888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193000" y="3588490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34314" y="0"/>
                </a:moveTo>
                <a:lnTo>
                  <a:pt x="0" y="19152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157427" y="3607643"/>
            <a:ext cx="37465" cy="16510"/>
          </a:xfrm>
          <a:custGeom>
            <a:avLst/>
            <a:gdLst/>
            <a:ahLst/>
            <a:cxnLst/>
            <a:rect l="l" t="t" r="r" b="b"/>
            <a:pathLst>
              <a:path w="37464" h="16510">
                <a:moveTo>
                  <a:pt x="36945" y="0"/>
                </a:moveTo>
                <a:lnTo>
                  <a:pt x="0" y="16416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17621" y="3624059"/>
            <a:ext cx="41275" cy="13970"/>
          </a:xfrm>
          <a:custGeom>
            <a:avLst/>
            <a:gdLst/>
            <a:ahLst/>
            <a:cxnLst/>
            <a:rect l="l" t="t" r="r" b="b"/>
            <a:pathLst>
              <a:path w="41275" h="13970">
                <a:moveTo>
                  <a:pt x="41177" y="0"/>
                </a:moveTo>
                <a:lnTo>
                  <a:pt x="0" y="13680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075071" y="3637740"/>
            <a:ext cx="44450" cy="11430"/>
          </a:xfrm>
          <a:custGeom>
            <a:avLst/>
            <a:gdLst/>
            <a:ahLst/>
            <a:cxnLst/>
            <a:rect l="l" t="t" r="r" b="b"/>
            <a:pathLst>
              <a:path w="44450" h="11429">
                <a:moveTo>
                  <a:pt x="43922" y="0"/>
                </a:moveTo>
                <a:lnTo>
                  <a:pt x="0" y="10944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031262" y="3648684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4">
                <a:moveTo>
                  <a:pt x="45181" y="0"/>
                </a:moveTo>
                <a:lnTo>
                  <a:pt x="0" y="820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985967" y="3656893"/>
            <a:ext cx="46990" cy="5715"/>
          </a:xfrm>
          <a:custGeom>
            <a:avLst/>
            <a:gdLst/>
            <a:ahLst/>
            <a:cxnLst/>
            <a:rect l="l" t="t" r="r" b="b"/>
            <a:pathLst>
              <a:path w="46989" h="5714">
                <a:moveTo>
                  <a:pt x="-5476" y="2736"/>
                </a:moveTo>
                <a:lnTo>
                  <a:pt x="52144" y="273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939299" y="3662365"/>
            <a:ext cx="48260" cy="3175"/>
          </a:xfrm>
          <a:custGeom>
            <a:avLst/>
            <a:gdLst/>
            <a:ahLst/>
            <a:cxnLst/>
            <a:rect l="l" t="t" r="r" b="b"/>
            <a:pathLst>
              <a:path w="48260" h="3175">
                <a:moveTo>
                  <a:pt x="-5476" y="1368"/>
                </a:moveTo>
                <a:lnTo>
                  <a:pt x="53517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892745" y="3665101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47926" y="0"/>
                </a:moveTo>
                <a:lnTo>
                  <a:pt x="0" y="0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847449" y="3660997"/>
            <a:ext cx="46990" cy="4445"/>
          </a:xfrm>
          <a:custGeom>
            <a:avLst/>
            <a:gdLst/>
            <a:ahLst/>
            <a:cxnLst/>
            <a:rect l="l" t="t" r="r" b="b"/>
            <a:pathLst>
              <a:path w="46989" h="4445">
                <a:moveTo>
                  <a:pt x="-5476" y="2052"/>
                </a:moveTo>
                <a:lnTo>
                  <a:pt x="52144" y="2052"/>
                </a:lnTo>
              </a:path>
            </a:pathLst>
          </a:custGeom>
          <a:ln w="15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802154" y="3654156"/>
            <a:ext cx="46990" cy="6985"/>
          </a:xfrm>
          <a:custGeom>
            <a:avLst/>
            <a:gdLst/>
            <a:ahLst/>
            <a:cxnLst/>
            <a:rect l="l" t="t" r="r" b="b"/>
            <a:pathLst>
              <a:path w="46989" h="6985">
                <a:moveTo>
                  <a:pt x="46668" y="6840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759718" y="3643212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29">
                <a:moveTo>
                  <a:pt x="43808" y="10944"/>
                </a:moveTo>
                <a:lnTo>
                  <a:pt x="0" y="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718540" y="3630900"/>
            <a:ext cx="42545" cy="12700"/>
          </a:xfrm>
          <a:custGeom>
            <a:avLst/>
            <a:gdLst/>
            <a:ahLst/>
            <a:cxnLst/>
            <a:rect l="l" t="t" r="r" b="b"/>
            <a:pathLst>
              <a:path w="42545" h="12700">
                <a:moveTo>
                  <a:pt x="42436" y="12312"/>
                </a:moveTo>
                <a:lnTo>
                  <a:pt x="0" y="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80107" y="3614483"/>
            <a:ext cx="40005" cy="16510"/>
          </a:xfrm>
          <a:custGeom>
            <a:avLst/>
            <a:gdLst/>
            <a:ahLst/>
            <a:cxnLst/>
            <a:rect l="l" t="t" r="r" b="b"/>
            <a:pathLst>
              <a:path w="40004" h="16510">
                <a:moveTo>
                  <a:pt x="39805" y="16416"/>
                </a:moveTo>
                <a:lnTo>
                  <a:pt x="0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645792" y="3596699"/>
            <a:ext cx="36195" cy="19685"/>
          </a:xfrm>
          <a:custGeom>
            <a:avLst/>
            <a:gdLst/>
            <a:ahLst/>
            <a:cxnLst/>
            <a:rect l="l" t="t" r="r" b="b"/>
            <a:pathLst>
              <a:path w="36195" h="19685">
                <a:moveTo>
                  <a:pt x="35687" y="19152"/>
                </a:moveTo>
                <a:lnTo>
                  <a:pt x="0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615710" y="357617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31455" y="21888"/>
                </a:moveTo>
                <a:lnTo>
                  <a:pt x="0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589630" y="3554289"/>
            <a:ext cx="27940" cy="23495"/>
          </a:xfrm>
          <a:custGeom>
            <a:avLst/>
            <a:gdLst/>
            <a:ahLst/>
            <a:cxnLst/>
            <a:rect l="l" t="t" r="r" b="b"/>
            <a:pathLst>
              <a:path w="27939" h="23495">
                <a:moveTo>
                  <a:pt x="27451" y="23256"/>
                </a:moveTo>
                <a:lnTo>
                  <a:pt x="0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569042" y="3530918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21961" y="24738"/>
                </a:moveTo>
                <a:lnTo>
                  <a:pt x="0" y="0"/>
                </a:lnTo>
              </a:path>
            </a:pathLst>
          </a:custGeom>
          <a:ln w="10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552571" y="3506294"/>
            <a:ext cx="18415" cy="26034"/>
          </a:xfrm>
          <a:custGeom>
            <a:avLst/>
            <a:gdLst/>
            <a:ahLst/>
            <a:cxnLst/>
            <a:rect l="l" t="t" r="r" b="b"/>
            <a:pathLst>
              <a:path w="18414" h="26035">
                <a:moveTo>
                  <a:pt x="17843" y="25992"/>
                </a:moveTo>
                <a:lnTo>
                  <a:pt x="0" y="0"/>
                </a:lnTo>
              </a:path>
            </a:pathLst>
          </a:custGeom>
          <a:ln w="10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41590" y="3480301"/>
            <a:ext cx="12700" cy="27940"/>
          </a:xfrm>
          <a:custGeom>
            <a:avLst/>
            <a:gdLst/>
            <a:ahLst/>
            <a:cxnLst/>
            <a:rect l="l" t="t" r="r" b="b"/>
            <a:pathLst>
              <a:path w="12700" h="27939">
                <a:moveTo>
                  <a:pt x="12353" y="27360"/>
                </a:moveTo>
                <a:lnTo>
                  <a:pt x="0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37472" y="3454308"/>
            <a:ext cx="5715" cy="27940"/>
          </a:xfrm>
          <a:custGeom>
            <a:avLst/>
            <a:gdLst/>
            <a:ahLst/>
            <a:cxnLst/>
            <a:rect l="l" t="t" r="r" b="b"/>
            <a:pathLst>
              <a:path w="5714" h="27939">
                <a:moveTo>
                  <a:pt x="5490" y="27360"/>
                </a:moveTo>
                <a:lnTo>
                  <a:pt x="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537472" y="342831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360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537472" y="3402208"/>
            <a:ext cx="5715" cy="27940"/>
          </a:xfrm>
          <a:custGeom>
            <a:avLst/>
            <a:gdLst/>
            <a:ahLst/>
            <a:cxnLst/>
            <a:rect l="l" t="t" r="r" b="b"/>
            <a:pathLst>
              <a:path w="5714" h="27939">
                <a:moveTo>
                  <a:pt x="0" y="27474"/>
                </a:moveTo>
                <a:lnTo>
                  <a:pt x="549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542962" y="3376215"/>
            <a:ext cx="11430" cy="27940"/>
          </a:xfrm>
          <a:custGeom>
            <a:avLst/>
            <a:gdLst/>
            <a:ahLst/>
            <a:cxnLst/>
            <a:rect l="l" t="t" r="r" b="b"/>
            <a:pathLst>
              <a:path w="11429" h="27939">
                <a:moveTo>
                  <a:pt x="0" y="27360"/>
                </a:moveTo>
                <a:lnTo>
                  <a:pt x="10980" y="0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553943" y="3351590"/>
            <a:ext cx="16510" cy="26034"/>
          </a:xfrm>
          <a:custGeom>
            <a:avLst/>
            <a:gdLst/>
            <a:ahLst/>
            <a:cxnLst/>
            <a:rect l="l" t="t" r="r" b="b"/>
            <a:pathLst>
              <a:path w="16510" h="26035">
                <a:moveTo>
                  <a:pt x="0" y="25992"/>
                </a:moveTo>
                <a:lnTo>
                  <a:pt x="16471" y="0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570414" y="3328334"/>
            <a:ext cx="20955" cy="24765"/>
          </a:xfrm>
          <a:custGeom>
            <a:avLst/>
            <a:gdLst/>
            <a:ahLst/>
            <a:cxnLst/>
            <a:rect l="l" t="t" r="r" b="b"/>
            <a:pathLst>
              <a:path w="20954" h="24764">
                <a:moveTo>
                  <a:pt x="0" y="24624"/>
                </a:moveTo>
                <a:lnTo>
                  <a:pt x="20588" y="0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591003" y="3306445"/>
            <a:ext cx="26670" cy="23495"/>
          </a:xfrm>
          <a:custGeom>
            <a:avLst/>
            <a:gdLst/>
            <a:ahLst/>
            <a:cxnLst/>
            <a:rect l="l" t="t" r="r" b="b"/>
            <a:pathLst>
              <a:path w="26670" h="23495">
                <a:moveTo>
                  <a:pt x="0" y="23256"/>
                </a:moveTo>
                <a:lnTo>
                  <a:pt x="26079" y="0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617083" y="3285924"/>
            <a:ext cx="30480" cy="22225"/>
          </a:xfrm>
          <a:custGeom>
            <a:avLst/>
            <a:gdLst/>
            <a:ahLst/>
            <a:cxnLst/>
            <a:rect l="l" t="t" r="r" b="b"/>
            <a:pathLst>
              <a:path w="30479" h="22225">
                <a:moveTo>
                  <a:pt x="0" y="21888"/>
                </a:moveTo>
                <a:lnTo>
                  <a:pt x="30082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47165" y="3268140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0" y="19152"/>
                </a:moveTo>
                <a:lnTo>
                  <a:pt x="34314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681480" y="3252977"/>
            <a:ext cx="38735" cy="17145"/>
          </a:xfrm>
          <a:custGeom>
            <a:avLst/>
            <a:gdLst/>
            <a:ahLst/>
            <a:cxnLst/>
            <a:rect l="l" t="t" r="r" b="b"/>
            <a:pathLst>
              <a:path w="38735" h="17145">
                <a:moveTo>
                  <a:pt x="0" y="16530"/>
                </a:moveTo>
                <a:lnTo>
                  <a:pt x="38432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719912" y="3239297"/>
            <a:ext cx="41275" cy="15240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048"/>
                </a:moveTo>
                <a:lnTo>
                  <a:pt x="41063" y="0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760976" y="3220144"/>
            <a:ext cx="561340" cy="222250"/>
          </a:xfrm>
          <a:custGeom>
            <a:avLst/>
            <a:gdLst/>
            <a:ahLst/>
            <a:cxnLst/>
            <a:rect l="l" t="t" r="r" b="b"/>
            <a:pathLst>
              <a:path w="561339" h="222250">
                <a:moveTo>
                  <a:pt x="0" y="20520"/>
                </a:moveTo>
                <a:lnTo>
                  <a:pt x="42550" y="10944"/>
                </a:lnTo>
                <a:lnTo>
                  <a:pt x="87845" y="4104"/>
                </a:lnTo>
                <a:lnTo>
                  <a:pt x="133141" y="0"/>
                </a:lnTo>
                <a:lnTo>
                  <a:pt x="179695" y="0"/>
                </a:lnTo>
                <a:lnTo>
                  <a:pt x="226363" y="1368"/>
                </a:lnTo>
                <a:lnTo>
                  <a:pt x="271659" y="6840"/>
                </a:lnTo>
                <a:lnTo>
                  <a:pt x="315467" y="15048"/>
                </a:lnTo>
                <a:lnTo>
                  <a:pt x="358018" y="27360"/>
                </a:lnTo>
                <a:lnTo>
                  <a:pt x="397823" y="41155"/>
                </a:lnTo>
                <a:lnTo>
                  <a:pt x="433396" y="57571"/>
                </a:lnTo>
                <a:lnTo>
                  <a:pt x="466338" y="76724"/>
                </a:lnTo>
                <a:lnTo>
                  <a:pt x="518497" y="120501"/>
                </a:lnTo>
                <a:lnTo>
                  <a:pt x="549952" y="169751"/>
                </a:lnTo>
                <a:lnTo>
                  <a:pt x="558187" y="195858"/>
                </a:lnTo>
                <a:lnTo>
                  <a:pt x="560933" y="221851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929691" y="3416003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25992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929691" y="3309181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353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929691" y="3202359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353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929691" y="3095538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467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929691" y="2988830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353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929691" y="2882009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353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29691" y="2775187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467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929691" y="2668366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467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929691" y="2561658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353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929691" y="2454837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353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929691" y="2348015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467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929691" y="2239826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467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929691" y="2133118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353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929691" y="205229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360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934103" y="3873272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129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299050" y="3522710"/>
            <a:ext cx="635635" cy="157480"/>
          </a:xfrm>
          <a:custGeom>
            <a:avLst/>
            <a:gdLst/>
            <a:ahLst/>
            <a:cxnLst/>
            <a:rect l="l" t="t" r="r" b="b"/>
            <a:pathLst>
              <a:path w="635635" h="157479">
                <a:moveTo>
                  <a:pt x="0" y="0"/>
                </a:moveTo>
                <a:lnTo>
                  <a:pt x="635053" y="157439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299050" y="4424993"/>
            <a:ext cx="635635" cy="157480"/>
          </a:xfrm>
          <a:custGeom>
            <a:avLst/>
            <a:gdLst/>
            <a:ahLst/>
            <a:cxnLst/>
            <a:rect l="l" t="t" r="r" b="b"/>
            <a:pathLst>
              <a:path w="635635" h="157479">
                <a:moveTo>
                  <a:pt x="0" y="0"/>
                </a:moveTo>
                <a:lnTo>
                  <a:pt x="635053" y="15745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938378" y="3188679"/>
            <a:ext cx="360680" cy="334645"/>
          </a:xfrm>
          <a:custGeom>
            <a:avLst/>
            <a:gdLst/>
            <a:ahLst/>
            <a:cxnLst/>
            <a:rect l="l" t="t" r="r" b="b"/>
            <a:pathLst>
              <a:path w="360680" h="334645">
                <a:moveTo>
                  <a:pt x="0" y="0"/>
                </a:moveTo>
                <a:lnTo>
                  <a:pt x="360671" y="334030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484236" y="2821701"/>
            <a:ext cx="908050" cy="17145"/>
          </a:xfrm>
          <a:custGeom>
            <a:avLst/>
            <a:gdLst/>
            <a:ahLst/>
            <a:cxnLst/>
            <a:rect l="l" t="t" r="r" b="b"/>
            <a:pathLst>
              <a:path w="908050" h="17144">
                <a:moveTo>
                  <a:pt x="0" y="16530"/>
                </a:moveTo>
                <a:lnTo>
                  <a:pt x="907855" y="0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299050" y="3522710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2282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938378" y="2836864"/>
            <a:ext cx="546100" cy="352425"/>
          </a:xfrm>
          <a:custGeom>
            <a:avLst/>
            <a:gdLst/>
            <a:ahLst/>
            <a:cxnLst/>
            <a:rect l="l" t="t" r="r" b="b"/>
            <a:pathLst>
              <a:path w="546100" h="352425">
                <a:moveTo>
                  <a:pt x="0" y="351815"/>
                </a:moveTo>
                <a:lnTo>
                  <a:pt x="545857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938378" y="4090905"/>
            <a:ext cx="360680" cy="334645"/>
          </a:xfrm>
          <a:custGeom>
            <a:avLst/>
            <a:gdLst/>
            <a:ahLst/>
            <a:cxnLst/>
            <a:rect l="l" t="t" r="r" b="b"/>
            <a:pathLst>
              <a:path w="360680" h="334645">
                <a:moveTo>
                  <a:pt x="0" y="0"/>
                </a:moveTo>
                <a:lnTo>
                  <a:pt x="360671" y="334087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938378" y="3188679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2225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303394" y="3029872"/>
            <a:ext cx="635000" cy="159385"/>
          </a:xfrm>
          <a:custGeom>
            <a:avLst/>
            <a:gdLst/>
            <a:ahLst/>
            <a:cxnLst/>
            <a:rect l="l" t="t" r="r" b="b"/>
            <a:pathLst>
              <a:path w="635000" h="159385">
                <a:moveTo>
                  <a:pt x="0" y="0"/>
                </a:moveTo>
                <a:lnTo>
                  <a:pt x="634984" y="158807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303394" y="3933466"/>
            <a:ext cx="635000" cy="157480"/>
          </a:xfrm>
          <a:custGeom>
            <a:avLst/>
            <a:gdLst/>
            <a:ahLst/>
            <a:cxnLst/>
            <a:rect l="l" t="t" r="r" b="b"/>
            <a:pathLst>
              <a:path w="635000" h="157479">
                <a:moveTo>
                  <a:pt x="0" y="0"/>
                </a:moveTo>
                <a:lnTo>
                  <a:pt x="634984" y="157439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849228" y="2680792"/>
            <a:ext cx="635635" cy="157480"/>
          </a:xfrm>
          <a:custGeom>
            <a:avLst/>
            <a:gdLst/>
            <a:ahLst/>
            <a:cxnLst/>
            <a:rect l="l" t="t" r="r" b="b"/>
            <a:pathLst>
              <a:path w="635635" h="157480">
                <a:moveTo>
                  <a:pt x="0" y="0"/>
                </a:moveTo>
                <a:lnTo>
                  <a:pt x="635007" y="157439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816320" y="2680792"/>
            <a:ext cx="33020" cy="3175"/>
          </a:xfrm>
          <a:custGeom>
            <a:avLst/>
            <a:gdLst/>
            <a:ahLst/>
            <a:cxnLst/>
            <a:rect l="l" t="t" r="r" b="b"/>
            <a:pathLst>
              <a:path w="33019" h="3175">
                <a:moveTo>
                  <a:pt x="-5476" y="1368"/>
                </a:moveTo>
                <a:lnTo>
                  <a:pt x="38384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787519" y="2683529"/>
            <a:ext cx="30480" cy="5715"/>
          </a:xfrm>
          <a:custGeom>
            <a:avLst/>
            <a:gdLst/>
            <a:ahLst/>
            <a:cxnLst/>
            <a:rect l="l" t="t" r="r" b="b"/>
            <a:pathLst>
              <a:path w="30480" h="5714">
                <a:moveTo>
                  <a:pt x="30162" y="0"/>
                </a:moveTo>
                <a:lnTo>
                  <a:pt x="0" y="547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775177" y="2689001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69" h="4444">
                <a:moveTo>
                  <a:pt x="13714" y="0"/>
                </a:moveTo>
                <a:lnTo>
                  <a:pt x="0" y="4104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762823" y="2693105"/>
            <a:ext cx="13970" cy="6985"/>
          </a:xfrm>
          <a:custGeom>
            <a:avLst/>
            <a:gdLst/>
            <a:ahLst/>
            <a:cxnLst/>
            <a:rect l="l" t="t" r="r" b="b"/>
            <a:pathLst>
              <a:path w="13969" h="6985">
                <a:moveTo>
                  <a:pt x="13714" y="0"/>
                </a:moveTo>
                <a:lnTo>
                  <a:pt x="0" y="684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753227" y="2699945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30" h="6985">
                <a:moveTo>
                  <a:pt x="10969" y="0"/>
                </a:moveTo>
                <a:lnTo>
                  <a:pt x="0" y="684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745003" y="2706785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9596" y="0"/>
                </a:moveTo>
                <a:lnTo>
                  <a:pt x="0" y="9576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736767" y="2716362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9608" y="0"/>
                </a:moveTo>
                <a:lnTo>
                  <a:pt x="0" y="15048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731288" y="2731410"/>
            <a:ext cx="6985" cy="17780"/>
          </a:xfrm>
          <a:custGeom>
            <a:avLst/>
            <a:gdLst/>
            <a:ahLst/>
            <a:cxnLst/>
            <a:rect l="l" t="t" r="r" b="b"/>
            <a:pathLst>
              <a:path w="6985" h="17780">
                <a:moveTo>
                  <a:pt x="6851" y="0"/>
                </a:moveTo>
                <a:lnTo>
                  <a:pt x="0" y="17784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714829" y="2749195"/>
            <a:ext cx="18415" cy="71755"/>
          </a:xfrm>
          <a:custGeom>
            <a:avLst/>
            <a:gdLst/>
            <a:ahLst/>
            <a:cxnLst/>
            <a:rect l="l" t="t" r="r" b="b"/>
            <a:pathLst>
              <a:path w="18414" h="71755">
                <a:moveTo>
                  <a:pt x="17832" y="0"/>
                </a:moveTo>
                <a:lnTo>
                  <a:pt x="13714" y="17784"/>
                </a:lnTo>
                <a:lnTo>
                  <a:pt x="9596" y="36937"/>
                </a:lnTo>
                <a:lnTo>
                  <a:pt x="6851" y="54721"/>
                </a:lnTo>
                <a:lnTo>
                  <a:pt x="0" y="71138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706604" y="2820333"/>
            <a:ext cx="10160" cy="12700"/>
          </a:xfrm>
          <a:custGeom>
            <a:avLst/>
            <a:gdLst/>
            <a:ahLst/>
            <a:cxnLst/>
            <a:rect l="l" t="t" r="r" b="b"/>
            <a:pathLst>
              <a:path w="10160" h="12700">
                <a:moveTo>
                  <a:pt x="9596" y="0"/>
                </a:moveTo>
                <a:lnTo>
                  <a:pt x="0" y="12426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702487" y="2832759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5478" y="0"/>
                </a:moveTo>
                <a:lnTo>
                  <a:pt x="0" y="4104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696996" y="2836864"/>
            <a:ext cx="6985" cy="4445"/>
          </a:xfrm>
          <a:custGeom>
            <a:avLst/>
            <a:gdLst/>
            <a:ahLst/>
            <a:cxnLst/>
            <a:rect l="l" t="t" r="r" b="b"/>
            <a:pathLst>
              <a:path w="6985" h="4444">
                <a:moveTo>
                  <a:pt x="6862" y="0"/>
                </a:moveTo>
                <a:lnTo>
                  <a:pt x="0" y="4104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684654" y="2840968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69" h="4444">
                <a:moveTo>
                  <a:pt x="13714" y="0"/>
                </a:moveTo>
                <a:lnTo>
                  <a:pt x="0" y="4104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669567" y="2845072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16459" y="0"/>
                </a:moveTo>
                <a:lnTo>
                  <a:pt x="0" y="0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653108" y="2843704"/>
            <a:ext cx="18415" cy="1905"/>
          </a:xfrm>
          <a:custGeom>
            <a:avLst/>
            <a:gdLst/>
            <a:ahLst/>
            <a:cxnLst/>
            <a:rect l="l" t="t" r="r" b="b"/>
            <a:pathLst>
              <a:path w="18414" h="1905">
                <a:moveTo>
                  <a:pt x="-5476" y="684"/>
                </a:moveTo>
                <a:lnTo>
                  <a:pt x="23308" y="684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635287" y="2840968"/>
            <a:ext cx="19685" cy="3175"/>
          </a:xfrm>
          <a:custGeom>
            <a:avLst/>
            <a:gdLst/>
            <a:ahLst/>
            <a:cxnLst/>
            <a:rect l="l" t="t" r="r" b="b"/>
            <a:pathLst>
              <a:path w="19685" h="3175">
                <a:moveTo>
                  <a:pt x="-5476" y="1368"/>
                </a:moveTo>
                <a:lnTo>
                  <a:pt x="24670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602367" y="2835495"/>
            <a:ext cx="34290" cy="5715"/>
          </a:xfrm>
          <a:custGeom>
            <a:avLst/>
            <a:gdLst/>
            <a:ahLst/>
            <a:cxnLst/>
            <a:rect l="l" t="t" r="r" b="b"/>
            <a:pathLst>
              <a:path w="34289" h="5714">
                <a:moveTo>
                  <a:pt x="34291" y="5472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588653" y="2835495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-5476" y="684"/>
                </a:moveTo>
                <a:lnTo>
                  <a:pt x="20563" y="684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576311" y="283686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69" h="3175">
                <a:moveTo>
                  <a:pt x="13714" y="0"/>
                </a:moveTo>
                <a:lnTo>
                  <a:pt x="0" y="2736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566714" y="2839600"/>
            <a:ext cx="11430" cy="8255"/>
          </a:xfrm>
          <a:custGeom>
            <a:avLst/>
            <a:gdLst/>
            <a:ahLst/>
            <a:cxnLst/>
            <a:rect l="l" t="t" r="r" b="b"/>
            <a:pathLst>
              <a:path w="11430" h="8255">
                <a:moveTo>
                  <a:pt x="10969" y="0"/>
                </a:moveTo>
                <a:lnTo>
                  <a:pt x="0" y="8208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559851" y="2847808"/>
            <a:ext cx="8255" cy="11430"/>
          </a:xfrm>
          <a:custGeom>
            <a:avLst/>
            <a:gdLst/>
            <a:ahLst/>
            <a:cxnLst/>
            <a:rect l="l" t="t" r="r" b="b"/>
            <a:pathLst>
              <a:path w="8255" h="11430">
                <a:moveTo>
                  <a:pt x="8235" y="0"/>
                </a:moveTo>
                <a:lnTo>
                  <a:pt x="0" y="10944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555745" y="2858752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5" h="15239">
                <a:moveTo>
                  <a:pt x="5478" y="0"/>
                </a:moveTo>
                <a:lnTo>
                  <a:pt x="0" y="15048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551627" y="2873801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5" h="15239">
                <a:moveTo>
                  <a:pt x="5478" y="0"/>
                </a:moveTo>
                <a:lnTo>
                  <a:pt x="0" y="15048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535168" y="2888849"/>
            <a:ext cx="18415" cy="66040"/>
          </a:xfrm>
          <a:custGeom>
            <a:avLst/>
            <a:gdLst/>
            <a:ahLst/>
            <a:cxnLst/>
            <a:rect l="l" t="t" r="r" b="b"/>
            <a:pathLst>
              <a:path w="18415" h="66039">
                <a:moveTo>
                  <a:pt x="17832" y="0"/>
                </a:moveTo>
                <a:lnTo>
                  <a:pt x="12341" y="34201"/>
                </a:lnTo>
                <a:lnTo>
                  <a:pt x="8224" y="50617"/>
                </a:lnTo>
                <a:lnTo>
                  <a:pt x="0" y="65666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529677" y="2954515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4" h="10160">
                <a:moveTo>
                  <a:pt x="6862" y="0"/>
                </a:moveTo>
                <a:lnTo>
                  <a:pt x="0" y="9576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522826" y="2964092"/>
            <a:ext cx="8255" cy="8890"/>
          </a:xfrm>
          <a:custGeom>
            <a:avLst/>
            <a:gdLst/>
            <a:ahLst/>
            <a:cxnLst/>
            <a:rect l="l" t="t" r="r" b="b"/>
            <a:pathLst>
              <a:path w="8255" h="8889">
                <a:moveTo>
                  <a:pt x="8224" y="0"/>
                </a:moveTo>
                <a:lnTo>
                  <a:pt x="0" y="8322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514602" y="2972414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59" h="6985">
                <a:moveTo>
                  <a:pt x="9596" y="0"/>
                </a:moveTo>
                <a:lnTo>
                  <a:pt x="0" y="684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504993" y="2979254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30" h="5714">
                <a:moveTo>
                  <a:pt x="10969" y="0"/>
                </a:moveTo>
                <a:lnTo>
                  <a:pt x="0" y="5472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484427" y="2984726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1938" y="0"/>
                </a:moveTo>
                <a:lnTo>
                  <a:pt x="0" y="9576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461105" y="2994303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5" h="5714">
                <a:moveTo>
                  <a:pt x="24695" y="0"/>
                </a:moveTo>
                <a:lnTo>
                  <a:pt x="0" y="547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436421" y="2999775"/>
            <a:ext cx="26670" cy="3175"/>
          </a:xfrm>
          <a:custGeom>
            <a:avLst/>
            <a:gdLst/>
            <a:ahLst/>
            <a:cxnLst/>
            <a:rect l="l" t="t" r="r" b="b"/>
            <a:pathLst>
              <a:path w="26669" h="3175">
                <a:moveTo>
                  <a:pt x="-5476" y="1368"/>
                </a:moveTo>
                <a:lnTo>
                  <a:pt x="31533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411737" y="3002511"/>
            <a:ext cx="26670" cy="3175"/>
          </a:xfrm>
          <a:custGeom>
            <a:avLst/>
            <a:gdLst/>
            <a:ahLst/>
            <a:cxnLst/>
            <a:rect l="l" t="t" r="r" b="b"/>
            <a:pathLst>
              <a:path w="26669" h="3175">
                <a:moveTo>
                  <a:pt x="-5476" y="1368"/>
                </a:moveTo>
                <a:lnTo>
                  <a:pt x="31533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387053" y="3005247"/>
            <a:ext cx="26670" cy="1905"/>
          </a:xfrm>
          <a:custGeom>
            <a:avLst/>
            <a:gdLst/>
            <a:ahLst/>
            <a:cxnLst/>
            <a:rect l="l" t="t" r="r" b="b"/>
            <a:pathLst>
              <a:path w="26669" h="1905">
                <a:moveTo>
                  <a:pt x="-5476" y="684"/>
                </a:moveTo>
                <a:lnTo>
                  <a:pt x="31532" y="684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363742" y="300661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3" y="0"/>
                </a:moveTo>
                <a:lnTo>
                  <a:pt x="0" y="0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362369" y="30066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66" y="-5476"/>
                </a:moveTo>
                <a:lnTo>
                  <a:pt x="1366" y="5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360997" y="300661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5">
                <a:moveTo>
                  <a:pt x="2745" y="0"/>
                </a:moveTo>
                <a:lnTo>
                  <a:pt x="0" y="1368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345910" y="3007983"/>
            <a:ext cx="16510" cy="3175"/>
          </a:xfrm>
          <a:custGeom>
            <a:avLst/>
            <a:gdLst/>
            <a:ahLst/>
            <a:cxnLst/>
            <a:rect l="l" t="t" r="r" b="b"/>
            <a:pathLst>
              <a:path w="16509" h="3175">
                <a:moveTo>
                  <a:pt x="-5476" y="1368"/>
                </a:moveTo>
                <a:lnTo>
                  <a:pt x="21936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330823" y="3010719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459" y="0"/>
                </a:moveTo>
                <a:lnTo>
                  <a:pt x="0" y="5472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315736" y="3016191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16459" y="0"/>
                </a:moveTo>
                <a:lnTo>
                  <a:pt x="0" y="684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302021" y="3023032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087" y="0"/>
                </a:moveTo>
                <a:lnTo>
                  <a:pt x="0" y="684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300649" y="3029872"/>
            <a:ext cx="97790" cy="357505"/>
          </a:xfrm>
          <a:custGeom>
            <a:avLst/>
            <a:gdLst/>
            <a:ahLst/>
            <a:cxnLst/>
            <a:rect l="l" t="t" r="r" b="b"/>
            <a:pathLst>
              <a:path w="97790" h="357504">
                <a:moveTo>
                  <a:pt x="2745" y="0"/>
                </a:moveTo>
                <a:lnTo>
                  <a:pt x="0" y="43777"/>
                </a:lnTo>
                <a:lnTo>
                  <a:pt x="0" y="84932"/>
                </a:lnTo>
                <a:lnTo>
                  <a:pt x="2745" y="105453"/>
                </a:lnTo>
                <a:lnTo>
                  <a:pt x="12341" y="145126"/>
                </a:lnTo>
                <a:lnTo>
                  <a:pt x="28801" y="180695"/>
                </a:lnTo>
                <a:lnTo>
                  <a:pt x="61720" y="225841"/>
                </a:lnTo>
                <a:lnTo>
                  <a:pt x="82286" y="256052"/>
                </a:lnTo>
                <a:lnTo>
                  <a:pt x="90522" y="272468"/>
                </a:lnTo>
                <a:lnTo>
                  <a:pt x="94628" y="287517"/>
                </a:lnTo>
                <a:lnTo>
                  <a:pt x="97374" y="305302"/>
                </a:lnTo>
                <a:lnTo>
                  <a:pt x="96001" y="321718"/>
                </a:lnTo>
                <a:lnTo>
                  <a:pt x="93256" y="339503"/>
                </a:lnTo>
                <a:lnTo>
                  <a:pt x="85032" y="357287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378818" y="3387160"/>
            <a:ext cx="8255" cy="17780"/>
          </a:xfrm>
          <a:custGeom>
            <a:avLst/>
            <a:gdLst/>
            <a:ahLst/>
            <a:cxnLst/>
            <a:rect l="l" t="t" r="r" b="b"/>
            <a:pathLst>
              <a:path w="8255" h="17779">
                <a:moveTo>
                  <a:pt x="8235" y="0"/>
                </a:moveTo>
                <a:lnTo>
                  <a:pt x="0" y="17784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369221" y="3404944"/>
            <a:ext cx="11430" cy="18415"/>
          </a:xfrm>
          <a:custGeom>
            <a:avLst/>
            <a:gdLst/>
            <a:ahLst/>
            <a:cxnLst/>
            <a:rect l="l" t="t" r="r" b="b"/>
            <a:pathLst>
              <a:path w="11430" h="18414">
                <a:moveTo>
                  <a:pt x="10969" y="0"/>
                </a:moveTo>
                <a:lnTo>
                  <a:pt x="0" y="17898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359624" y="3422843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30" h="17779">
                <a:moveTo>
                  <a:pt x="10969" y="0"/>
                </a:moveTo>
                <a:lnTo>
                  <a:pt x="0" y="17784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348655" y="344062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12341" y="0"/>
                </a:moveTo>
                <a:lnTo>
                  <a:pt x="0" y="16416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33568" y="3457044"/>
            <a:ext cx="16510" cy="24765"/>
          </a:xfrm>
          <a:custGeom>
            <a:avLst/>
            <a:gdLst/>
            <a:ahLst/>
            <a:cxnLst/>
            <a:rect l="l" t="t" r="r" b="b"/>
            <a:pathLst>
              <a:path w="16509" h="24764">
                <a:moveTo>
                  <a:pt x="16459" y="0"/>
                </a:moveTo>
                <a:lnTo>
                  <a:pt x="0" y="24624"/>
                </a:lnTo>
              </a:path>
            </a:pathLst>
          </a:custGeom>
          <a:ln w="10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318481" y="3481669"/>
            <a:ext cx="16510" cy="23495"/>
          </a:xfrm>
          <a:custGeom>
            <a:avLst/>
            <a:gdLst/>
            <a:ahLst/>
            <a:cxnLst/>
            <a:rect l="l" t="t" r="r" b="b"/>
            <a:pathLst>
              <a:path w="16509" h="23495">
                <a:moveTo>
                  <a:pt x="16459" y="0"/>
                </a:moveTo>
                <a:lnTo>
                  <a:pt x="0" y="23256"/>
                </a:lnTo>
              </a:path>
            </a:pathLst>
          </a:custGeom>
          <a:ln w="10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312990" y="3504925"/>
            <a:ext cx="6985" cy="12700"/>
          </a:xfrm>
          <a:custGeom>
            <a:avLst/>
            <a:gdLst/>
            <a:ahLst/>
            <a:cxnLst/>
            <a:rect l="l" t="t" r="r" b="b"/>
            <a:pathLst>
              <a:path w="6984" h="12700">
                <a:moveTo>
                  <a:pt x="6862" y="0"/>
                </a:moveTo>
                <a:lnTo>
                  <a:pt x="0" y="12312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308884" y="3517238"/>
            <a:ext cx="5715" cy="12700"/>
          </a:xfrm>
          <a:custGeom>
            <a:avLst/>
            <a:gdLst/>
            <a:ahLst/>
            <a:cxnLst/>
            <a:rect l="l" t="t" r="r" b="b"/>
            <a:pathLst>
              <a:path w="5715" h="12700">
                <a:moveTo>
                  <a:pt x="5478" y="0"/>
                </a:moveTo>
                <a:lnTo>
                  <a:pt x="0" y="12312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307512" y="3529550"/>
            <a:ext cx="29209" cy="156210"/>
          </a:xfrm>
          <a:custGeom>
            <a:avLst/>
            <a:gdLst/>
            <a:ahLst/>
            <a:cxnLst/>
            <a:rect l="l" t="t" r="r" b="b"/>
            <a:pathLst>
              <a:path w="29209" h="156210">
                <a:moveTo>
                  <a:pt x="2733" y="0"/>
                </a:moveTo>
                <a:lnTo>
                  <a:pt x="0" y="12312"/>
                </a:lnTo>
                <a:lnTo>
                  <a:pt x="0" y="26106"/>
                </a:lnTo>
                <a:lnTo>
                  <a:pt x="2733" y="43891"/>
                </a:lnTo>
                <a:lnTo>
                  <a:pt x="8224" y="61676"/>
                </a:lnTo>
                <a:lnTo>
                  <a:pt x="15087" y="80828"/>
                </a:lnTo>
                <a:lnTo>
                  <a:pt x="20566" y="98613"/>
                </a:lnTo>
                <a:lnTo>
                  <a:pt x="26056" y="116397"/>
                </a:lnTo>
                <a:lnTo>
                  <a:pt x="28801" y="132814"/>
                </a:lnTo>
                <a:lnTo>
                  <a:pt x="27428" y="149230"/>
                </a:lnTo>
                <a:lnTo>
                  <a:pt x="23311" y="156071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326705" y="368562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490" y="0"/>
                </a:moveTo>
                <a:lnTo>
                  <a:pt x="0" y="6840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315736" y="369246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341" y="0"/>
                </a:moveTo>
                <a:lnTo>
                  <a:pt x="0" y="12426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300649" y="3704888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09" h="11429">
                <a:moveTo>
                  <a:pt x="16459" y="0"/>
                </a:moveTo>
                <a:lnTo>
                  <a:pt x="0" y="10944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286934" y="3715832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40" h="11429">
                <a:moveTo>
                  <a:pt x="15087" y="0"/>
                </a:moveTo>
                <a:lnTo>
                  <a:pt x="0" y="10944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282816" y="37267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490" y="0"/>
                </a:moveTo>
                <a:lnTo>
                  <a:pt x="0" y="5472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278710" y="37322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478" y="0"/>
                </a:moveTo>
                <a:lnTo>
                  <a:pt x="0" y="5472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275965" y="3737721"/>
            <a:ext cx="4445" cy="10160"/>
          </a:xfrm>
          <a:custGeom>
            <a:avLst/>
            <a:gdLst/>
            <a:ahLst/>
            <a:cxnLst/>
            <a:rect l="l" t="t" r="r" b="b"/>
            <a:pathLst>
              <a:path w="4444" h="10160">
                <a:moveTo>
                  <a:pt x="4117" y="0"/>
                </a:moveTo>
                <a:lnTo>
                  <a:pt x="0" y="9576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277337" y="3747298"/>
            <a:ext cx="40005" cy="186690"/>
          </a:xfrm>
          <a:custGeom>
            <a:avLst/>
            <a:gdLst/>
            <a:ahLst/>
            <a:cxnLst/>
            <a:rect l="l" t="t" r="r" b="b"/>
            <a:pathLst>
              <a:path w="40005" h="186689">
                <a:moveTo>
                  <a:pt x="0" y="0"/>
                </a:moveTo>
                <a:lnTo>
                  <a:pt x="1372" y="10944"/>
                </a:lnTo>
                <a:lnTo>
                  <a:pt x="4117" y="21888"/>
                </a:lnTo>
                <a:lnTo>
                  <a:pt x="9596" y="32833"/>
                </a:lnTo>
                <a:lnTo>
                  <a:pt x="21938" y="57457"/>
                </a:lnTo>
                <a:lnTo>
                  <a:pt x="34280" y="82082"/>
                </a:lnTo>
                <a:lnTo>
                  <a:pt x="37025" y="94395"/>
                </a:lnTo>
                <a:lnTo>
                  <a:pt x="39770" y="108189"/>
                </a:lnTo>
                <a:lnTo>
                  <a:pt x="39770" y="120501"/>
                </a:lnTo>
                <a:lnTo>
                  <a:pt x="38398" y="134182"/>
                </a:lnTo>
                <a:lnTo>
                  <a:pt x="32907" y="160175"/>
                </a:lnTo>
                <a:lnTo>
                  <a:pt x="26056" y="186168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23197" y="1905795"/>
            <a:ext cx="88265" cy="20955"/>
          </a:xfrm>
          <a:custGeom>
            <a:avLst/>
            <a:gdLst/>
            <a:ahLst/>
            <a:cxnLst/>
            <a:rect l="l" t="t" r="r" b="b"/>
            <a:pathLst>
              <a:path w="88264" h="20955">
                <a:moveTo>
                  <a:pt x="0" y="0"/>
                </a:moveTo>
                <a:lnTo>
                  <a:pt x="87731" y="2052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223197" y="1905795"/>
            <a:ext cx="36195" cy="82550"/>
          </a:xfrm>
          <a:custGeom>
            <a:avLst/>
            <a:gdLst/>
            <a:ahLst/>
            <a:cxnLst/>
            <a:rect l="l" t="t" r="r" b="b"/>
            <a:pathLst>
              <a:path w="36195" h="82550">
                <a:moveTo>
                  <a:pt x="0" y="0"/>
                </a:moveTo>
                <a:lnTo>
                  <a:pt x="35687" y="82196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600611" y="1905795"/>
            <a:ext cx="36195" cy="83820"/>
          </a:xfrm>
          <a:custGeom>
            <a:avLst/>
            <a:gdLst/>
            <a:ahLst/>
            <a:cxnLst/>
            <a:rect l="l" t="t" r="r" b="b"/>
            <a:pathLst>
              <a:path w="36195" h="83819">
                <a:moveTo>
                  <a:pt x="35573" y="0"/>
                </a:moveTo>
                <a:lnTo>
                  <a:pt x="0" y="83564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547080" y="1905795"/>
            <a:ext cx="89535" cy="22225"/>
          </a:xfrm>
          <a:custGeom>
            <a:avLst/>
            <a:gdLst/>
            <a:ahLst/>
            <a:cxnLst/>
            <a:rect l="l" t="t" r="r" b="b"/>
            <a:pathLst>
              <a:path w="89535" h="22225">
                <a:moveTo>
                  <a:pt x="89104" y="0"/>
                </a:moveTo>
                <a:lnTo>
                  <a:pt x="0" y="2188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344882" y="3053129"/>
            <a:ext cx="31750" cy="86360"/>
          </a:xfrm>
          <a:custGeom>
            <a:avLst/>
            <a:gdLst/>
            <a:ahLst/>
            <a:cxnLst/>
            <a:rect l="l" t="t" r="r" b="b"/>
            <a:pathLst>
              <a:path w="31750" h="86360">
                <a:moveTo>
                  <a:pt x="31455" y="86300"/>
                </a:moveTo>
                <a:lnTo>
                  <a:pt x="0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376338" y="3064073"/>
            <a:ext cx="50800" cy="75565"/>
          </a:xfrm>
          <a:custGeom>
            <a:avLst/>
            <a:gdLst/>
            <a:ahLst/>
            <a:cxnLst/>
            <a:rect l="l" t="t" r="r" b="b"/>
            <a:pathLst>
              <a:path w="50800" h="75564">
                <a:moveTo>
                  <a:pt x="0" y="75356"/>
                </a:moveTo>
                <a:lnTo>
                  <a:pt x="50785" y="0"/>
                </a:lnTo>
              </a:path>
            </a:pathLst>
          </a:custGeom>
          <a:ln w="10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694551" y="3617219"/>
            <a:ext cx="88265" cy="16510"/>
          </a:xfrm>
          <a:custGeom>
            <a:avLst/>
            <a:gdLst/>
            <a:ahLst/>
            <a:cxnLst/>
            <a:rect l="l" t="t" r="r" b="b"/>
            <a:pathLst>
              <a:path w="88265" h="16510">
                <a:moveTo>
                  <a:pt x="0" y="16416"/>
                </a:moveTo>
                <a:lnTo>
                  <a:pt x="87845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694551" y="3633636"/>
            <a:ext cx="66040" cy="61594"/>
          </a:xfrm>
          <a:custGeom>
            <a:avLst/>
            <a:gdLst/>
            <a:ahLst/>
            <a:cxnLst/>
            <a:rect l="l" t="t" r="r" b="b"/>
            <a:pathLst>
              <a:path w="66040" h="61595">
                <a:moveTo>
                  <a:pt x="0" y="0"/>
                </a:moveTo>
                <a:lnTo>
                  <a:pt x="65884" y="61562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166379" y="4383917"/>
            <a:ext cx="41275" cy="82550"/>
          </a:xfrm>
          <a:custGeom>
            <a:avLst/>
            <a:gdLst/>
            <a:ahLst/>
            <a:cxnLst/>
            <a:rect l="l" t="t" r="r" b="b"/>
            <a:pathLst>
              <a:path w="41275" h="82550">
                <a:moveTo>
                  <a:pt x="0" y="82151"/>
                </a:moveTo>
                <a:lnTo>
                  <a:pt x="41063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166379" y="4451008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059"/>
                </a:moveTo>
                <a:lnTo>
                  <a:pt x="89104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023744" y="5035620"/>
            <a:ext cx="73025" cy="53975"/>
          </a:xfrm>
          <a:custGeom>
            <a:avLst/>
            <a:gdLst/>
            <a:ahLst/>
            <a:cxnLst/>
            <a:rect l="l" t="t" r="r" b="b"/>
            <a:pathLst>
              <a:path w="73025" h="53975">
                <a:moveTo>
                  <a:pt x="0" y="0"/>
                </a:moveTo>
                <a:lnTo>
                  <a:pt x="72633" y="53399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023744" y="5035620"/>
            <a:ext cx="1905" cy="89535"/>
          </a:xfrm>
          <a:custGeom>
            <a:avLst/>
            <a:gdLst/>
            <a:ahLst/>
            <a:cxnLst/>
            <a:rect l="l" t="t" r="r" b="b"/>
            <a:pathLst>
              <a:path w="1904" h="89535">
                <a:moveTo>
                  <a:pt x="686" y="-5494"/>
                </a:moveTo>
                <a:lnTo>
                  <a:pt x="686" y="94485"/>
                </a:lnTo>
              </a:path>
            </a:pathLst>
          </a:custGeom>
          <a:ln w="12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82492" y="4524940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0866" y="0"/>
                </a:moveTo>
                <a:lnTo>
                  <a:pt x="5375" y="1368"/>
                </a:lnTo>
                <a:lnTo>
                  <a:pt x="1372" y="8208"/>
                </a:lnTo>
                <a:lnTo>
                  <a:pt x="0" y="16427"/>
                </a:lnTo>
                <a:lnTo>
                  <a:pt x="1372" y="24647"/>
                </a:lnTo>
                <a:lnTo>
                  <a:pt x="6748" y="28751"/>
                </a:lnTo>
                <a:lnTo>
                  <a:pt x="12238" y="26015"/>
                </a:lnTo>
                <a:lnTo>
                  <a:pt x="16356" y="19164"/>
                </a:lnTo>
                <a:lnTo>
                  <a:pt x="17729" y="10955"/>
                </a:lnTo>
                <a:lnTo>
                  <a:pt x="16356" y="2736"/>
                </a:lnTo>
                <a:lnTo>
                  <a:pt x="1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93358" y="4524940"/>
            <a:ext cx="6985" cy="26034"/>
          </a:xfrm>
          <a:custGeom>
            <a:avLst/>
            <a:gdLst/>
            <a:ahLst/>
            <a:cxnLst/>
            <a:rect l="l" t="t" r="r" b="b"/>
            <a:pathLst>
              <a:path w="6985" h="26035">
                <a:moveTo>
                  <a:pt x="0" y="0"/>
                </a:moveTo>
                <a:lnTo>
                  <a:pt x="5490" y="2736"/>
                </a:lnTo>
                <a:lnTo>
                  <a:pt x="6862" y="10955"/>
                </a:lnTo>
                <a:lnTo>
                  <a:pt x="5490" y="19164"/>
                </a:lnTo>
                <a:lnTo>
                  <a:pt x="0" y="26015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87868" y="4550955"/>
            <a:ext cx="6985" cy="3175"/>
          </a:xfrm>
          <a:custGeom>
            <a:avLst/>
            <a:gdLst/>
            <a:ahLst/>
            <a:cxnLst/>
            <a:rect l="l" t="t" r="r" b="b"/>
            <a:pathLst>
              <a:path w="6985" h="3175">
                <a:moveTo>
                  <a:pt x="6862" y="0"/>
                </a:moveTo>
                <a:lnTo>
                  <a:pt x="0" y="2736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82492" y="4548220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6748" y="5472"/>
                </a:moveTo>
                <a:lnTo>
                  <a:pt x="0" y="0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82492" y="4540000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1372" y="9587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82492" y="4531780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0" y="9587"/>
                </a:moveTo>
                <a:lnTo>
                  <a:pt x="137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683865" y="4524940"/>
            <a:ext cx="4445" cy="8255"/>
          </a:xfrm>
          <a:custGeom>
            <a:avLst/>
            <a:gdLst/>
            <a:ahLst/>
            <a:cxnLst/>
            <a:rect l="l" t="t" r="r" b="b"/>
            <a:pathLst>
              <a:path w="4445" h="8254">
                <a:moveTo>
                  <a:pt x="0" y="8208"/>
                </a:moveTo>
                <a:lnTo>
                  <a:pt x="4003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687868" y="4523572"/>
            <a:ext cx="5715" cy="3175"/>
          </a:xfrm>
          <a:custGeom>
            <a:avLst/>
            <a:gdLst/>
            <a:ahLst/>
            <a:cxnLst/>
            <a:rect l="l" t="t" r="r" b="b"/>
            <a:pathLst>
              <a:path w="5714" h="3175">
                <a:moveTo>
                  <a:pt x="0" y="2736"/>
                </a:moveTo>
                <a:lnTo>
                  <a:pt x="5490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757870" y="4623519"/>
            <a:ext cx="19685" cy="29209"/>
          </a:xfrm>
          <a:custGeom>
            <a:avLst/>
            <a:gdLst/>
            <a:ahLst/>
            <a:cxnLst/>
            <a:rect l="l" t="t" r="r" b="b"/>
            <a:pathLst>
              <a:path w="19685" h="29210">
                <a:moveTo>
                  <a:pt x="12353" y="0"/>
                </a:moveTo>
                <a:lnTo>
                  <a:pt x="5490" y="2736"/>
                </a:lnTo>
                <a:lnTo>
                  <a:pt x="1372" y="8208"/>
                </a:lnTo>
                <a:lnTo>
                  <a:pt x="0" y="17795"/>
                </a:lnTo>
                <a:lnTo>
                  <a:pt x="1372" y="26015"/>
                </a:lnTo>
                <a:lnTo>
                  <a:pt x="6862" y="28751"/>
                </a:lnTo>
                <a:lnTo>
                  <a:pt x="12353" y="27383"/>
                </a:lnTo>
                <a:lnTo>
                  <a:pt x="16471" y="20532"/>
                </a:lnTo>
                <a:lnTo>
                  <a:pt x="19216" y="12323"/>
                </a:lnTo>
                <a:lnTo>
                  <a:pt x="16471" y="4104"/>
                </a:lnTo>
                <a:lnTo>
                  <a:pt x="1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770224" y="4623519"/>
            <a:ext cx="6985" cy="20955"/>
          </a:xfrm>
          <a:custGeom>
            <a:avLst/>
            <a:gdLst/>
            <a:ahLst/>
            <a:cxnLst/>
            <a:rect l="l" t="t" r="r" b="b"/>
            <a:pathLst>
              <a:path w="6985" h="20954">
                <a:moveTo>
                  <a:pt x="0" y="0"/>
                </a:moveTo>
                <a:lnTo>
                  <a:pt x="4117" y="4104"/>
                </a:lnTo>
                <a:lnTo>
                  <a:pt x="6862" y="12323"/>
                </a:lnTo>
                <a:lnTo>
                  <a:pt x="2745" y="20532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768851" y="464405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5490" y="0"/>
                </a:moveTo>
                <a:lnTo>
                  <a:pt x="0" y="6851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763361" y="4650903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6862" y="0"/>
                </a:moveTo>
                <a:lnTo>
                  <a:pt x="0" y="136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757870" y="4648155"/>
            <a:ext cx="6985" cy="4445"/>
          </a:xfrm>
          <a:custGeom>
            <a:avLst/>
            <a:gdLst/>
            <a:ahLst/>
            <a:cxnLst/>
            <a:rect l="l" t="t" r="r" b="b"/>
            <a:pathLst>
              <a:path w="6985" h="4445">
                <a:moveTo>
                  <a:pt x="6862" y="4115"/>
                </a:moveTo>
                <a:lnTo>
                  <a:pt x="0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757870" y="4639947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1372" y="9587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757870" y="4630359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0955"/>
                </a:moveTo>
                <a:lnTo>
                  <a:pt x="137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759243" y="4624887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0" y="6840"/>
                </a:moveTo>
                <a:lnTo>
                  <a:pt x="4117" y="0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763361" y="4622151"/>
            <a:ext cx="6985" cy="4445"/>
          </a:xfrm>
          <a:custGeom>
            <a:avLst/>
            <a:gdLst/>
            <a:ahLst/>
            <a:cxnLst/>
            <a:rect l="l" t="t" r="r" b="b"/>
            <a:pathLst>
              <a:path w="6985" h="4445">
                <a:moveTo>
                  <a:pt x="0" y="4104"/>
                </a:moveTo>
                <a:lnTo>
                  <a:pt x="6862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860700" y="4555060"/>
            <a:ext cx="19685" cy="29209"/>
          </a:xfrm>
          <a:custGeom>
            <a:avLst/>
            <a:gdLst/>
            <a:ahLst/>
            <a:cxnLst/>
            <a:rect l="l" t="t" r="r" b="b"/>
            <a:pathLst>
              <a:path w="19685" h="29210">
                <a:moveTo>
                  <a:pt x="12353" y="0"/>
                </a:moveTo>
                <a:lnTo>
                  <a:pt x="6862" y="2736"/>
                </a:lnTo>
                <a:lnTo>
                  <a:pt x="2745" y="9587"/>
                </a:lnTo>
                <a:lnTo>
                  <a:pt x="0" y="17795"/>
                </a:lnTo>
                <a:lnTo>
                  <a:pt x="2745" y="26015"/>
                </a:lnTo>
                <a:lnTo>
                  <a:pt x="6862" y="28751"/>
                </a:lnTo>
                <a:lnTo>
                  <a:pt x="13725" y="27383"/>
                </a:lnTo>
                <a:lnTo>
                  <a:pt x="17843" y="20532"/>
                </a:lnTo>
                <a:lnTo>
                  <a:pt x="19216" y="12323"/>
                </a:lnTo>
                <a:lnTo>
                  <a:pt x="17843" y="4104"/>
                </a:lnTo>
                <a:lnTo>
                  <a:pt x="1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873053" y="4555060"/>
            <a:ext cx="6985" cy="27940"/>
          </a:xfrm>
          <a:custGeom>
            <a:avLst/>
            <a:gdLst/>
            <a:ahLst/>
            <a:cxnLst/>
            <a:rect l="l" t="t" r="r" b="b"/>
            <a:pathLst>
              <a:path w="6985" h="27939">
                <a:moveTo>
                  <a:pt x="0" y="0"/>
                </a:moveTo>
                <a:lnTo>
                  <a:pt x="5490" y="4104"/>
                </a:lnTo>
                <a:lnTo>
                  <a:pt x="6862" y="12323"/>
                </a:lnTo>
                <a:lnTo>
                  <a:pt x="5490" y="20532"/>
                </a:lnTo>
                <a:lnTo>
                  <a:pt x="0" y="27383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866191" y="4582443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8235" y="0"/>
                </a:moveTo>
                <a:lnTo>
                  <a:pt x="0" y="1368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862073" y="4579707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5">
                <a:moveTo>
                  <a:pt x="5490" y="4104"/>
                </a:moveTo>
                <a:lnTo>
                  <a:pt x="0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859328" y="4571488"/>
            <a:ext cx="4445" cy="10160"/>
          </a:xfrm>
          <a:custGeom>
            <a:avLst/>
            <a:gdLst/>
            <a:ahLst/>
            <a:cxnLst/>
            <a:rect l="l" t="t" r="r" b="b"/>
            <a:pathLst>
              <a:path w="4445" h="10160">
                <a:moveTo>
                  <a:pt x="4117" y="9587"/>
                </a:moveTo>
                <a:lnTo>
                  <a:pt x="0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60700" y="4563279"/>
            <a:ext cx="3175" cy="10160"/>
          </a:xfrm>
          <a:custGeom>
            <a:avLst/>
            <a:gdLst/>
            <a:ahLst/>
            <a:cxnLst/>
            <a:rect l="l" t="t" r="r" b="b"/>
            <a:pathLst>
              <a:path w="3175" h="10160">
                <a:moveTo>
                  <a:pt x="0" y="9576"/>
                </a:moveTo>
                <a:lnTo>
                  <a:pt x="2745" y="0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63445" y="4556428"/>
            <a:ext cx="4445" cy="8255"/>
          </a:xfrm>
          <a:custGeom>
            <a:avLst/>
            <a:gdLst/>
            <a:ahLst/>
            <a:cxnLst/>
            <a:rect l="l" t="t" r="r" b="b"/>
            <a:pathLst>
              <a:path w="4445" h="8254">
                <a:moveTo>
                  <a:pt x="0" y="8219"/>
                </a:moveTo>
                <a:lnTo>
                  <a:pt x="4117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867563" y="4553692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5">
                <a:moveTo>
                  <a:pt x="0" y="4104"/>
                </a:moveTo>
                <a:lnTo>
                  <a:pt x="5490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679747" y="4394873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0866" y="0"/>
                </a:moveTo>
                <a:lnTo>
                  <a:pt x="5375" y="1368"/>
                </a:lnTo>
                <a:lnTo>
                  <a:pt x="1372" y="8219"/>
                </a:lnTo>
                <a:lnTo>
                  <a:pt x="0" y="17795"/>
                </a:lnTo>
                <a:lnTo>
                  <a:pt x="1372" y="24647"/>
                </a:lnTo>
                <a:lnTo>
                  <a:pt x="6748" y="28751"/>
                </a:lnTo>
                <a:lnTo>
                  <a:pt x="12238" y="27383"/>
                </a:lnTo>
                <a:lnTo>
                  <a:pt x="16356" y="20532"/>
                </a:lnTo>
                <a:lnTo>
                  <a:pt x="17729" y="10955"/>
                </a:lnTo>
                <a:lnTo>
                  <a:pt x="16356" y="4104"/>
                </a:lnTo>
                <a:lnTo>
                  <a:pt x="1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690613" y="4394873"/>
            <a:ext cx="6985" cy="27940"/>
          </a:xfrm>
          <a:custGeom>
            <a:avLst/>
            <a:gdLst/>
            <a:ahLst/>
            <a:cxnLst/>
            <a:rect l="l" t="t" r="r" b="b"/>
            <a:pathLst>
              <a:path w="6985" h="27939">
                <a:moveTo>
                  <a:pt x="0" y="0"/>
                </a:moveTo>
                <a:lnTo>
                  <a:pt x="5490" y="4104"/>
                </a:lnTo>
                <a:lnTo>
                  <a:pt x="6862" y="10955"/>
                </a:lnTo>
                <a:lnTo>
                  <a:pt x="5490" y="20532"/>
                </a:lnTo>
                <a:lnTo>
                  <a:pt x="0" y="27383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685123" y="4422257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6862" y="0"/>
                </a:moveTo>
                <a:lnTo>
                  <a:pt x="0" y="136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679747" y="4418153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6748" y="5472"/>
                </a:moveTo>
                <a:lnTo>
                  <a:pt x="0" y="0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678374" y="4411301"/>
            <a:ext cx="3175" cy="8255"/>
          </a:xfrm>
          <a:custGeom>
            <a:avLst/>
            <a:gdLst/>
            <a:ahLst/>
            <a:cxnLst/>
            <a:rect l="l" t="t" r="r" b="b"/>
            <a:pathLst>
              <a:path w="3175" h="8254">
                <a:moveTo>
                  <a:pt x="2745" y="8219"/>
                </a:moveTo>
                <a:lnTo>
                  <a:pt x="0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679747" y="440171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0955"/>
                </a:moveTo>
                <a:lnTo>
                  <a:pt x="137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681119" y="4394873"/>
            <a:ext cx="4445" cy="8255"/>
          </a:xfrm>
          <a:custGeom>
            <a:avLst/>
            <a:gdLst/>
            <a:ahLst/>
            <a:cxnLst/>
            <a:rect l="l" t="t" r="r" b="b"/>
            <a:pathLst>
              <a:path w="4445" h="8254">
                <a:moveTo>
                  <a:pt x="0" y="8219"/>
                </a:moveTo>
                <a:lnTo>
                  <a:pt x="4003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685123" y="4393505"/>
            <a:ext cx="5715" cy="3175"/>
          </a:xfrm>
          <a:custGeom>
            <a:avLst/>
            <a:gdLst/>
            <a:ahLst/>
            <a:cxnLst/>
            <a:rect l="l" t="t" r="r" b="b"/>
            <a:pathLst>
              <a:path w="5714" h="3175">
                <a:moveTo>
                  <a:pt x="0" y="2736"/>
                </a:moveTo>
                <a:lnTo>
                  <a:pt x="5490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724928" y="4271658"/>
            <a:ext cx="19685" cy="29209"/>
          </a:xfrm>
          <a:custGeom>
            <a:avLst/>
            <a:gdLst/>
            <a:ahLst/>
            <a:cxnLst/>
            <a:rect l="l" t="t" r="r" b="b"/>
            <a:pathLst>
              <a:path w="19685" h="29210">
                <a:moveTo>
                  <a:pt x="12353" y="0"/>
                </a:moveTo>
                <a:lnTo>
                  <a:pt x="5490" y="2736"/>
                </a:lnTo>
                <a:lnTo>
                  <a:pt x="1372" y="8208"/>
                </a:lnTo>
                <a:lnTo>
                  <a:pt x="0" y="17795"/>
                </a:lnTo>
                <a:lnTo>
                  <a:pt x="2745" y="26004"/>
                </a:lnTo>
                <a:lnTo>
                  <a:pt x="6862" y="28751"/>
                </a:lnTo>
                <a:lnTo>
                  <a:pt x="12353" y="27372"/>
                </a:lnTo>
                <a:lnTo>
                  <a:pt x="17843" y="20532"/>
                </a:lnTo>
                <a:lnTo>
                  <a:pt x="19216" y="12312"/>
                </a:lnTo>
                <a:lnTo>
                  <a:pt x="16471" y="4104"/>
                </a:lnTo>
                <a:lnTo>
                  <a:pt x="1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735909" y="4271658"/>
            <a:ext cx="8255" cy="27940"/>
          </a:xfrm>
          <a:custGeom>
            <a:avLst/>
            <a:gdLst/>
            <a:ahLst/>
            <a:cxnLst/>
            <a:rect l="l" t="t" r="r" b="b"/>
            <a:pathLst>
              <a:path w="8254" h="27939">
                <a:moveTo>
                  <a:pt x="1372" y="0"/>
                </a:moveTo>
                <a:lnTo>
                  <a:pt x="5490" y="4104"/>
                </a:lnTo>
                <a:lnTo>
                  <a:pt x="8235" y="12312"/>
                </a:lnTo>
                <a:lnTo>
                  <a:pt x="6862" y="20532"/>
                </a:lnTo>
                <a:lnTo>
                  <a:pt x="0" y="27372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730418" y="4299030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6862" y="0"/>
                </a:moveTo>
                <a:lnTo>
                  <a:pt x="0" y="137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726300" y="4296294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5">
                <a:moveTo>
                  <a:pt x="5490" y="4115"/>
                </a:moveTo>
                <a:lnTo>
                  <a:pt x="0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723555" y="4288086"/>
            <a:ext cx="4445" cy="10160"/>
          </a:xfrm>
          <a:custGeom>
            <a:avLst/>
            <a:gdLst/>
            <a:ahLst/>
            <a:cxnLst/>
            <a:rect l="l" t="t" r="r" b="b"/>
            <a:pathLst>
              <a:path w="4445" h="10160">
                <a:moveTo>
                  <a:pt x="4117" y="9576"/>
                </a:moveTo>
                <a:lnTo>
                  <a:pt x="0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724928" y="4278498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0955"/>
                </a:moveTo>
                <a:lnTo>
                  <a:pt x="137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726300" y="4273026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0" y="6840"/>
                </a:moveTo>
                <a:lnTo>
                  <a:pt x="4117" y="0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730418" y="4270278"/>
            <a:ext cx="6985" cy="4445"/>
          </a:xfrm>
          <a:custGeom>
            <a:avLst/>
            <a:gdLst/>
            <a:ahLst/>
            <a:cxnLst/>
            <a:rect l="l" t="t" r="r" b="b"/>
            <a:pathLst>
              <a:path w="6985" h="4445">
                <a:moveTo>
                  <a:pt x="0" y="4115"/>
                </a:moveTo>
                <a:lnTo>
                  <a:pt x="6862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829131" y="4203198"/>
            <a:ext cx="18415" cy="29209"/>
          </a:xfrm>
          <a:custGeom>
            <a:avLst/>
            <a:gdLst/>
            <a:ahLst/>
            <a:cxnLst/>
            <a:rect l="l" t="t" r="r" b="b"/>
            <a:pathLst>
              <a:path w="18414" h="29210">
                <a:moveTo>
                  <a:pt x="10980" y="0"/>
                </a:moveTo>
                <a:lnTo>
                  <a:pt x="5490" y="2736"/>
                </a:lnTo>
                <a:lnTo>
                  <a:pt x="1372" y="9576"/>
                </a:lnTo>
                <a:lnTo>
                  <a:pt x="0" y="17795"/>
                </a:lnTo>
                <a:lnTo>
                  <a:pt x="1372" y="26015"/>
                </a:lnTo>
                <a:lnTo>
                  <a:pt x="6862" y="28751"/>
                </a:lnTo>
                <a:lnTo>
                  <a:pt x="12353" y="27383"/>
                </a:lnTo>
                <a:lnTo>
                  <a:pt x="16471" y="20532"/>
                </a:lnTo>
                <a:lnTo>
                  <a:pt x="17843" y="12323"/>
                </a:lnTo>
                <a:lnTo>
                  <a:pt x="16471" y="4104"/>
                </a:lnTo>
                <a:lnTo>
                  <a:pt x="1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840111" y="4203198"/>
            <a:ext cx="6985" cy="27940"/>
          </a:xfrm>
          <a:custGeom>
            <a:avLst/>
            <a:gdLst/>
            <a:ahLst/>
            <a:cxnLst/>
            <a:rect l="l" t="t" r="r" b="b"/>
            <a:pathLst>
              <a:path w="6985" h="27939">
                <a:moveTo>
                  <a:pt x="0" y="0"/>
                </a:moveTo>
                <a:lnTo>
                  <a:pt x="5490" y="4104"/>
                </a:lnTo>
                <a:lnTo>
                  <a:pt x="6862" y="12323"/>
                </a:lnTo>
                <a:lnTo>
                  <a:pt x="5490" y="20532"/>
                </a:lnTo>
                <a:lnTo>
                  <a:pt x="0" y="27383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834621" y="423058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6862" y="0"/>
                </a:moveTo>
                <a:lnTo>
                  <a:pt x="0" y="136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829131" y="4227846"/>
            <a:ext cx="6985" cy="4445"/>
          </a:xfrm>
          <a:custGeom>
            <a:avLst/>
            <a:gdLst/>
            <a:ahLst/>
            <a:cxnLst/>
            <a:rect l="l" t="t" r="r" b="b"/>
            <a:pathLst>
              <a:path w="6985" h="4445">
                <a:moveTo>
                  <a:pt x="6862" y="4104"/>
                </a:moveTo>
                <a:lnTo>
                  <a:pt x="0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829131" y="4219626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1372" y="9587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829131" y="4211407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0" y="9587"/>
                </a:moveTo>
                <a:lnTo>
                  <a:pt x="137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830503" y="4204567"/>
            <a:ext cx="4445" cy="8255"/>
          </a:xfrm>
          <a:custGeom>
            <a:avLst/>
            <a:gdLst/>
            <a:ahLst/>
            <a:cxnLst/>
            <a:rect l="l" t="t" r="r" b="b"/>
            <a:pathLst>
              <a:path w="4445" h="8254">
                <a:moveTo>
                  <a:pt x="0" y="8208"/>
                </a:moveTo>
                <a:lnTo>
                  <a:pt x="4117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834621" y="4201831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5">
                <a:moveTo>
                  <a:pt x="0" y="4104"/>
                </a:moveTo>
                <a:lnTo>
                  <a:pt x="5490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904623" y="4303146"/>
            <a:ext cx="18415" cy="29209"/>
          </a:xfrm>
          <a:custGeom>
            <a:avLst/>
            <a:gdLst/>
            <a:ahLst/>
            <a:cxnLst/>
            <a:rect l="l" t="t" r="r" b="b"/>
            <a:pathLst>
              <a:path w="18414" h="29210">
                <a:moveTo>
                  <a:pt x="10980" y="0"/>
                </a:moveTo>
                <a:lnTo>
                  <a:pt x="5490" y="1368"/>
                </a:lnTo>
                <a:lnTo>
                  <a:pt x="1372" y="8208"/>
                </a:lnTo>
                <a:lnTo>
                  <a:pt x="0" y="17795"/>
                </a:lnTo>
                <a:lnTo>
                  <a:pt x="1372" y="24636"/>
                </a:lnTo>
                <a:lnTo>
                  <a:pt x="6862" y="28751"/>
                </a:lnTo>
                <a:lnTo>
                  <a:pt x="12353" y="27383"/>
                </a:lnTo>
                <a:lnTo>
                  <a:pt x="16471" y="20532"/>
                </a:lnTo>
                <a:lnTo>
                  <a:pt x="17843" y="10944"/>
                </a:lnTo>
                <a:lnTo>
                  <a:pt x="16471" y="4104"/>
                </a:lnTo>
                <a:lnTo>
                  <a:pt x="1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915604" y="4303146"/>
            <a:ext cx="6985" cy="27940"/>
          </a:xfrm>
          <a:custGeom>
            <a:avLst/>
            <a:gdLst/>
            <a:ahLst/>
            <a:cxnLst/>
            <a:rect l="l" t="t" r="r" b="b"/>
            <a:pathLst>
              <a:path w="6985" h="27939">
                <a:moveTo>
                  <a:pt x="0" y="0"/>
                </a:moveTo>
                <a:lnTo>
                  <a:pt x="5490" y="4104"/>
                </a:lnTo>
                <a:lnTo>
                  <a:pt x="6862" y="10944"/>
                </a:lnTo>
                <a:lnTo>
                  <a:pt x="5490" y="20532"/>
                </a:lnTo>
                <a:lnTo>
                  <a:pt x="0" y="27383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910114" y="4330529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6862" y="0"/>
                </a:moveTo>
                <a:lnTo>
                  <a:pt x="0" y="136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904623" y="432641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6862" y="5483"/>
                </a:moveTo>
                <a:lnTo>
                  <a:pt x="0" y="0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903251" y="4319573"/>
            <a:ext cx="3175" cy="8255"/>
          </a:xfrm>
          <a:custGeom>
            <a:avLst/>
            <a:gdLst/>
            <a:ahLst/>
            <a:cxnLst/>
            <a:rect l="l" t="t" r="r" b="b"/>
            <a:pathLst>
              <a:path w="3175" h="8254">
                <a:moveTo>
                  <a:pt x="2745" y="8208"/>
                </a:moveTo>
                <a:lnTo>
                  <a:pt x="0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904623" y="4309986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0955"/>
                </a:moveTo>
                <a:lnTo>
                  <a:pt x="137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905996" y="4303146"/>
            <a:ext cx="4445" cy="8255"/>
          </a:xfrm>
          <a:custGeom>
            <a:avLst/>
            <a:gdLst/>
            <a:ahLst/>
            <a:cxnLst/>
            <a:rect l="l" t="t" r="r" b="b"/>
            <a:pathLst>
              <a:path w="4445" h="8254">
                <a:moveTo>
                  <a:pt x="0" y="8208"/>
                </a:moveTo>
                <a:lnTo>
                  <a:pt x="4117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910114" y="4301778"/>
            <a:ext cx="5715" cy="3175"/>
          </a:xfrm>
          <a:custGeom>
            <a:avLst/>
            <a:gdLst/>
            <a:ahLst/>
            <a:cxnLst/>
            <a:rect l="l" t="t" r="r" b="b"/>
            <a:pathLst>
              <a:path w="5714" h="3175">
                <a:moveTo>
                  <a:pt x="0" y="2736"/>
                </a:moveTo>
                <a:lnTo>
                  <a:pt x="5490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907368" y="4433213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4" h="24764">
                <a:moveTo>
                  <a:pt x="10980" y="0"/>
                </a:moveTo>
                <a:lnTo>
                  <a:pt x="6862" y="1368"/>
                </a:lnTo>
                <a:lnTo>
                  <a:pt x="1372" y="5472"/>
                </a:lnTo>
                <a:lnTo>
                  <a:pt x="0" y="13691"/>
                </a:lnTo>
                <a:lnTo>
                  <a:pt x="0" y="20532"/>
                </a:lnTo>
                <a:lnTo>
                  <a:pt x="13725" y="24636"/>
                </a:lnTo>
                <a:lnTo>
                  <a:pt x="17843" y="17795"/>
                </a:lnTo>
                <a:lnTo>
                  <a:pt x="17843" y="9576"/>
                </a:lnTo>
                <a:lnTo>
                  <a:pt x="16471" y="2736"/>
                </a:lnTo>
                <a:lnTo>
                  <a:pt x="1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907368" y="4453745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0" y="0"/>
                </a:moveTo>
                <a:lnTo>
                  <a:pt x="4117" y="6851"/>
                </a:lnTo>
                <a:lnTo>
                  <a:pt x="8235" y="8219"/>
                </a:lnTo>
                <a:lnTo>
                  <a:pt x="13725" y="4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803166" y="4427729"/>
            <a:ext cx="26034" cy="6985"/>
          </a:xfrm>
          <a:custGeom>
            <a:avLst/>
            <a:gdLst/>
            <a:ahLst/>
            <a:cxnLst/>
            <a:rect l="l" t="t" r="r" b="b"/>
            <a:pathLst>
              <a:path w="26035" h="6985">
                <a:moveTo>
                  <a:pt x="0" y="0"/>
                </a:moveTo>
                <a:lnTo>
                  <a:pt x="25964" y="685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885407" y="4448272"/>
            <a:ext cx="53975" cy="13970"/>
          </a:xfrm>
          <a:custGeom>
            <a:avLst/>
            <a:gdLst/>
            <a:ahLst/>
            <a:cxnLst/>
            <a:rect l="l" t="t" r="r" b="b"/>
            <a:pathLst>
              <a:path w="53975" h="13970">
                <a:moveTo>
                  <a:pt x="0" y="0"/>
                </a:moveTo>
                <a:lnTo>
                  <a:pt x="53531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996473" y="4477024"/>
            <a:ext cx="53975" cy="12700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531" y="123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106166" y="4504408"/>
            <a:ext cx="53975" cy="12700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531" y="1231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217346" y="4531780"/>
            <a:ext cx="53975" cy="13970"/>
          </a:xfrm>
          <a:custGeom>
            <a:avLst/>
            <a:gdLst/>
            <a:ahLst/>
            <a:cxnLst/>
            <a:rect l="l" t="t" r="r" b="b"/>
            <a:pathLst>
              <a:path w="53975" h="13970">
                <a:moveTo>
                  <a:pt x="0" y="0"/>
                </a:moveTo>
                <a:lnTo>
                  <a:pt x="53416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327039" y="4559164"/>
            <a:ext cx="55244" cy="13970"/>
          </a:xfrm>
          <a:custGeom>
            <a:avLst/>
            <a:gdLst/>
            <a:ahLst/>
            <a:cxnLst/>
            <a:rect l="l" t="t" r="r" b="b"/>
            <a:pathLst>
              <a:path w="55245" h="13970">
                <a:moveTo>
                  <a:pt x="0" y="0"/>
                </a:moveTo>
                <a:lnTo>
                  <a:pt x="54789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438104" y="4586547"/>
            <a:ext cx="53975" cy="13970"/>
          </a:xfrm>
          <a:custGeom>
            <a:avLst/>
            <a:gdLst/>
            <a:ahLst/>
            <a:cxnLst/>
            <a:rect l="l" t="t" r="r" b="b"/>
            <a:pathLst>
              <a:path w="53975" h="13970">
                <a:moveTo>
                  <a:pt x="0" y="0"/>
                </a:moveTo>
                <a:lnTo>
                  <a:pt x="53531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547798" y="4613931"/>
            <a:ext cx="55244" cy="13970"/>
          </a:xfrm>
          <a:custGeom>
            <a:avLst/>
            <a:gdLst/>
            <a:ahLst/>
            <a:cxnLst/>
            <a:rect l="l" t="t" r="r" b="b"/>
            <a:pathLst>
              <a:path w="55245" h="13970">
                <a:moveTo>
                  <a:pt x="0" y="0"/>
                </a:moveTo>
                <a:lnTo>
                  <a:pt x="54903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658863" y="4641315"/>
            <a:ext cx="53975" cy="13970"/>
          </a:xfrm>
          <a:custGeom>
            <a:avLst/>
            <a:gdLst/>
            <a:ahLst/>
            <a:cxnLst/>
            <a:rect l="l" t="t" r="r" b="b"/>
            <a:pathLst>
              <a:path w="53975" h="13970">
                <a:moveTo>
                  <a:pt x="0" y="0"/>
                </a:moveTo>
                <a:lnTo>
                  <a:pt x="53531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770043" y="4668699"/>
            <a:ext cx="53975" cy="13970"/>
          </a:xfrm>
          <a:custGeom>
            <a:avLst/>
            <a:gdLst/>
            <a:ahLst/>
            <a:cxnLst/>
            <a:rect l="l" t="t" r="r" b="b"/>
            <a:pathLst>
              <a:path w="53975" h="13970">
                <a:moveTo>
                  <a:pt x="0" y="0"/>
                </a:moveTo>
                <a:lnTo>
                  <a:pt x="53416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79736" y="4696082"/>
            <a:ext cx="53975" cy="13970"/>
          </a:xfrm>
          <a:custGeom>
            <a:avLst/>
            <a:gdLst/>
            <a:ahLst/>
            <a:cxnLst/>
            <a:rect l="l" t="t" r="r" b="b"/>
            <a:pathLst>
              <a:path w="53975" h="13970">
                <a:moveTo>
                  <a:pt x="0" y="0"/>
                </a:moveTo>
                <a:lnTo>
                  <a:pt x="53416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990802" y="4724834"/>
            <a:ext cx="53975" cy="12700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531" y="123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100495" y="4752218"/>
            <a:ext cx="55244" cy="13970"/>
          </a:xfrm>
          <a:custGeom>
            <a:avLst/>
            <a:gdLst/>
            <a:ahLst/>
            <a:cxnLst/>
            <a:rect l="l" t="t" r="r" b="b"/>
            <a:pathLst>
              <a:path w="55245" h="13970">
                <a:moveTo>
                  <a:pt x="0" y="0"/>
                </a:moveTo>
                <a:lnTo>
                  <a:pt x="54903" y="1369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211561" y="4779590"/>
            <a:ext cx="27940" cy="6985"/>
          </a:xfrm>
          <a:custGeom>
            <a:avLst/>
            <a:gdLst/>
            <a:ahLst/>
            <a:cxnLst/>
            <a:rect l="l" t="t" r="r" b="b"/>
            <a:pathLst>
              <a:path w="27940" h="6985">
                <a:moveTo>
                  <a:pt x="0" y="0"/>
                </a:moveTo>
                <a:lnTo>
                  <a:pt x="27451" y="6851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918349" y="4433213"/>
            <a:ext cx="6985" cy="26034"/>
          </a:xfrm>
          <a:custGeom>
            <a:avLst/>
            <a:gdLst/>
            <a:ahLst/>
            <a:cxnLst/>
            <a:rect l="l" t="t" r="r" b="b"/>
            <a:pathLst>
              <a:path w="6985" h="26035">
                <a:moveTo>
                  <a:pt x="0" y="0"/>
                </a:moveTo>
                <a:lnTo>
                  <a:pt x="5490" y="2736"/>
                </a:lnTo>
                <a:lnTo>
                  <a:pt x="6862" y="10944"/>
                </a:lnTo>
                <a:lnTo>
                  <a:pt x="5490" y="20532"/>
                </a:lnTo>
                <a:lnTo>
                  <a:pt x="0" y="26004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912859" y="4459217"/>
            <a:ext cx="6985" cy="3175"/>
          </a:xfrm>
          <a:custGeom>
            <a:avLst/>
            <a:gdLst/>
            <a:ahLst/>
            <a:cxnLst/>
            <a:rect l="l" t="t" r="r" b="b"/>
            <a:pathLst>
              <a:path w="6985" h="3175">
                <a:moveTo>
                  <a:pt x="6862" y="0"/>
                </a:moveTo>
                <a:lnTo>
                  <a:pt x="0" y="2747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907368" y="445648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6862" y="5483"/>
                </a:moveTo>
                <a:lnTo>
                  <a:pt x="0" y="0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907368" y="4448272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1372" y="9576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907368" y="4440053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0" y="9587"/>
                </a:moveTo>
                <a:lnTo>
                  <a:pt x="1372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908741" y="4433213"/>
            <a:ext cx="4445" cy="8255"/>
          </a:xfrm>
          <a:custGeom>
            <a:avLst/>
            <a:gdLst/>
            <a:ahLst/>
            <a:cxnLst/>
            <a:rect l="l" t="t" r="r" b="b"/>
            <a:pathLst>
              <a:path w="4445" h="8254">
                <a:moveTo>
                  <a:pt x="0" y="8208"/>
                </a:moveTo>
                <a:lnTo>
                  <a:pt x="4117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912859" y="4431844"/>
            <a:ext cx="5715" cy="3175"/>
          </a:xfrm>
          <a:custGeom>
            <a:avLst/>
            <a:gdLst/>
            <a:ahLst/>
            <a:cxnLst/>
            <a:rect l="l" t="t" r="r" b="b"/>
            <a:pathLst>
              <a:path w="5714" h="3175">
                <a:moveTo>
                  <a:pt x="0" y="2736"/>
                </a:moveTo>
                <a:lnTo>
                  <a:pt x="5490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 txBox="1"/>
          <p:nvPr/>
        </p:nvSpPr>
        <p:spPr>
          <a:xfrm>
            <a:off x="4419257" y="1843767"/>
            <a:ext cx="52451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225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aw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7600162" y="4430288"/>
            <a:ext cx="50673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Roll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02" name="object 502"/>
          <p:cNvSpPr/>
          <p:nvPr/>
        </p:nvSpPr>
        <p:spPr>
          <a:xfrm>
            <a:off x="2397585" y="1914401"/>
            <a:ext cx="225425" cy="1137285"/>
          </a:xfrm>
          <a:custGeom>
            <a:avLst/>
            <a:gdLst/>
            <a:ahLst/>
            <a:cxnLst/>
            <a:rect l="l" t="t" r="r" b="b"/>
            <a:pathLst>
              <a:path w="225425" h="1137285">
                <a:moveTo>
                  <a:pt x="0" y="0"/>
                </a:moveTo>
                <a:lnTo>
                  <a:pt x="225420" y="0"/>
                </a:lnTo>
                <a:lnTo>
                  <a:pt x="225420" y="1137268"/>
                </a:lnTo>
              </a:path>
            </a:pathLst>
          </a:custGeom>
          <a:ln w="126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 txBox="1"/>
          <p:nvPr/>
        </p:nvSpPr>
        <p:spPr>
          <a:xfrm>
            <a:off x="996472" y="1652088"/>
            <a:ext cx="133413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Robot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wrist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04" name="object 504"/>
          <p:cNvSpPr txBox="1"/>
          <p:nvPr/>
        </p:nvSpPr>
        <p:spPr>
          <a:xfrm>
            <a:off x="3711627" y="1551431"/>
            <a:ext cx="19748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Cambria Math"/>
                <a:cs typeface="Cambria Math"/>
              </a:rPr>
              <a:t>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05" name="object 505"/>
          <p:cNvSpPr txBox="1"/>
          <p:nvPr/>
        </p:nvSpPr>
        <p:spPr>
          <a:xfrm>
            <a:off x="6225795" y="2680459"/>
            <a:ext cx="1195705" cy="771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8965">
              <a:lnSpc>
                <a:spcPts val="258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Pitch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</a:pP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6797919" y="4231333"/>
            <a:ext cx="214629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08" name="object 508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1975" y="434209"/>
            <a:ext cx="294068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20" dirty="0">
                <a:solidFill>
                  <a:srgbClr val="005000"/>
                </a:solidFill>
                <a:latin typeface="Times New Roman"/>
                <a:cs typeface="Times New Roman"/>
              </a:rPr>
              <a:t>Wrist</a:t>
            </a:r>
            <a:r>
              <a:rPr sz="4000" b="1" spc="-4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Motion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D5666-984A-4920-90C0-254F0C83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92859"/>
            <a:ext cx="731520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1975" y="434209"/>
            <a:ext cx="294068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20" dirty="0">
                <a:solidFill>
                  <a:srgbClr val="005000"/>
                </a:solidFill>
                <a:latin typeface="Times New Roman"/>
                <a:cs typeface="Times New Roman"/>
              </a:rPr>
              <a:t>Wrist</a:t>
            </a:r>
            <a:r>
              <a:rPr sz="4000" b="1" spc="-4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Motion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033A1-E9C4-4948-A793-93FA33CB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350213"/>
            <a:ext cx="862965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1975" y="434209"/>
            <a:ext cx="294068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20" dirty="0">
                <a:solidFill>
                  <a:srgbClr val="005000"/>
                </a:solidFill>
                <a:latin typeface="Times New Roman"/>
                <a:cs typeface="Times New Roman"/>
              </a:rPr>
              <a:t>Wrist</a:t>
            </a:r>
            <a:r>
              <a:rPr sz="4000" b="1" spc="-4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Motion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06104-09AF-41E2-B1F9-C658D6EC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38225"/>
            <a:ext cx="825817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6957" y="646490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366217"/>
            <a:ext cx="4824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Robot’s </a:t>
            </a:r>
            <a:r>
              <a:rPr sz="4000" spc="-60" dirty="0"/>
              <a:t>Work</a:t>
            </a:r>
            <a:r>
              <a:rPr sz="4000" spc="-160" dirty="0"/>
              <a:t> </a:t>
            </a:r>
            <a:r>
              <a:rPr sz="4000" spc="-70" dirty="0"/>
              <a:t>Volume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356740"/>
            <a:ext cx="833247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6413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three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dimensional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space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around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the 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 where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it can sweep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its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wrist end</a:t>
            </a:r>
            <a:r>
              <a:rPr sz="32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within  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points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of maximum and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minimum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reach 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is called as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Robot’s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3200" b="1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Volume.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Maximum Reach is 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point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where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32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wrist  end can go as far as possible 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from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its</a:t>
            </a:r>
            <a:r>
              <a:rPr sz="3200" b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base.</a:t>
            </a:r>
            <a:endParaRPr sz="3200">
              <a:latin typeface="Times New Roman"/>
              <a:cs typeface="Times New Roman"/>
            </a:endParaRPr>
          </a:p>
          <a:p>
            <a:pPr marL="527685" marR="19177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Minimum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reach is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point 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where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the wrist  end can go as close as possible to its</a:t>
            </a:r>
            <a:r>
              <a:rPr sz="32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base.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7760" y="456706"/>
            <a:ext cx="280670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Robot</a:t>
            </a:r>
            <a:r>
              <a:rPr sz="4000" b="1" spc="-6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Reach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6521" y="373089"/>
            <a:ext cx="283019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Robot</a:t>
            </a:r>
            <a:r>
              <a:rPr spc="-45" dirty="0"/>
              <a:t> </a:t>
            </a:r>
            <a:r>
              <a:rPr spc="20" dirty="0"/>
              <a:t>Reach</a:t>
            </a:r>
          </a:p>
        </p:txBody>
      </p:sp>
      <p:sp>
        <p:nvSpPr>
          <p:cNvPr id="6" name="object 6"/>
          <p:cNvSpPr/>
          <p:nvPr/>
        </p:nvSpPr>
        <p:spPr>
          <a:xfrm>
            <a:off x="1015166" y="1254271"/>
            <a:ext cx="5501005" cy="4228465"/>
          </a:xfrm>
          <a:custGeom>
            <a:avLst/>
            <a:gdLst/>
            <a:ahLst/>
            <a:cxnLst/>
            <a:rect l="l" t="t" r="r" b="b"/>
            <a:pathLst>
              <a:path w="5501005" h="4228465">
                <a:moveTo>
                  <a:pt x="0" y="4228370"/>
                </a:moveTo>
                <a:lnTo>
                  <a:pt x="5500437" y="4228370"/>
                </a:lnTo>
                <a:lnTo>
                  <a:pt x="5500436" y="0"/>
                </a:lnTo>
                <a:lnTo>
                  <a:pt x="0" y="0"/>
                </a:lnTo>
                <a:lnTo>
                  <a:pt x="0" y="42283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5603" y="1254271"/>
            <a:ext cx="0" cy="4228465"/>
          </a:xfrm>
          <a:custGeom>
            <a:avLst/>
            <a:gdLst/>
            <a:ahLst/>
            <a:cxnLst/>
            <a:rect l="l" t="t" r="r" b="b"/>
            <a:pathLst>
              <a:path h="4228465">
                <a:moveTo>
                  <a:pt x="0" y="422837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2407" y="5229505"/>
            <a:ext cx="687705" cy="0"/>
          </a:xfrm>
          <a:custGeom>
            <a:avLst/>
            <a:gdLst/>
            <a:ahLst/>
            <a:cxnLst/>
            <a:rect l="l" t="t" r="r" b="b"/>
            <a:pathLst>
              <a:path w="687704">
                <a:moveTo>
                  <a:pt x="687554" y="0"/>
                </a:moveTo>
                <a:lnTo>
                  <a:pt x="0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3554" y="5023588"/>
            <a:ext cx="2505075" cy="0"/>
          </a:xfrm>
          <a:custGeom>
            <a:avLst/>
            <a:gdLst/>
            <a:ahLst/>
            <a:cxnLst/>
            <a:rect l="l" t="t" r="r" b="b"/>
            <a:pathLst>
              <a:path w="2505075">
                <a:moveTo>
                  <a:pt x="0" y="0"/>
                </a:moveTo>
                <a:lnTo>
                  <a:pt x="2504977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8531" y="4893171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50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9962" y="5132267"/>
            <a:ext cx="0" cy="193675"/>
          </a:xfrm>
          <a:custGeom>
            <a:avLst/>
            <a:gdLst/>
            <a:ahLst/>
            <a:cxnLst/>
            <a:rect l="l" t="t" r="r" b="b"/>
            <a:pathLst>
              <a:path h="193675">
                <a:moveTo>
                  <a:pt x="0" y="0"/>
                </a:moveTo>
                <a:lnTo>
                  <a:pt x="0" y="193333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3554" y="4893171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429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8519" y="3926521"/>
            <a:ext cx="0" cy="967105"/>
          </a:xfrm>
          <a:custGeom>
            <a:avLst/>
            <a:gdLst/>
            <a:ahLst/>
            <a:cxnLst/>
            <a:rect l="l" t="t" r="r" b="b"/>
            <a:pathLst>
              <a:path h="967104">
                <a:moveTo>
                  <a:pt x="0" y="0"/>
                </a:moveTo>
                <a:lnTo>
                  <a:pt x="0" y="96665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8531" y="3926521"/>
            <a:ext cx="0" cy="967105"/>
          </a:xfrm>
          <a:custGeom>
            <a:avLst/>
            <a:gdLst/>
            <a:ahLst/>
            <a:cxnLst/>
            <a:rect l="l" t="t" r="r" b="b"/>
            <a:pathLst>
              <a:path h="967104">
                <a:moveTo>
                  <a:pt x="0" y="0"/>
                </a:moveTo>
                <a:lnTo>
                  <a:pt x="0" y="96665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1153" y="412208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084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71973" y="412208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084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237" y="4029494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589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8215" y="402949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22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1973" y="4029494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589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0826" y="40294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315" y="0"/>
                </a:moveTo>
                <a:lnTo>
                  <a:pt x="0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8215" y="3997392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101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0142" y="3997392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101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7382" y="4893171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10">
                <a:moveTo>
                  <a:pt x="1819764" y="0"/>
                </a:moveTo>
                <a:lnTo>
                  <a:pt x="0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9962" y="4893171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>
                <a:moveTo>
                  <a:pt x="0" y="0"/>
                </a:moveTo>
                <a:lnTo>
                  <a:pt x="1818569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9495" y="3877267"/>
            <a:ext cx="88218" cy="8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89783" y="3801819"/>
            <a:ext cx="247541" cy="248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4088" y="3368209"/>
            <a:ext cx="127214" cy="128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0837" y="3591311"/>
            <a:ext cx="727075" cy="354965"/>
          </a:xfrm>
          <a:custGeom>
            <a:avLst/>
            <a:gdLst/>
            <a:ahLst/>
            <a:cxnLst/>
            <a:rect l="l" t="t" r="r" b="b"/>
            <a:pathLst>
              <a:path w="727075" h="354964">
                <a:moveTo>
                  <a:pt x="0" y="0"/>
                </a:moveTo>
                <a:lnTo>
                  <a:pt x="726548" y="354642"/>
                </a:lnTo>
              </a:path>
            </a:pathLst>
          </a:custGeom>
          <a:ln w="9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73779" y="3370505"/>
            <a:ext cx="655955" cy="473075"/>
          </a:xfrm>
          <a:custGeom>
            <a:avLst/>
            <a:gdLst/>
            <a:ahLst/>
            <a:cxnLst/>
            <a:rect l="l" t="t" r="r" b="b"/>
            <a:pathLst>
              <a:path w="655954" h="473075">
                <a:moveTo>
                  <a:pt x="0" y="0"/>
                </a:moveTo>
                <a:lnTo>
                  <a:pt x="655537" y="472475"/>
                </a:lnTo>
              </a:path>
            </a:pathLst>
          </a:custGeom>
          <a:ln w="9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7004" y="3587882"/>
            <a:ext cx="563245" cy="422275"/>
          </a:xfrm>
          <a:custGeom>
            <a:avLst/>
            <a:gdLst/>
            <a:ahLst/>
            <a:cxnLst/>
            <a:rect l="l" t="t" r="r" b="b"/>
            <a:pathLst>
              <a:path w="563245" h="422275">
                <a:moveTo>
                  <a:pt x="0" y="422179"/>
                </a:moveTo>
                <a:lnTo>
                  <a:pt x="562640" y="0"/>
                </a:lnTo>
              </a:path>
            </a:pathLst>
          </a:custGeom>
          <a:ln w="9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0983" y="3384222"/>
            <a:ext cx="635000" cy="306070"/>
          </a:xfrm>
          <a:custGeom>
            <a:avLst/>
            <a:gdLst/>
            <a:ahLst/>
            <a:cxnLst/>
            <a:rect l="l" t="t" r="r" b="b"/>
            <a:pathLst>
              <a:path w="635000" h="306070">
                <a:moveTo>
                  <a:pt x="0" y="305489"/>
                </a:moveTo>
                <a:lnTo>
                  <a:pt x="634893" y="0"/>
                </a:lnTo>
              </a:path>
            </a:pathLst>
          </a:custGeom>
          <a:ln w="9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62806" y="3837261"/>
            <a:ext cx="165050" cy="168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70142" y="3269814"/>
            <a:ext cx="320844" cy="3260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28976" y="4028351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5">
                <a:moveTo>
                  <a:pt x="0" y="448375"/>
                </a:moveTo>
                <a:lnTo>
                  <a:pt x="0" y="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8036" y="4028351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5">
                <a:moveTo>
                  <a:pt x="0" y="448375"/>
                </a:moveTo>
                <a:lnTo>
                  <a:pt x="0" y="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98353" y="4576289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4">
                <a:moveTo>
                  <a:pt x="0" y="0"/>
                </a:moveTo>
                <a:lnTo>
                  <a:pt x="630306" y="0"/>
                </a:lnTo>
              </a:path>
            </a:pathLst>
          </a:custGeom>
          <a:ln w="9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70603" y="3683992"/>
            <a:ext cx="485901" cy="350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63212" y="4763908"/>
            <a:ext cx="899794" cy="129539"/>
          </a:xfrm>
          <a:custGeom>
            <a:avLst/>
            <a:gdLst/>
            <a:ahLst/>
            <a:cxnLst/>
            <a:rect l="l" t="t" r="r" b="b"/>
            <a:pathLst>
              <a:path w="899795" h="129539">
                <a:moveTo>
                  <a:pt x="1146" y="0"/>
                </a:moveTo>
                <a:lnTo>
                  <a:pt x="899536" y="0"/>
                </a:lnTo>
                <a:lnTo>
                  <a:pt x="899536" y="129263"/>
                </a:lnTo>
                <a:lnTo>
                  <a:pt x="0" y="129263"/>
                </a:lnTo>
              </a:path>
            </a:pathLst>
          </a:custGeom>
          <a:ln w="9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64359" y="4762755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416"/>
                </a:moveTo>
                <a:lnTo>
                  <a:pt x="0" y="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97206" y="4476726"/>
            <a:ext cx="631825" cy="287655"/>
          </a:xfrm>
          <a:custGeom>
            <a:avLst/>
            <a:gdLst/>
            <a:ahLst/>
            <a:cxnLst/>
            <a:rect l="l" t="t" r="r" b="b"/>
            <a:pathLst>
              <a:path w="631825" h="287654">
                <a:moveTo>
                  <a:pt x="100829" y="0"/>
                </a:moveTo>
                <a:lnTo>
                  <a:pt x="531770" y="0"/>
                </a:lnTo>
                <a:lnTo>
                  <a:pt x="631453" y="99562"/>
                </a:lnTo>
                <a:lnTo>
                  <a:pt x="631453" y="287181"/>
                </a:lnTo>
                <a:lnTo>
                  <a:pt x="0" y="287181"/>
                </a:lnTo>
              </a:path>
            </a:pathLst>
          </a:custGeom>
          <a:ln w="9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98353" y="4575146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188761"/>
                </a:moveTo>
                <a:lnTo>
                  <a:pt x="0" y="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8353" y="4475583"/>
            <a:ext cx="99695" cy="100965"/>
          </a:xfrm>
          <a:custGeom>
            <a:avLst/>
            <a:gdLst/>
            <a:ahLst/>
            <a:cxnLst/>
            <a:rect l="l" t="t" r="r" b="b"/>
            <a:pathLst>
              <a:path w="99695" h="100964">
                <a:moveTo>
                  <a:pt x="0" y="100705"/>
                </a:moveTo>
                <a:lnTo>
                  <a:pt x="99682" y="0"/>
                </a:lnTo>
              </a:path>
            </a:pathLst>
          </a:custGeom>
          <a:ln w="9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3554" y="5191755"/>
            <a:ext cx="71120" cy="38100"/>
          </a:xfrm>
          <a:custGeom>
            <a:avLst/>
            <a:gdLst/>
            <a:ahLst/>
            <a:cxnLst/>
            <a:rect l="l" t="t" r="r" b="b"/>
            <a:pathLst>
              <a:path w="71120" h="38100">
                <a:moveTo>
                  <a:pt x="0" y="37750"/>
                </a:moveTo>
                <a:lnTo>
                  <a:pt x="71010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3554" y="5229505"/>
            <a:ext cx="71120" cy="35560"/>
          </a:xfrm>
          <a:custGeom>
            <a:avLst/>
            <a:gdLst/>
            <a:ahLst/>
            <a:cxnLst/>
            <a:rect l="l" t="t" r="r" b="b"/>
            <a:pathLst>
              <a:path w="71120" h="35560">
                <a:moveTo>
                  <a:pt x="0" y="0"/>
                </a:moveTo>
                <a:lnTo>
                  <a:pt x="71010" y="35464"/>
                </a:lnTo>
              </a:path>
            </a:pathLst>
          </a:custGeom>
          <a:ln w="9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3554" y="4986981"/>
            <a:ext cx="71120" cy="36830"/>
          </a:xfrm>
          <a:custGeom>
            <a:avLst/>
            <a:gdLst/>
            <a:ahLst/>
            <a:cxnLst/>
            <a:rect l="l" t="t" r="r" b="b"/>
            <a:pathLst>
              <a:path w="71120" h="36829">
                <a:moveTo>
                  <a:pt x="0" y="36607"/>
                </a:moveTo>
                <a:lnTo>
                  <a:pt x="71010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3554" y="5023588"/>
            <a:ext cx="71120" cy="35560"/>
          </a:xfrm>
          <a:custGeom>
            <a:avLst/>
            <a:gdLst/>
            <a:ahLst/>
            <a:cxnLst/>
            <a:rect l="l" t="t" r="r" b="b"/>
            <a:pathLst>
              <a:path w="71120" h="35560">
                <a:moveTo>
                  <a:pt x="0" y="0"/>
                </a:moveTo>
                <a:lnTo>
                  <a:pt x="71010" y="35464"/>
                </a:lnTo>
              </a:path>
            </a:pathLst>
          </a:custGeom>
          <a:ln w="9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27708" y="5229505"/>
            <a:ext cx="72390" cy="35560"/>
          </a:xfrm>
          <a:custGeom>
            <a:avLst/>
            <a:gdLst/>
            <a:ahLst/>
            <a:cxnLst/>
            <a:rect l="l" t="t" r="r" b="b"/>
            <a:pathLst>
              <a:path w="72389" h="35560">
                <a:moveTo>
                  <a:pt x="72253" y="0"/>
                </a:moveTo>
                <a:lnTo>
                  <a:pt x="0" y="35464"/>
                </a:lnTo>
              </a:path>
            </a:pathLst>
          </a:custGeom>
          <a:ln w="9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27708" y="5191755"/>
            <a:ext cx="72390" cy="38100"/>
          </a:xfrm>
          <a:custGeom>
            <a:avLst/>
            <a:gdLst/>
            <a:ahLst/>
            <a:cxnLst/>
            <a:rect l="l" t="t" r="r" b="b"/>
            <a:pathLst>
              <a:path w="72389" h="38100">
                <a:moveTo>
                  <a:pt x="72253" y="37750"/>
                </a:moveTo>
                <a:lnTo>
                  <a:pt x="0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46278" y="5023588"/>
            <a:ext cx="72390" cy="35560"/>
          </a:xfrm>
          <a:custGeom>
            <a:avLst/>
            <a:gdLst/>
            <a:ahLst/>
            <a:cxnLst/>
            <a:rect l="l" t="t" r="r" b="b"/>
            <a:pathLst>
              <a:path w="72389" h="35560">
                <a:moveTo>
                  <a:pt x="72253" y="0"/>
                </a:moveTo>
                <a:lnTo>
                  <a:pt x="0" y="35464"/>
                </a:lnTo>
              </a:path>
            </a:pathLst>
          </a:custGeom>
          <a:ln w="9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46278" y="4986981"/>
            <a:ext cx="72390" cy="36830"/>
          </a:xfrm>
          <a:custGeom>
            <a:avLst/>
            <a:gdLst/>
            <a:ahLst/>
            <a:cxnLst/>
            <a:rect l="l" t="t" r="r" b="b"/>
            <a:pathLst>
              <a:path w="72389" h="36829">
                <a:moveTo>
                  <a:pt x="72253" y="36607"/>
                </a:moveTo>
                <a:lnTo>
                  <a:pt x="0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94161" y="4872577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9165" y="20594"/>
                </a:moveTo>
                <a:lnTo>
                  <a:pt x="0" y="0"/>
                </a:lnTo>
              </a:path>
            </a:pathLst>
          </a:custGeom>
          <a:ln w="12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63224" y="4792504"/>
            <a:ext cx="16510" cy="39370"/>
          </a:xfrm>
          <a:custGeom>
            <a:avLst/>
            <a:gdLst/>
            <a:ahLst/>
            <a:cxnLst/>
            <a:rect l="l" t="t" r="r" b="b"/>
            <a:pathLst>
              <a:path w="16509" h="39370">
                <a:moveTo>
                  <a:pt x="16046" y="38893"/>
                </a:moveTo>
                <a:lnTo>
                  <a:pt x="0" y="0"/>
                </a:lnTo>
              </a:path>
            </a:pathLst>
          </a:custGeom>
          <a:ln w="12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2077" y="4789075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2293" y="4572"/>
                </a:moveTo>
                <a:lnTo>
                  <a:pt x="0" y="0"/>
                </a:lnTo>
              </a:path>
            </a:pathLst>
          </a:custGeom>
          <a:ln w="12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32287" y="4704419"/>
            <a:ext cx="16510" cy="42545"/>
          </a:xfrm>
          <a:custGeom>
            <a:avLst/>
            <a:gdLst/>
            <a:ahLst/>
            <a:cxnLst/>
            <a:rect l="l" t="t" r="r" b="b"/>
            <a:pathLst>
              <a:path w="16509" h="42545">
                <a:moveTo>
                  <a:pt x="16037" y="42322"/>
                </a:moveTo>
                <a:lnTo>
                  <a:pt x="0" y="0"/>
                </a:lnTo>
              </a:path>
            </a:pathLst>
          </a:custGeom>
          <a:ln w="12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7074" y="4619764"/>
            <a:ext cx="12700" cy="42545"/>
          </a:xfrm>
          <a:custGeom>
            <a:avLst/>
            <a:gdLst/>
            <a:ahLst/>
            <a:cxnLst/>
            <a:rect l="l" t="t" r="r" b="b"/>
            <a:pathLst>
              <a:path w="12700" h="42545">
                <a:moveTo>
                  <a:pt x="12606" y="42322"/>
                </a:moveTo>
                <a:lnTo>
                  <a:pt x="0" y="0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84156" y="4532814"/>
            <a:ext cx="10795" cy="43815"/>
          </a:xfrm>
          <a:custGeom>
            <a:avLst/>
            <a:gdLst/>
            <a:ahLst/>
            <a:cxnLst/>
            <a:rect l="l" t="t" r="r" b="b"/>
            <a:pathLst>
              <a:path w="10794" h="43814">
                <a:moveTo>
                  <a:pt x="10312" y="43475"/>
                </a:moveTo>
                <a:lnTo>
                  <a:pt x="0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72697" y="4485871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6312" y="1714"/>
                </a:moveTo>
                <a:lnTo>
                  <a:pt x="6312" y="1714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63531" y="4445863"/>
            <a:ext cx="9525" cy="41275"/>
          </a:xfrm>
          <a:custGeom>
            <a:avLst/>
            <a:gdLst/>
            <a:ahLst/>
            <a:cxnLst/>
            <a:rect l="l" t="t" r="r" b="b"/>
            <a:pathLst>
              <a:path w="9525" h="41275">
                <a:moveTo>
                  <a:pt x="9165" y="41151"/>
                </a:moveTo>
                <a:lnTo>
                  <a:pt x="0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50925" y="4380707"/>
            <a:ext cx="3810" cy="22225"/>
          </a:xfrm>
          <a:custGeom>
            <a:avLst/>
            <a:gdLst/>
            <a:ahLst/>
            <a:cxnLst/>
            <a:rect l="l" t="t" r="r" b="b"/>
            <a:pathLst>
              <a:path w="3809" h="22225">
                <a:moveTo>
                  <a:pt x="1715" y="-6312"/>
                </a:moveTo>
                <a:lnTo>
                  <a:pt x="1715" y="28030"/>
                </a:lnTo>
              </a:path>
            </a:pathLst>
          </a:custGeom>
          <a:ln w="16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46338" y="4357750"/>
            <a:ext cx="5080" cy="24130"/>
          </a:xfrm>
          <a:custGeom>
            <a:avLst/>
            <a:gdLst/>
            <a:ahLst/>
            <a:cxnLst/>
            <a:rect l="l" t="t" r="r" b="b"/>
            <a:pathLst>
              <a:path w="5080" h="24129">
                <a:moveTo>
                  <a:pt x="4587" y="24100"/>
                </a:moveTo>
                <a:lnTo>
                  <a:pt x="0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32585" y="4275448"/>
            <a:ext cx="6985" cy="39370"/>
          </a:xfrm>
          <a:custGeom>
            <a:avLst/>
            <a:gdLst/>
            <a:ahLst/>
            <a:cxnLst/>
            <a:rect l="l" t="t" r="r" b="b"/>
            <a:pathLst>
              <a:path w="6984" h="39370">
                <a:moveTo>
                  <a:pt x="6881" y="38864"/>
                </a:moveTo>
                <a:lnTo>
                  <a:pt x="0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32585" y="426973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-6312" y="3429"/>
                </a:moveTo>
                <a:lnTo>
                  <a:pt x="6312" y="342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22272" y="4180476"/>
            <a:ext cx="5080" cy="45085"/>
          </a:xfrm>
          <a:custGeom>
            <a:avLst/>
            <a:gdLst/>
            <a:ahLst/>
            <a:cxnLst/>
            <a:rect l="l" t="t" r="r" b="b"/>
            <a:pathLst>
              <a:path w="5080" h="45085">
                <a:moveTo>
                  <a:pt x="2293" y="-6312"/>
                </a:moveTo>
                <a:lnTo>
                  <a:pt x="2293" y="50892"/>
                </a:lnTo>
              </a:path>
            </a:pathLst>
          </a:custGeom>
          <a:ln w="17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14254" y="4091220"/>
            <a:ext cx="3810" cy="45085"/>
          </a:xfrm>
          <a:custGeom>
            <a:avLst/>
            <a:gdLst/>
            <a:ahLst/>
            <a:cxnLst/>
            <a:rect l="l" t="t" r="r" b="b"/>
            <a:pathLst>
              <a:path w="3809" h="45085">
                <a:moveTo>
                  <a:pt x="1720" y="-6312"/>
                </a:moveTo>
                <a:lnTo>
                  <a:pt x="1720" y="50988"/>
                </a:lnTo>
              </a:path>
            </a:pathLst>
          </a:custGeom>
          <a:ln w="16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09666" y="4001965"/>
            <a:ext cx="2540" cy="45085"/>
          </a:xfrm>
          <a:custGeom>
            <a:avLst/>
            <a:gdLst/>
            <a:ahLst/>
            <a:cxnLst/>
            <a:rect l="l" t="t" r="r" b="b"/>
            <a:pathLst>
              <a:path w="2540" h="45085">
                <a:moveTo>
                  <a:pt x="1146" y="-6312"/>
                </a:moveTo>
                <a:lnTo>
                  <a:pt x="1146" y="50988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08519" y="391280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580"/>
                </a:moveTo>
                <a:lnTo>
                  <a:pt x="0" y="0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10239" y="3817235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892"/>
                </a:lnTo>
              </a:path>
            </a:pathLst>
          </a:custGeom>
          <a:ln w="13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14254" y="3734292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988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19978" y="3645131"/>
            <a:ext cx="5080" cy="45085"/>
          </a:xfrm>
          <a:custGeom>
            <a:avLst/>
            <a:gdLst/>
            <a:ahLst/>
            <a:cxnLst/>
            <a:rect l="l" t="t" r="r" b="b"/>
            <a:pathLst>
              <a:path w="5080" h="45085">
                <a:moveTo>
                  <a:pt x="2293" y="-6312"/>
                </a:moveTo>
                <a:lnTo>
                  <a:pt x="2293" y="50892"/>
                </a:lnTo>
              </a:path>
            </a:pathLst>
          </a:custGeom>
          <a:ln w="17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30300" y="3555875"/>
            <a:ext cx="6350" cy="45085"/>
          </a:xfrm>
          <a:custGeom>
            <a:avLst/>
            <a:gdLst/>
            <a:ahLst/>
            <a:cxnLst/>
            <a:rect l="l" t="t" r="r" b="b"/>
            <a:pathLst>
              <a:path w="6350" h="45085">
                <a:moveTo>
                  <a:pt x="0" y="44580"/>
                </a:moveTo>
                <a:lnTo>
                  <a:pt x="5724" y="0"/>
                </a:lnTo>
              </a:path>
            </a:pathLst>
          </a:custGeom>
          <a:ln w="1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42897" y="3467762"/>
            <a:ext cx="8255" cy="45085"/>
          </a:xfrm>
          <a:custGeom>
            <a:avLst/>
            <a:gdLst/>
            <a:ahLst/>
            <a:cxnLst/>
            <a:rect l="l" t="t" r="r" b="b"/>
            <a:pathLst>
              <a:path w="8255" h="45085">
                <a:moveTo>
                  <a:pt x="0" y="44580"/>
                </a:moveTo>
                <a:lnTo>
                  <a:pt x="8028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58944" y="3380792"/>
            <a:ext cx="10795" cy="43815"/>
          </a:xfrm>
          <a:custGeom>
            <a:avLst/>
            <a:gdLst/>
            <a:ahLst/>
            <a:cxnLst/>
            <a:rect l="l" t="t" r="r" b="b"/>
            <a:pathLst>
              <a:path w="10794" h="43814">
                <a:moveTo>
                  <a:pt x="0" y="43532"/>
                </a:moveTo>
                <a:lnTo>
                  <a:pt x="10312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79568" y="3319066"/>
            <a:ext cx="3810" cy="17145"/>
          </a:xfrm>
          <a:custGeom>
            <a:avLst/>
            <a:gdLst/>
            <a:ahLst/>
            <a:cxnLst/>
            <a:rect l="l" t="t" r="r" b="b"/>
            <a:pathLst>
              <a:path w="3809" h="17145">
                <a:moveTo>
                  <a:pt x="0" y="17146"/>
                </a:moveTo>
                <a:lnTo>
                  <a:pt x="3440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3009" y="3293918"/>
            <a:ext cx="6985" cy="26670"/>
          </a:xfrm>
          <a:custGeom>
            <a:avLst/>
            <a:gdLst/>
            <a:ahLst/>
            <a:cxnLst/>
            <a:rect l="l" t="t" r="r" b="b"/>
            <a:pathLst>
              <a:path w="6984" h="26670">
                <a:moveTo>
                  <a:pt x="0" y="26290"/>
                </a:moveTo>
                <a:lnTo>
                  <a:pt x="6871" y="0"/>
                </a:lnTo>
              </a:path>
            </a:pathLst>
          </a:custGeom>
          <a:ln w="12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02487" y="3216093"/>
            <a:ext cx="9525" cy="34290"/>
          </a:xfrm>
          <a:custGeom>
            <a:avLst/>
            <a:gdLst/>
            <a:ahLst/>
            <a:cxnLst/>
            <a:rect l="l" t="t" r="r" b="b"/>
            <a:pathLst>
              <a:path w="9525" h="34289">
                <a:moveTo>
                  <a:pt x="0" y="34292"/>
                </a:moveTo>
                <a:lnTo>
                  <a:pt x="9165" y="0"/>
                </a:lnTo>
              </a:path>
            </a:pathLst>
          </a:custGeom>
          <a:ln w="12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11652" y="3206948"/>
            <a:ext cx="2540" cy="10795"/>
          </a:xfrm>
          <a:custGeom>
            <a:avLst/>
            <a:gdLst/>
            <a:ahLst/>
            <a:cxnLst/>
            <a:rect l="l" t="t" r="r" b="b"/>
            <a:pathLst>
              <a:path w="2540" h="10794">
                <a:moveTo>
                  <a:pt x="0" y="10287"/>
                </a:moveTo>
                <a:lnTo>
                  <a:pt x="2293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27699" y="3122264"/>
            <a:ext cx="13970" cy="42545"/>
          </a:xfrm>
          <a:custGeom>
            <a:avLst/>
            <a:gdLst/>
            <a:ahLst/>
            <a:cxnLst/>
            <a:rect l="l" t="t" r="r" b="b"/>
            <a:pathLst>
              <a:path w="13969" h="42544">
                <a:moveTo>
                  <a:pt x="0" y="42389"/>
                </a:moveTo>
                <a:lnTo>
                  <a:pt x="13753" y="0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56352" y="3037676"/>
            <a:ext cx="15240" cy="42545"/>
          </a:xfrm>
          <a:custGeom>
            <a:avLst/>
            <a:gdLst/>
            <a:ahLst/>
            <a:cxnLst/>
            <a:rect l="l" t="t" r="r" b="b"/>
            <a:pathLst>
              <a:path w="15240" h="42544">
                <a:moveTo>
                  <a:pt x="0" y="42294"/>
                </a:moveTo>
                <a:lnTo>
                  <a:pt x="14890" y="0"/>
                </a:lnTo>
              </a:path>
            </a:pathLst>
          </a:custGeom>
          <a:ln w="12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88436" y="2955279"/>
            <a:ext cx="17780" cy="41275"/>
          </a:xfrm>
          <a:custGeom>
            <a:avLst/>
            <a:gdLst/>
            <a:ahLst/>
            <a:cxnLst/>
            <a:rect l="l" t="t" r="r" b="b"/>
            <a:pathLst>
              <a:path w="17780" h="41275">
                <a:moveTo>
                  <a:pt x="0" y="41151"/>
                </a:moveTo>
                <a:lnTo>
                  <a:pt x="17184" y="0"/>
                </a:lnTo>
              </a:path>
            </a:pathLst>
          </a:custGeom>
          <a:ln w="12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22814" y="2872881"/>
            <a:ext cx="18415" cy="41275"/>
          </a:xfrm>
          <a:custGeom>
            <a:avLst/>
            <a:gdLst/>
            <a:ahLst/>
            <a:cxnLst/>
            <a:rect l="l" t="t" r="r" b="b"/>
            <a:pathLst>
              <a:path w="18415" h="41275">
                <a:moveTo>
                  <a:pt x="0" y="41246"/>
                </a:moveTo>
                <a:lnTo>
                  <a:pt x="18330" y="0"/>
                </a:lnTo>
              </a:path>
            </a:pathLst>
          </a:custGeom>
          <a:ln w="12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60622" y="2818013"/>
            <a:ext cx="6985" cy="15240"/>
          </a:xfrm>
          <a:custGeom>
            <a:avLst/>
            <a:gdLst/>
            <a:ahLst/>
            <a:cxnLst/>
            <a:rect l="l" t="t" r="r" b="b"/>
            <a:pathLst>
              <a:path w="6984" h="15239">
                <a:moveTo>
                  <a:pt x="0" y="14860"/>
                </a:moveTo>
                <a:lnTo>
                  <a:pt x="6881" y="0"/>
                </a:lnTo>
              </a:path>
            </a:pathLst>
          </a:custGeom>
          <a:ln w="12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67504" y="2792865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69">
                <a:moveTo>
                  <a:pt x="0" y="26290"/>
                </a:moveTo>
                <a:lnTo>
                  <a:pt x="12606" y="0"/>
                </a:lnTo>
              </a:path>
            </a:pathLst>
          </a:custGeom>
          <a:ln w="12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01881" y="2723042"/>
            <a:ext cx="15240" cy="29845"/>
          </a:xfrm>
          <a:custGeom>
            <a:avLst/>
            <a:gdLst/>
            <a:ahLst/>
            <a:cxnLst/>
            <a:rect l="l" t="t" r="r" b="b"/>
            <a:pathLst>
              <a:path w="15240" h="29844">
                <a:moveTo>
                  <a:pt x="0" y="29720"/>
                </a:moveTo>
                <a:lnTo>
                  <a:pt x="14899" y="0"/>
                </a:lnTo>
              </a:path>
            </a:pathLst>
          </a:custGeom>
          <a:ln w="12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16781" y="2712754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0" y="11430"/>
                </a:moveTo>
                <a:lnTo>
                  <a:pt x="5724" y="0"/>
                </a:lnTo>
              </a:path>
            </a:pathLst>
          </a:custGeom>
          <a:ln w="12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5425" y="2636072"/>
            <a:ext cx="22225" cy="39370"/>
          </a:xfrm>
          <a:custGeom>
            <a:avLst/>
            <a:gdLst/>
            <a:ahLst/>
            <a:cxnLst/>
            <a:rect l="l" t="t" r="r" b="b"/>
            <a:pathLst>
              <a:path w="22225" h="39369">
                <a:moveTo>
                  <a:pt x="0" y="38960"/>
                </a:moveTo>
                <a:lnTo>
                  <a:pt x="21771" y="0"/>
                </a:lnTo>
              </a:path>
            </a:pathLst>
          </a:custGeom>
          <a:ln w="12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91262" y="2560628"/>
            <a:ext cx="24130" cy="38100"/>
          </a:xfrm>
          <a:custGeom>
            <a:avLst/>
            <a:gdLst/>
            <a:ahLst/>
            <a:cxnLst/>
            <a:rect l="l" t="t" r="r" b="b"/>
            <a:pathLst>
              <a:path w="24130" h="38100">
                <a:moveTo>
                  <a:pt x="0" y="37721"/>
                </a:moveTo>
                <a:lnTo>
                  <a:pt x="24065" y="0"/>
                </a:lnTo>
              </a:path>
            </a:pathLst>
          </a:custGeom>
          <a:ln w="12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40539" y="2486232"/>
            <a:ext cx="25400" cy="36830"/>
          </a:xfrm>
          <a:custGeom>
            <a:avLst/>
            <a:gdLst/>
            <a:ahLst/>
            <a:cxnLst/>
            <a:rect l="l" t="t" r="r" b="b"/>
            <a:pathLst>
              <a:path w="25400" h="36830">
                <a:moveTo>
                  <a:pt x="0" y="36578"/>
                </a:moveTo>
                <a:lnTo>
                  <a:pt x="25212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92101" y="241412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0" y="35530"/>
                </a:moveTo>
                <a:lnTo>
                  <a:pt x="26359" y="0"/>
                </a:lnTo>
              </a:path>
            </a:pathLst>
          </a:custGeom>
          <a:ln w="12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45966" y="2367256"/>
            <a:ext cx="8255" cy="11430"/>
          </a:xfrm>
          <a:custGeom>
            <a:avLst/>
            <a:gdLst/>
            <a:ahLst/>
            <a:cxnLst/>
            <a:rect l="l" t="t" r="r" b="b"/>
            <a:pathLst>
              <a:path w="8255" h="11430">
                <a:moveTo>
                  <a:pt x="0" y="11430"/>
                </a:moveTo>
                <a:lnTo>
                  <a:pt x="8018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53985" y="2343251"/>
            <a:ext cx="19685" cy="25400"/>
          </a:xfrm>
          <a:custGeom>
            <a:avLst/>
            <a:gdLst/>
            <a:ahLst/>
            <a:cxnLst/>
            <a:rect l="l" t="t" r="r" b="b"/>
            <a:pathLst>
              <a:path w="19685" h="25400">
                <a:moveTo>
                  <a:pt x="0" y="25147"/>
                </a:moveTo>
                <a:lnTo>
                  <a:pt x="19477" y="0"/>
                </a:lnTo>
              </a:path>
            </a:pathLst>
          </a:custGeom>
          <a:ln w="12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03262" y="2284858"/>
            <a:ext cx="19685" cy="24130"/>
          </a:xfrm>
          <a:custGeom>
            <a:avLst/>
            <a:gdLst/>
            <a:ahLst/>
            <a:cxnLst/>
            <a:rect l="l" t="t" r="r" b="b"/>
            <a:pathLst>
              <a:path w="19685" h="24130">
                <a:moveTo>
                  <a:pt x="0" y="24100"/>
                </a:moveTo>
                <a:lnTo>
                  <a:pt x="19477" y="0"/>
                </a:lnTo>
              </a:path>
            </a:pathLst>
          </a:custGeom>
          <a:ln w="12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22740" y="2274571"/>
            <a:ext cx="8255" cy="11430"/>
          </a:xfrm>
          <a:custGeom>
            <a:avLst/>
            <a:gdLst/>
            <a:ahLst/>
            <a:cxnLst/>
            <a:rect l="l" t="t" r="r" b="b"/>
            <a:pathLst>
              <a:path w="8255" h="11430">
                <a:moveTo>
                  <a:pt x="0" y="11430"/>
                </a:moveTo>
                <a:lnTo>
                  <a:pt x="8018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61706" y="2208272"/>
            <a:ext cx="29845" cy="34290"/>
          </a:xfrm>
          <a:custGeom>
            <a:avLst/>
            <a:gdLst/>
            <a:ahLst/>
            <a:cxnLst/>
            <a:rect l="l" t="t" r="r" b="b"/>
            <a:pathLst>
              <a:path w="29844" h="34289">
                <a:moveTo>
                  <a:pt x="0" y="34292"/>
                </a:moveTo>
                <a:lnTo>
                  <a:pt x="29742" y="0"/>
                </a:lnTo>
              </a:path>
            </a:pathLst>
          </a:custGeom>
          <a:ln w="12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23561" y="2145307"/>
            <a:ext cx="31115" cy="32384"/>
          </a:xfrm>
          <a:custGeom>
            <a:avLst/>
            <a:gdLst/>
            <a:ahLst/>
            <a:cxnLst/>
            <a:rect l="l" t="t" r="r" b="b"/>
            <a:pathLst>
              <a:path w="31114" h="32385">
                <a:moveTo>
                  <a:pt x="0" y="32006"/>
                </a:moveTo>
                <a:lnTo>
                  <a:pt x="30965" y="0"/>
                </a:lnTo>
              </a:path>
            </a:pathLst>
          </a:custGeom>
          <a:ln w="12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87786" y="2083580"/>
            <a:ext cx="32384" cy="31115"/>
          </a:xfrm>
          <a:custGeom>
            <a:avLst/>
            <a:gdLst/>
            <a:ahLst/>
            <a:cxnLst/>
            <a:rect l="l" t="t" r="r" b="b"/>
            <a:pathLst>
              <a:path w="32385" h="31114">
                <a:moveTo>
                  <a:pt x="0" y="30863"/>
                </a:moveTo>
                <a:lnTo>
                  <a:pt x="32017" y="0"/>
                </a:lnTo>
              </a:path>
            </a:pathLst>
          </a:custGeom>
          <a:ln w="12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53062" y="2024044"/>
            <a:ext cx="33655" cy="29845"/>
          </a:xfrm>
          <a:custGeom>
            <a:avLst/>
            <a:gdLst/>
            <a:ahLst/>
            <a:cxnLst/>
            <a:rect l="l" t="t" r="r" b="b"/>
            <a:pathLst>
              <a:path w="33655" h="29844">
                <a:moveTo>
                  <a:pt x="0" y="29720"/>
                </a:moveTo>
                <a:lnTo>
                  <a:pt x="33259" y="0"/>
                </a:lnTo>
              </a:path>
            </a:pathLst>
          </a:custGeom>
          <a:ln w="12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21780" y="1987466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5">
                <a:moveTo>
                  <a:pt x="0" y="8001"/>
                </a:moveTo>
                <a:lnTo>
                  <a:pt x="8028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29808" y="1966890"/>
            <a:ext cx="25400" cy="22225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0" y="21718"/>
                </a:moveTo>
                <a:lnTo>
                  <a:pt x="25231" y="0"/>
                </a:lnTo>
              </a:path>
            </a:pathLst>
          </a:custGeom>
          <a:ln w="12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91739" y="1921071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0" y="19527"/>
                </a:moveTo>
                <a:lnTo>
                  <a:pt x="21790" y="0"/>
                </a:lnTo>
              </a:path>
            </a:pathLst>
          </a:custGeom>
          <a:ln w="12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13530" y="1913070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0" y="9144"/>
                </a:moveTo>
                <a:lnTo>
                  <a:pt x="12615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63897" y="1860488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26290"/>
                </a:moveTo>
                <a:lnTo>
                  <a:pt x="35553" y="0"/>
                </a:lnTo>
              </a:path>
            </a:pathLst>
          </a:custGeom>
          <a:ln w="12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38444" y="1811240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30" h="25400">
                <a:moveTo>
                  <a:pt x="0" y="25243"/>
                </a:moveTo>
                <a:lnTo>
                  <a:pt x="36604" y="0"/>
                </a:lnTo>
              </a:path>
            </a:pathLst>
          </a:custGeom>
          <a:ln w="12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14043" y="1765516"/>
            <a:ext cx="36830" cy="22860"/>
          </a:xfrm>
          <a:custGeom>
            <a:avLst/>
            <a:gdLst/>
            <a:ahLst/>
            <a:cxnLst/>
            <a:rect l="l" t="t" r="r" b="b"/>
            <a:pathLst>
              <a:path w="36830" h="22860">
                <a:moveTo>
                  <a:pt x="0" y="22861"/>
                </a:moveTo>
                <a:lnTo>
                  <a:pt x="36700" y="0"/>
                </a:lnTo>
              </a:path>
            </a:pathLst>
          </a:custGeom>
          <a:ln w="12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90788" y="1722079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69" h="22225">
                <a:moveTo>
                  <a:pt x="0" y="21718"/>
                </a:moveTo>
                <a:lnTo>
                  <a:pt x="38993" y="0"/>
                </a:lnTo>
              </a:path>
            </a:pathLst>
          </a:custGeom>
          <a:ln w="1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69923" y="1695788"/>
            <a:ext cx="8255" cy="5715"/>
          </a:xfrm>
          <a:custGeom>
            <a:avLst/>
            <a:gdLst/>
            <a:ahLst/>
            <a:cxnLst/>
            <a:rect l="l" t="t" r="r" b="b"/>
            <a:pathLst>
              <a:path w="8255" h="5714">
                <a:moveTo>
                  <a:pt x="0" y="5715"/>
                </a:moveTo>
                <a:lnTo>
                  <a:pt x="8028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77951" y="1680833"/>
            <a:ext cx="31115" cy="16510"/>
          </a:xfrm>
          <a:custGeom>
            <a:avLst/>
            <a:gdLst/>
            <a:ahLst/>
            <a:cxnLst/>
            <a:rect l="l" t="t" r="r" b="b"/>
            <a:pathLst>
              <a:path w="31114" h="16510">
                <a:moveTo>
                  <a:pt x="0" y="16098"/>
                </a:moveTo>
                <a:lnTo>
                  <a:pt x="30870" y="0"/>
                </a:lnTo>
              </a:path>
            </a:pathLst>
          </a:custGeom>
          <a:ln w="12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50109" y="1648826"/>
            <a:ext cx="24130" cy="12700"/>
          </a:xfrm>
          <a:custGeom>
            <a:avLst/>
            <a:gdLst/>
            <a:ahLst/>
            <a:cxnLst/>
            <a:rect l="l" t="t" r="r" b="b"/>
            <a:pathLst>
              <a:path w="24130" h="12700">
                <a:moveTo>
                  <a:pt x="0" y="12573"/>
                </a:moveTo>
                <a:lnTo>
                  <a:pt x="24084" y="0"/>
                </a:lnTo>
              </a:path>
            </a:pathLst>
          </a:custGeom>
          <a:ln w="12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74194" y="1641968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10" h="8255">
                <a:moveTo>
                  <a:pt x="0" y="8001"/>
                </a:moveTo>
                <a:lnTo>
                  <a:pt x="16056" y="0"/>
                </a:lnTo>
              </a:path>
            </a:pathLst>
          </a:custGeom>
          <a:ln w="125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32589" y="1607675"/>
            <a:ext cx="40640" cy="18415"/>
          </a:xfrm>
          <a:custGeom>
            <a:avLst/>
            <a:gdLst/>
            <a:ahLst/>
            <a:cxnLst/>
            <a:rect l="l" t="t" r="r" b="b"/>
            <a:pathLst>
              <a:path w="40639" h="18414">
                <a:moveTo>
                  <a:pt x="0" y="18289"/>
                </a:moveTo>
                <a:lnTo>
                  <a:pt x="40140" y="0"/>
                </a:lnTo>
              </a:path>
            </a:pathLst>
          </a:custGeom>
          <a:ln w="12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72730" y="1608818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0"/>
                </a:moveTo>
                <a:lnTo>
                  <a:pt x="1146" y="1143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915069" y="1575669"/>
            <a:ext cx="41910" cy="16510"/>
          </a:xfrm>
          <a:custGeom>
            <a:avLst/>
            <a:gdLst/>
            <a:ahLst/>
            <a:cxnLst/>
            <a:rect l="l" t="t" r="r" b="b"/>
            <a:pathLst>
              <a:path w="41910" h="16509">
                <a:moveTo>
                  <a:pt x="0" y="16003"/>
                </a:moveTo>
                <a:lnTo>
                  <a:pt x="41287" y="0"/>
                </a:lnTo>
              </a:path>
            </a:pathLst>
          </a:custGeom>
          <a:ln w="12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999938" y="1545853"/>
            <a:ext cx="41275" cy="15240"/>
          </a:xfrm>
          <a:custGeom>
            <a:avLst/>
            <a:gdLst/>
            <a:ahLst/>
            <a:cxnLst/>
            <a:rect l="l" t="t" r="r" b="b"/>
            <a:pathLst>
              <a:path w="41275" h="15240">
                <a:moveTo>
                  <a:pt x="0" y="14860"/>
                </a:moveTo>
                <a:lnTo>
                  <a:pt x="41192" y="0"/>
                </a:lnTo>
              </a:path>
            </a:pathLst>
          </a:custGeom>
          <a:ln w="12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84711" y="1521849"/>
            <a:ext cx="42545" cy="11430"/>
          </a:xfrm>
          <a:custGeom>
            <a:avLst/>
            <a:gdLst/>
            <a:ahLst/>
            <a:cxnLst/>
            <a:rect l="l" t="t" r="r" b="b"/>
            <a:pathLst>
              <a:path w="42544" h="11430">
                <a:moveTo>
                  <a:pt x="0" y="11430"/>
                </a:moveTo>
                <a:lnTo>
                  <a:pt x="42434" y="0"/>
                </a:lnTo>
              </a:path>
            </a:pathLst>
          </a:custGeom>
          <a:ln w="12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70632" y="15058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09">
                <a:moveTo>
                  <a:pt x="0" y="3429"/>
                </a:moveTo>
                <a:lnTo>
                  <a:pt x="6881" y="0"/>
                </a:lnTo>
              </a:path>
            </a:pathLst>
          </a:custGeom>
          <a:ln w="125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77513" y="1498987"/>
            <a:ext cx="35560" cy="8255"/>
          </a:xfrm>
          <a:custGeom>
            <a:avLst/>
            <a:gdLst/>
            <a:ahLst/>
            <a:cxnLst/>
            <a:rect l="l" t="t" r="r" b="b"/>
            <a:pathLst>
              <a:path w="35560" h="8255">
                <a:moveTo>
                  <a:pt x="0" y="8001"/>
                </a:moveTo>
                <a:lnTo>
                  <a:pt x="35553" y="0"/>
                </a:lnTo>
              </a:path>
            </a:pathLst>
          </a:custGeom>
          <a:ln w="12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57699" y="1478411"/>
            <a:ext cx="43815" cy="9525"/>
          </a:xfrm>
          <a:custGeom>
            <a:avLst/>
            <a:gdLst/>
            <a:ahLst/>
            <a:cxnLst/>
            <a:rect l="l" t="t" r="r" b="b"/>
            <a:pathLst>
              <a:path w="43814" h="9525">
                <a:moveTo>
                  <a:pt x="0" y="9144"/>
                </a:moveTo>
                <a:lnTo>
                  <a:pt x="24084" y="3429"/>
                </a:lnTo>
                <a:lnTo>
                  <a:pt x="43581" y="0"/>
                </a:lnTo>
              </a:path>
            </a:pathLst>
          </a:custGeom>
          <a:ln w="12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46009" y="1461265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0" y="8001"/>
                </a:moveTo>
                <a:lnTo>
                  <a:pt x="41192" y="0"/>
                </a:lnTo>
                <a:lnTo>
                  <a:pt x="42338" y="0"/>
                </a:lnTo>
              </a:path>
            </a:pathLst>
          </a:custGeom>
          <a:ln w="12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34223" y="1447453"/>
            <a:ext cx="43815" cy="6985"/>
          </a:xfrm>
          <a:custGeom>
            <a:avLst/>
            <a:gdLst/>
            <a:ahLst/>
            <a:cxnLst/>
            <a:rect l="l" t="t" r="r" b="b"/>
            <a:pathLst>
              <a:path w="43814" h="6984">
                <a:moveTo>
                  <a:pt x="0" y="6953"/>
                </a:moveTo>
                <a:lnTo>
                  <a:pt x="43581" y="0"/>
                </a:lnTo>
              </a:path>
            </a:pathLst>
          </a:custGeom>
          <a:ln w="12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2437" y="1438308"/>
            <a:ext cx="43815" cy="5080"/>
          </a:xfrm>
          <a:custGeom>
            <a:avLst/>
            <a:gdLst/>
            <a:ahLst/>
            <a:cxnLst/>
            <a:rect l="l" t="t" r="r" b="b"/>
            <a:pathLst>
              <a:path w="43814" h="5080">
                <a:moveTo>
                  <a:pt x="-6291" y="2286"/>
                </a:moveTo>
                <a:lnTo>
                  <a:pt x="49873" y="2286"/>
                </a:lnTo>
              </a:path>
            </a:pathLst>
          </a:custGeom>
          <a:ln w="17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11798" y="1430306"/>
            <a:ext cx="43815" cy="3810"/>
          </a:xfrm>
          <a:custGeom>
            <a:avLst/>
            <a:gdLst/>
            <a:ahLst/>
            <a:cxnLst/>
            <a:rect l="l" t="t" r="r" b="b"/>
            <a:pathLst>
              <a:path w="43814" h="3809">
                <a:moveTo>
                  <a:pt x="-6291" y="1714"/>
                </a:moveTo>
                <a:lnTo>
                  <a:pt x="49873" y="1714"/>
                </a:lnTo>
              </a:path>
            </a:pathLst>
          </a:custGeom>
          <a:ln w="16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01255" y="14257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286"/>
                </a:moveTo>
                <a:lnTo>
                  <a:pt x="5734" y="0"/>
                </a:lnTo>
              </a:path>
            </a:pathLst>
          </a:custGeom>
          <a:ln w="12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06990" y="14268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751" y="0"/>
                </a:lnTo>
              </a:path>
            </a:pathLst>
          </a:custGeom>
          <a:ln w="12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91763" y="1424591"/>
            <a:ext cx="43815" cy="1270"/>
          </a:xfrm>
          <a:custGeom>
            <a:avLst/>
            <a:gdLst/>
            <a:ahLst/>
            <a:cxnLst/>
            <a:rect l="l" t="t" r="r" b="b"/>
            <a:pathLst>
              <a:path w="43814" h="1269">
                <a:moveTo>
                  <a:pt x="0" y="1143"/>
                </a:moveTo>
                <a:lnTo>
                  <a:pt x="21790" y="0"/>
                </a:lnTo>
                <a:lnTo>
                  <a:pt x="43485" y="1143"/>
                </a:lnTo>
              </a:path>
            </a:pathLst>
          </a:custGeom>
          <a:ln w="12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81124" y="1426877"/>
            <a:ext cx="43815" cy="1270"/>
          </a:xfrm>
          <a:custGeom>
            <a:avLst/>
            <a:gdLst/>
            <a:ahLst/>
            <a:cxnLst/>
            <a:rect l="l" t="t" r="r" b="b"/>
            <a:pathLst>
              <a:path w="43814" h="1269">
                <a:moveTo>
                  <a:pt x="0" y="0"/>
                </a:moveTo>
                <a:lnTo>
                  <a:pt x="40140" y="0"/>
                </a:lnTo>
                <a:lnTo>
                  <a:pt x="43581" y="1143"/>
                </a:lnTo>
              </a:path>
            </a:pathLst>
          </a:custGeom>
          <a:ln w="12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70485" y="1430306"/>
            <a:ext cx="43815" cy="3810"/>
          </a:xfrm>
          <a:custGeom>
            <a:avLst/>
            <a:gdLst/>
            <a:ahLst/>
            <a:cxnLst/>
            <a:rect l="l" t="t" r="r" b="b"/>
            <a:pathLst>
              <a:path w="43814" h="3809">
                <a:moveTo>
                  <a:pt x="-6291" y="1714"/>
                </a:moveTo>
                <a:lnTo>
                  <a:pt x="49873" y="1714"/>
                </a:lnTo>
              </a:path>
            </a:pathLst>
          </a:custGeom>
          <a:ln w="16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59846" y="1437165"/>
            <a:ext cx="43815" cy="5080"/>
          </a:xfrm>
          <a:custGeom>
            <a:avLst/>
            <a:gdLst/>
            <a:ahLst/>
            <a:cxnLst/>
            <a:rect l="l" t="t" r="r" b="b"/>
            <a:pathLst>
              <a:path w="43814" h="5080">
                <a:moveTo>
                  <a:pt x="-6291" y="2286"/>
                </a:moveTo>
                <a:lnTo>
                  <a:pt x="49873" y="2286"/>
                </a:lnTo>
              </a:path>
            </a:pathLst>
          </a:custGeom>
          <a:ln w="17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48156" y="1447453"/>
            <a:ext cx="43815" cy="6985"/>
          </a:xfrm>
          <a:custGeom>
            <a:avLst/>
            <a:gdLst/>
            <a:ahLst/>
            <a:cxnLst/>
            <a:rect l="l" t="t" r="r" b="b"/>
            <a:pathLst>
              <a:path w="43814" h="6984">
                <a:moveTo>
                  <a:pt x="0" y="0"/>
                </a:moveTo>
                <a:lnTo>
                  <a:pt x="43485" y="6953"/>
                </a:lnTo>
              </a:path>
            </a:pathLst>
          </a:custGeom>
          <a:ln w="12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37517" y="1461265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0" y="0"/>
                </a:moveTo>
                <a:lnTo>
                  <a:pt x="2293" y="0"/>
                </a:lnTo>
                <a:lnTo>
                  <a:pt x="42434" y="8001"/>
                </a:lnTo>
              </a:path>
            </a:pathLst>
          </a:custGeom>
          <a:ln w="12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25731" y="1478411"/>
            <a:ext cx="42545" cy="9525"/>
          </a:xfrm>
          <a:custGeom>
            <a:avLst/>
            <a:gdLst/>
            <a:ahLst/>
            <a:cxnLst/>
            <a:rect l="l" t="t" r="r" b="b"/>
            <a:pathLst>
              <a:path w="42545" h="9525">
                <a:moveTo>
                  <a:pt x="0" y="0"/>
                </a:moveTo>
                <a:lnTo>
                  <a:pt x="19496" y="3429"/>
                </a:lnTo>
                <a:lnTo>
                  <a:pt x="42434" y="9144"/>
                </a:lnTo>
              </a:path>
            </a:pathLst>
          </a:custGeom>
          <a:ln w="12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12799" y="1497844"/>
            <a:ext cx="42545" cy="10795"/>
          </a:xfrm>
          <a:custGeom>
            <a:avLst/>
            <a:gdLst/>
            <a:ahLst/>
            <a:cxnLst/>
            <a:rect l="l" t="t" r="r" b="b"/>
            <a:pathLst>
              <a:path w="42545" h="10794">
                <a:moveTo>
                  <a:pt x="0" y="0"/>
                </a:moveTo>
                <a:lnTo>
                  <a:pt x="36700" y="9144"/>
                </a:lnTo>
                <a:lnTo>
                  <a:pt x="42434" y="10287"/>
                </a:lnTo>
              </a:path>
            </a:pathLst>
          </a:custGeom>
          <a:ln w="12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98815" y="1520706"/>
            <a:ext cx="42545" cy="12700"/>
          </a:xfrm>
          <a:custGeom>
            <a:avLst/>
            <a:gdLst/>
            <a:ahLst/>
            <a:cxnLst/>
            <a:rect l="l" t="t" r="r" b="b"/>
            <a:pathLst>
              <a:path w="42545" h="12700">
                <a:moveTo>
                  <a:pt x="0" y="0"/>
                </a:moveTo>
                <a:lnTo>
                  <a:pt x="42338" y="12573"/>
                </a:lnTo>
              </a:path>
            </a:pathLst>
          </a:custGeom>
          <a:ln w="12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84735" y="1546996"/>
            <a:ext cx="41910" cy="13970"/>
          </a:xfrm>
          <a:custGeom>
            <a:avLst/>
            <a:gdLst/>
            <a:ahLst/>
            <a:cxnLst/>
            <a:rect l="l" t="t" r="r" b="b"/>
            <a:pathLst>
              <a:path w="41910" h="13969">
                <a:moveTo>
                  <a:pt x="0" y="0"/>
                </a:moveTo>
                <a:lnTo>
                  <a:pt x="41287" y="13717"/>
                </a:lnTo>
              </a:path>
            </a:pathLst>
          </a:custGeom>
          <a:ln w="12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69509" y="1575669"/>
            <a:ext cx="41910" cy="16510"/>
          </a:xfrm>
          <a:custGeom>
            <a:avLst/>
            <a:gdLst/>
            <a:ahLst/>
            <a:cxnLst/>
            <a:rect l="l" t="t" r="r" b="b"/>
            <a:pathLst>
              <a:path w="41910" h="16509">
                <a:moveTo>
                  <a:pt x="0" y="0"/>
                </a:moveTo>
                <a:lnTo>
                  <a:pt x="41287" y="16003"/>
                </a:lnTo>
              </a:path>
            </a:pathLst>
          </a:custGeom>
          <a:ln w="12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53135" y="1607675"/>
            <a:ext cx="40640" cy="17145"/>
          </a:xfrm>
          <a:custGeom>
            <a:avLst/>
            <a:gdLst/>
            <a:ahLst/>
            <a:cxnLst/>
            <a:rect l="l" t="t" r="r" b="b"/>
            <a:pathLst>
              <a:path w="40639" h="17144">
                <a:moveTo>
                  <a:pt x="0" y="0"/>
                </a:moveTo>
                <a:lnTo>
                  <a:pt x="40140" y="17146"/>
                </a:lnTo>
              </a:path>
            </a:pathLst>
          </a:custGeom>
          <a:ln w="12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35711" y="1643111"/>
            <a:ext cx="40640" cy="18415"/>
          </a:xfrm>
          <a:custGeom>
            <a:avLst/>
            <a:gdLst/>
            <a:ahLst/>
            <a:cxnLst/>
            <a:rect l="l" t="t" r="r" b="b"/>
            <a:pathLst>
              <a:path w="40639" h="18414">
                <a:moveTo>
                  <a:pt x="0" y="0"/>
                </a:moveTo>
                <a:lnTo>
                  <a:pt x="17203" y="6858"/>
                </a:lnTo>
                <a:lnTo>
                  <a:pt x="40045" y="18289"/>
                </a:lnTo>
              </a:path>
            </a:pathLst>
          </a:custGeom>
          <a:ln w="12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17044" y="1680833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70" h="19685">
                <a:moveTo>
                  <a:pt x="0" y="0"/>
                </a:moveTo>
                <a:lnTo>
                  <a:pt x="32112" y="16098"/>
                </a:lnTo>
                <a:lnTo>
                  <a:pt x="38993" y="19527"/>
                </a:lnTo>
              </a:path>
            </a:pathLst>
          </a:custGeom>
          <a:ln w="125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97230" y="1722079"/>
            <a:ext cx="38100" cy="20955"/>
          </a:xfrm>
          <a:custGeom>
            <a:avLst/>
            <a:gdLst/>
            <a:ahLst/>
            <a:cxnLst/>
            <a:rect l="l" t="t" r="r" b="b"/>
            <a:pathLst>
              <a:path w="38100" h="20955">
                <a:moveTo>
                  <a:pt x="0" y="0"/>
                </a:moveTo>
                <a:lnTo>
                  <a:pt x="37847" y="20575"/>
                </a:lnTo>
              </a:path>
            </a:pathLst>
          </a:custGeom>
          <a:ln w="1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75218" y="1765516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0"/>
                </a:moveTo>
                <a:lnTo>
                  <a:pt x="37751" y="22861"/>
                </a:lnTo>
              </a:path>
            </a:pathLst>
          </a:custGeom>
          <a:ln w="12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51963" y="1812383"/>
            <a:ext cx="36830" cy="24130"/>
          </a:xfrm>
          <a:custGeom>
            <a:avLst/>
            <a:gdLst/>
            <a:ahLst/>
            <a:cxnLst/>
            <a:rect l="l" t="t" r="r" b="b"/>
            <a:pathLst>
              <a:path w="36829" h="24130">
                <a:moveTo>
                  <a:pt x="0" y="0"/>
                </a:moveTo>
                <a:lnTo>
                  <a:pt x="36700" y="24100"/>
                </a:lnTo>
              </a:path>
            </a:pathLst>
          </a:custGeom>
          <a:ln w="12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26415" y="1860488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35553" y="26290"/>
                </a:lnTo>
              </a:path>
            </a:pathLst>
          </a:custGeom>
          <a:ln w="12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99815" y="1913070"/>
            <a:ext cx="34925" cy="26670"/>
          </a:xfrm>
          <a:custGeom>
            <a:avLst/>
            <a:gdLst/>
            <a:ahLst/>
            <a:cxnLst/>
            <a:rect l="l" t="t" r="r" b="b"/>
            <a:pathLst>
              <a:path w="34925" h="26669">
                <a:moveTo>
                  <a:pt x="0" y="0"/>
                </a:moveTo>
                <a:lnTo>
                  <a:pt x="13762" y="9144"/>
                </a:lnTo>
                <a:lnTo>
                  <a:pt x="34310" y="26386"/>
                </a:lnTo>
              </a:path>
            </a:pathLst>
          </a:custGeom>
          <a:ln w="12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70826" y="1968033"/>
            <a:ext cx="34925" cy="26670"/>
          </a:xfrm>
          <a:custGeom>
            <a:avLst/>
            <a:gdLst/>
            <a:ahLst/>
            <a:cxnLst/>
            <a:rect l="l" t="t" r="r" b="b"/>
            <a:pathLst>
              <a:path w="34925" h="26669">
                <a:moveTo>
                  <a:pt x="0" y="0"/>
                </a:moveTo>
                <a:lnTo>
                  <a:pt x="26378" y="20575"/>
                </a:lnTo>
                <a:lnTo>
                  <a:pt x="34406" y="26290"/>
                </a:lnTo>
              </a:path>
            </a:pathLst>
          </a:custGeom>
          <a:ln w="12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39543" y="2024044"/>
            <a:ext cx="33655" cy="28575"/>
          </a:xfrm>
          <a:custGeom>
            <a:avLst/>
            <a:gdLst/>
            <a:ahLst/>
            <a:cxnLst/>
            <a:rect l="l" t="t" r="r" b="b"/>
            <a:pathLst>
              <a:path w="33654" h="28575">
                <a:moveTo>
                  <a:pt x="0" y="0"/>
                </a:moveTo>
                <a:lnTo>
                  <a:pt x="33259" y="28577"/>
                </a:lnTo>
              </a:path>
            </a:pathLst>
          </a:custGeom>
          <a:ln w="12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07209" y="2083580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4">
                <a:moveTo>
                  <a:pt x="0" y="0"/>
                </a:moveTo>
                <a:lnTo>
                  <a:pt x="32112" y="29720"/>
                </a:lnTo>
              </a:path>
            </a:pathLst>
          </a:custGeom>
          <a:ln w="12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72486" y="2145307"/>
            <a:ext cx="29845" cy="31115"/>
          </a:xfrm>
          <a:custGeom>
            <a:avLst/>
            <a:gdLst/>
            <a:ahLst/>
            <a:cxnLst/>
            <a:rect l="l" t="t" r="r" b="b"/>
            <a:pathLst>
              <a:path w="29845" h="31114">
                <a:moveTo>
                  <a:pt x="0" y="0"/>
                </a:moveTo>
                <a:lnTo>
                  <a:pt x="29818" y="30863"/>
                </a:lnTo>
              </a:path>
            </a:pathLst>
          </a:custGeom>
          <a:ln w="12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35564" y="2209415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0" y="0"/>
                </a:moveTo>
                <a:lnTo>
                  <a:pt x="28576" y="32006"/>
                </a:lnTo>
              </a:path>
            </a:pathLst>
          </a:custGeom>
          <a:ln w="126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95106" y="2275714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0"/>
                </a:moveTo>
                <a:lnTo>
                  <a:pt x="10321" y="10287"/>
                </a:lnTo>
                <a:lnTo>
                  <a:pt x="28672" y="33244"/>
                </a:lnTo>
              </a:path>
            </a:pathLst>
          </a:custGeom>
          <a:ln w="12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752450" y="2343251"/>
            <a:ext cx="28575" cy="34290"/>
          </a:xfrm>
          <a:custGeom>
            <a:avLst/>
            <a:gdLst/>
            <a:ahLst/>
            <a:cxnLst/>
            <a:rect l="l" t="t" r="r" b="b"/>
            <a:pathLst>
              <a:path w="28575" h="34289">
                <a:moveTo>
                  <a:pt x="0" y="0"/>
                </a:moveTo>
                <a:lnTo>
                  <a:pt x="20643" y="25147"/>
                </a:lnTo>
                <a:lnTo>
                  <a:pt x="28576" y="34292"/>
                </a:lnTo>
              </a:path>
            </a:pathLst>
          </a:custGeom>
          <a:ln w="12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08552" y="2414122"/>
            <a:ext cx="26670" cy="34925"/>
          </a:xfrm>
          <a:custGeom>
            <a:avLst/>
            <a:gdLst/>
            <a:ahLst/>
            <a:cxnLst/>
            <a:rect l="l" t="t" r="r" b="b"/>
            <a:pathLst>
              <a:path w="26670" h="34925">
                <a:moveTo>
                  <a:pt x="0" y="0"/>
                </a:moveTo>
                <a:lnTo>
                  <a:pt x="26378" y="34387"/>
                </a:lnTo>
              </a:path>
            </a:pathLst>
          </a:custGeom>
          <a:ln w="12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861308" y="2486232"/>
            <a:ext cx="25400" cy="35560"/>
          </a:xfrm>
          <a:custGeom>
            <a:avLst/>
            <a:gdLst/>
            <a:ahLst/>
            <a:cxnLst/>
            <a:rect l="l" t="t" r="r" b="b"/>
            <a:pathLst>
              <a:path w="25400" h="35560">
                <a:moveTo>
                  <a:pt x="0" y="0"/>
                </a:moveTo>
                <a:lnTo>
                  <a:pt x="25231" y="35435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911675" y="2560628"/>
            <a:ext cx="23495" cy="36830"/>
          </a:xfrm>
          <a:custGeom>
            <a:avLst/>
            <a:gdLst/>
            <a:ahLst/>
            <a:cxnLst/>
            <a:rect l="l" t="t" r="r" b="b"/>
            <a:pathLst>
              <a:path w="23495" h="36830">
                <a:moveTo>
                  <a:pt x="0" y="0"/>
                </a:moveTo>
                <a:lnTo>
                  <a:pt x="22937" y="36578"/>
                </a:lnTo>
              </a:path>
            </a:pathLst>
          </a:custGeom>
          <a:ln w="12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59844" y="2636072"/>
            <a:ext cx="22225" cy="38100"/>
          </a:xfrm>
          <a:custGeom>
            <a:avLst/>
            <a:gdLst/>
            <a:ahLst/>
            <a:cxnLst/>
            <a:rect l="l" t="t" r="r" b="b"/>
            <a:pathLst>
              <a:path w="22225" h="38100">
                <a:moveTo>
                  <a:pt x="0" y="0"/>
                </a:moveTo>
                <a:lnTo>
                  <a:pt x="21790" y="37817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04573" y="2713897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0" y="0"/>
                </a:moveTo>
                <a:lnTo>
                  <a:pt x="5638" y="10287"/>
                </a:lnTo>
                <a:lnTo>
                  <a:pt x="20548" y="37721"/>
                </a:lnTo>
              </a:path>
            </a:pathLst>
          </a:custGeom>
          <a:ln w="12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45765" y="2792865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0" y="0"/>
                </a:moveTo>
                <a:lnTo>
                  <a:pt x="13762" y="26290"/>
                </a:lnTo>
                <a:lnTo>
                  <a:pt x="19496" y="38864"/>
                </a:lnTo>
              </a:path>
            </a:pathLst>
          </a:custGeom>
          <a:ln w="12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84759" y="2872881"/>
            <a:ext cx="19685" cy="40640"/>
          </a:xfrm>
          <a:custGeom>
            <a:avLst/>
            <a:gdLst/>
            <a:ahLst/>
            <a:cxnLst/>
            <a:rect l="l" t="t" r="r" b="b"/>
            <a:pathLst>
              <a:path w="19685" h="40639">
                <a:moveTo>
                  <a:pt x="0" y="0"/>
                </a:moveTo>
                <a:lnTo>
                  <a:pt x="19496" y="40103"/>
                </a:lnTo>
              </a:path>
            </a:pathLst>
          </a:custGeom>
          <a:ln w="12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121459" y="2955279"/>
            <a:ext cx="17145" cy="40005"/>
          </a:xfrm>
          <a:custGeom>
            <a:avLst/>
            <a:gdLst/>
            <a:ahLst/>
            <a:cxnLst/>
            <a:rect l="l" t="t" r="r" b="b"/>
            <a:pathLst>
              <a:path w="17145" h="40005">
                <a:moveTo>
                  <a:pt x="0" y="0"/>
                </a:moveTo>
                <a:lnTo>
                  <a:pt x="17107" y="40008"/>
                </a:lnTo>
              </a:path>
            </a:pathLst>
          </a:custGeom>
          <a:ln w="12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154623" y="3037676"/>
            <a:ext cx="15240" cy="41275"/>
          </a:xfrm>
          <a:custGeom>
            <a:avLst/>
            <a:gdLst/>
            <a:ahLst/>
            <a:cxnLst/>
            <a:rect l="l" t="t" r="r" b="b"/>
            <a:pathLst>
              <a:path w="15239" h="41275">
                <a:moveTo>
                  <a:pt x="0" y="0"/>
                </a:moveTo>
                <a:lnTo>
                  <a:pt x="14909" y="41151"/>
                </a:lnTo>
              </a:path>
            </a:pathLst>
          </a:custGeom>
          <a:ln w="12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185589" y="3122264"/>
            <a:ext cx="13970" cy="41275"/>
          </a:xfrm>
          <a:custGeom>
            <a:avLst/>
            <a:gdLst/>
            <a:ahLst/>
            <a:cxnLst/>
            <a:rect l="l" t="t" r="r" b="b"/>
            <a:pathLst>
              <a:path w="13970" h="41275">
                <a:moveTo>
                  <a:pt x="0" y="0"/>
                </a:moveTo>
                <a:lnTo>
                  <a:pt x="13762" y="41246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13114" y="3206948"/>
            <a:ext cx="12065" cy="42545"/>
          </a:xfrm>
          <a:custGeom>
            <a:avLst/>
            <a:gdLst/>
            <a:ahLst/>
            <a:cxnLst/>
            <a:rect l="l" t="t" r="r" b="b"/>
            <a:pathLst>
              <a:path w="12064" h="42544">
                <a:moveTo>
                  <a:pt x="0" y="0"/>
                </a:moveTo>
                <a:lnTo>
                  <a:pt x="3440" y="10287"/>
                </a:lnTo>
                <a:lnTo>
                  <a:pt x="11468" y="42294"/>
                </a:lnTo>
              </a:path>
            </a:pathLst>
          </a:custGeom>
          <a:ln w="12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37198" y="3293918"/>
            <a:ext cx="10795" cy="41275"/>
          </a:xfrm>
          <a:custGeom>
            <a:avLst/>
            <a:gdLst/>
            <a:ahLst/>
            <a:cxnLst/>
            <a:rect l="l" t="t" r="r" b="b"/>
            <a:pathLst>
              <a:path w="10795" h="41275">
                <a:moveTo>
                  <a:pt x="0" y="0"/>
                </a:moveTo>
                <a:lnTo>
                  <a:pt x="6785" y="26290"/>
                </a:lnTo>
                <a:lnTo>
                  <a:pt x="10226" y="41151"/>
                </a:lnTo>
              </a:path>
            </a:pathLst>
          </a:custGeom>
          <a:ln w="12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57747" y="3380792"/>
            <a:ext cx="9525" cy="42545"/>
          </a:xfrm>
          <a:custGeom>
            <a:avLst/>
            <a:gdLst/>
            <a:ahLst/>
            <a:cxnLst/>
            <a:rect l="l" t="t" r="r" b="b"/>
            <a:pathLst>
              <a:path w="9525" h="42545">
                <a:moveTo>
                  <a:pt x="0" y="0"/>
                </a:moveTo>
                <a:lnTo>
                  <a:pt x="9175" y="42389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76097" y="3467762"/>
            <a:ext cx="8255" cy="43815"/>
          </a:xfrm>
          <a:custGeom>
            <a:avLst/>
            <a:gdLst/>
            <a:ahLst/>
            <a:cxnLst/>
            <a:rect l="l" t="t" r="r" b="b"/>
            <a:pathLst>
              <a:path w="8254" h="43814">
                <a:moveTo>
                  <a:pt x="0" y="0"/>
                </a:moveTo>
                <a:lnTo>
                  <a:pt x="8028" y="43437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91006" y="3555875"/>
            <a:ext cx="6350" cy="43815"/>
          </a:xfrm>
          <a:custGeom>
            <a:avLst/>
            <a:gdLst/>
            <a:ahLst/>
            <a:cxnLst/>
            <a:rect l="l" t="t" r="r" b="b"/>
            <a:pathLst>
              <a:path w="6350" h="43814">
                <a:moveTo>
                  <a:pt x="0" y="0"/>
                </a:moveTo>
                <a:lnTo>
                  <a:pt x="5734" y="43437"/>
                </a:lnTo>
              </a:path>
            </a:pathLst>
          </a:custGeom>
          <a:ln w="1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02475" y="3645131"/>
            <a:ext cx="5080" cy="43815"/>
          </a:xfrm>
          <a:custGeom>
            <a:avLst/>
            <a:gdLst/>
            <a:ahLst/>
            <a:cxnLst/>
            <a:rect l="l" t="t" r="r" b="b"/>
            <a:pathLst>
              <a:path w="5079" h="43814">
                <a:moveTo>
                  <a:pt x="2293" y="-6312"/>
                </a:moveTo>
                <a:lnTo>
                  <a:pt x="2293" y="49749"/>
                </a:lnTo>
              </a:path>
            </a:pathLst>
          </a:custGeom>
          <a:ln w="17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11650" y="3734292"/>
            <a:ext cx="2540" cy="43815"/>
          </a:xfrm>
          <a:custGeom>
            <a:avLst/>
            <a:gdLst/>
            <a:ahLst/>
            <a:cxnLst/>
            <a:rect l="l" t="t" r="r" b="b"/>
            <a:pathLst>
              <a:path w="2539" h="43814">
                <a:moveTo>
                  <a:pt x="0" y="0"/>
                </a:moveTo>
                <a:lnTo>
                  <a:pt x="0" y="8001"/>
                </a:lnTo>
                <a:lnTo>
                  <a:pt x="2293" y="43532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16237" y="3823548"/>
            <a:ext cx="1270" cy="43815"/>
          </a:xfrm>
          <a:custGeom>
            <a:avLst/>
            <a:gdLst/>
            <a:ahLst/>
            <a:cxnLst/>
            <a:rect l="l" t="t" r="r" b="b"/>
            <a:pathLst>
              <a:path w="1270" h="43814">
                <a:moveTo>
                  <a:pt x="0" y="0"/>
                </a:moveTo>
                <a:lnTo>
                  <a:pt x="1146" y="26290"/>
                </a:lnTo>
                <a:lnTo>
                  <a:pt x="1146" y="43437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18531" y="3912804"/>
            <a:ext cx="1270" cy="45085"/>
          </a:xfrm>
          <a:custGeom>
            <a:avLst/>
            <a:gdLst/>
            <a:ahLst/>
            <a:cxnLst/>
            <a:rect l="l" t="t" r="r" b="b"/>
            <a:pathLst>
              <a:path w="1270" h="45085">
                <a:moveTo>
                  <a:pt x="0" y="0"/>
                </a:moveTo>
                <a:lnTo>
                  <a:pt x="0" y="43437"/>
                </a:lnTo>
                <a:lnTo>
                  <a:pt x="1146" y="44580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15090" y="4001965"/>
            <a:ext cx="2540" cy="43815"/>
          </a:xfrm>
          <a:custGeom>
            <a:avLst/>
            <a:gdLst/>
            <a:ahLst/>
            <a:cxnLst/>
            <a:rect l="l" t="t" r="r" b="b"/>
            <a:pathLst>
              <a:path w="2539" h="43814">
                <a:moveTo>
                  <a:pt x="1146" y="-6312"/>
                </a:moveTo>
                <a:lnTo>
                  <a:pt x="1146" y="49845"/>
                </a:lnTo>
              </a:path>
            </a:pathLst>
          </a:custGeom>
          <a:ln w="149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09356" y="4091220"/>
            <a:ext cx="3810" cy="43815"/>
          </a:xfrm>
          <a:custGeom>
            <a:avLst/>
            <a:gdLst/>
            <a:ahLst/>
            <a:cxnLst/>
            <a:rect l="l" t="t" r="r" b="b"/>
            <a:pathLst>
              <a:path w="3810" h="43814">
                <a:moveTo>
                  <a:pt x="1720" y="-6312"/>
                </a:moveTo>
                <a:lnTo>
                  <a:pt x="1720" y="49845"/>
                </a:lnTo>
              </a:path>
            </a:pathLst>
          </a:custGeom>
          <a:ln w="16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00181" y="4180476"/>
            <a:ext cx="6350" cy="43815"/>
          </a:xfrm>
          <a:custGeom>
            <a:avLst/>
            <a:gdLst/>
            <a:ahLst/>
            <a:cxnLst/>
            <a:rect l="l" t="t" r="r" b="b"/>
            <a:pathLst>
              <a:path w="6350" h="43814">
                <a:moveTo>
                  <a:pt x="5734" y="0"/>
                </a:moveTo>
                <a:lnTo>
                  <a:pt x="0" y="43437"/>
                </a:lnTo>
              </a:path>
            </a:pathLst>
          </a:custGeom>
          <a:ln w="1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87565" y="4269732"/>
            <a:ext cx="6985" cy="43815"/>
          </a:xfrm>
          <a:custGeom>
            <a:avLst/>
            <a:gdLst/>
            <a:ahLst/>
            <a:cxnLst/>
            <a:rect l="l" t="t" r="r" b="b"/>
            <a:pathLst>
              <a:path w="6985" h="43814">
                <a:moveTo>
                  <a:pt x="6881" y="0"/>
                </a:moveTo>
                <a:lnTo>
                  <a:pt x="6881" y="6858"/>
                </a:lnTo>
                <a:lnTo>
                  <a:pt x="0" y="43437"/>
                </a:lnTo>
              </a:path>
            </a:pathLst>
          </a:custGeom>
          <a:ln w="1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272656" y="4357750"/>
            <a:ext cx="8255" cy="43815"/>
          </a:xfrm>
          <a:custGeom>
            <a:avLst/>
            <a:gdLst/>
            <a:ahLst/>
            <a:cxnLst/>
            <a:rect l="l" t="t" r="r" b="b"/>
            <a:pathLst>
              <a:path w="8254" h="43814">
                <a:moveTo>
                  <a:pt x="8028" y="0"/>
                </a:moveTo>
                <a:lnTo>
                  <a:pt x="4587" y="24100"/>
                </a:lnTo>
                <a:lnTo>
                  <a:pt x="0" y="43532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53159" y="4445863"/>
            <a:ext cx="10795" cy="42545"/>
          </a:xfrm>
          <a:custGeom>
            <a:avLst/>
            <a:gdLst/>
            <a:ahLst/>
            <a:cxnLst/>
            <a:rect l="l" t="t" r="r" b="b"/>
            <a:pathLst>
              <a:path w="10795" h="42545">
                <a:moveTo>
                  <a:pt x="10321" y="0"/>
                </a:moveTo>
                <a:lnTo>
                  <a:pt x="2293" y="41151"/>
                </a:lnTo>
                <a:lnTo>
                  <a:pt x="0" y="42294"/>
                </a:lnTo>
              </a:path>
            </a:pathLst>
          </a:custGeom>
          <a:ln w="12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32611" y="4532814"/>
            <a:ext cx="10795" cy="42545"/>
          </a:xfrm>
          <a:custGeom>
            <a:avLst/>
            <a:gdLst/>
            <a:ahLst/>
            <a:cxnLst/>
            <a:rect l="l" t="t" r="r" b="b"/>
            <a:pathLst>
              <a:path w="10795" h="42545">
                <a:moveTo>
                  <a:pt x="10226" y="0"/>
                </a:moveTo>
                <a:lnTo>
                  <a:pt x="0" y="42332"/>
                </a:lnTo>
              </a:path>
            </a:pathLst>
          </a:custGeom>
          <a:ln w="12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207380" y="4619764"/>
            <a:ext cx="12700" cy="41275"/>
          </a:xfrm>
          <a:custGeom>
            <a:avLst/>
            <a:gdLst/>
            <a:ahLst/>
            <a:cxnLst/>
            <a:rect l="l" t="t" r="r" b="b"/>
            <a:pathLst>
              <a:path w="12700" h="41275">
                <a:moveTo>
                  <a:pt x="12615" y="0"/>
                </a:moveTo>
                <a:lnTo>
                  <a:pt x="0" y="41179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178707" y="4704419"/>
            <a:ext cx="15240" cy="41275"/>
          </a:xfrm>
          <a:custGeom>
            <a:avLst/>
            <a:gdLst/>
            <a:ahLst/>
            <a:cxnLst/>
            <a:rect l="l" t="t" r="r" b="b"/>
            <a:pathLst>
              <a:path w="15239" h="41275">
                <a:moveTo>
                  <a:pt x="14909" y="0"/>
                </a:moveTo>
                <a:lnTo>
                  <a:pt x="0" y="41179"/>
                </a:lnTo>
              </a:path>
            </a:pathLst>
          </a:custGeom>
          <a:ln w="12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61504" y="4789075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3440" y="0"/>
                </a:moveTo>
                <a:lnTo>
                  <a:pt x="0" y="4572"/>
                </a:lnTo>
              </a:path>
            </a:pathLst>
          </a:custGeom>
          <a:ln w="12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47742" y="4793647"/>
            <a:ext cx="15240" cy="36830"/>
          </a:xfrm>
          <a:custGeom>
            <a:avLst/>
            <a:gdLst/>
            <a:ahLst/>
            <a:cxnLst/>
            <a:rect l="l" t="t" r="r" b="b"/>
            <a:pathLst>
              <a:path w="15239" h="36829">
                <a:moveTo>
                  <a:pt x="14909" y="0"/>
                </a:moveTo>
                <a:lnTo>
                  <a:pt x="0" y="36607"/>
                </a:lnTo>
              </a:path>
            </a:pathLst>
          </a:custGeom>
          <a:ln w="12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22510" y="4872577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9175" y="0"/>
                </a:moveTo>
                <a:lnTo>
                  <a:pt x="0" y="20594"/>
                </a:lnTo>
              </a:path>
            </a:pathLst>
          </a:custGeom>
          <a:ln w="12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99962" y="449511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398060"/>
                </a:moveTo>
                <a:lnTo>
                  <a:pt x="0" y="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127146" y="449511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398060"/>
                </a:moveTo>
                <a:lnTo>
                  <a:pt x="0" y="0"/>
                </a:lnTo>
              </a:path>
            </a:pathLst>
          </a:custGeom>
          <a:ln w="9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13383" y="4477869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13762" y="18384"/>
                </a:moveTo>
                <a:lnTo>
                  <a:pt x="0" y="0"/>
                </a:lnTo>
              </a:path>
            </a:pathLst>
          </a:custGeom>
          <a:ln w="12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060627" y="440471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231" y="37721"/>
                </a:moveTo>
                <a:lnTo>
                  <a:pt x="0" y="0"/>
                </a:lnTo>
              </a:path>
            </a:pathLst>
          </a:custGeom>
          <a:ln w="12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019435" y="4334888"/>
            <a:ext cx="18415" cy="32384"/>
          </a:xfrm>
          <a:custGeom>
            <a:avLst/>
            <a:gdLst/>
            <a:ahLst/>
            <a:cxnLst/>
            <a:rect l="l" t="t" r="r" b="b"/>
            <a:pathLst>
              <a:path w="18414" h="32385">
                <a:moveTo>
                  <a:pt x="18254" y="32006"/>
                </a:moveTo>
                <a:lnTo>
                  <a:pt x="0" y="0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015994" y="4328030"/>
            <a:ext cx="5080" cy="8255"/>
          </a:xfrm>
          <a:custGeom>
            <a:avLst/>
            <a:gdLst/>
            <a:ahLst/>
            <a:cxnLst/>
            <a:rect l="l" t="t" r="r" b="b"/>
            <a:pathLst>
              <a:path w="5080" h="8254">
                <a:moveTo>
                  <a:pt x="4587" y="8001"/>
                </a:moveTo>
                <a:lnTo>
                  <a:pt x="0" y="0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91910" y="4277734"/>
            <a:ext cx="6350" cy="9525"/>
          </a:xfrm>
          <a:custGeom>
            <a:avLst/>
            <a:gdLst/>
            <a:ahLst/>
            <a:cxnLst/>
            <a:rect l="l" t="t" r="r" b="b"/>
            <a:pathLst>
              <a:path w="6350" h="9525">
                <a:moveTo>
                  <a:pt x="5734" y="9144"/>
                </a:moveTo>
                <a:lnTo>
                  <a:pt x="0" y="0"/>
                </a:lnTo>
              </a:path>
            </a:pathLst>
          </a:custGeom>
          <a:ln w="12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79294" y="4245632"/>
            <a:ext cx="13970" cy="33655"/>
          </a:xfrm>
          <a:custGeom>
            <a:avLst/>
            <a:gdLst/>
            <a:ahLst/>
            <a:cxnLst/>
            <a:rect l="l" t="t" r="r" b="b"/>
            <a:pathLst>
              <a:path w="13969" h="33654">
                <a:moveTo>
                  <a:pt x="13762" y="33244"/>
                </a:moveTo>
                <a:lnTo>
                  <a:pt x="0" y="0"/>
                </a:lnTo>
              </a:path>
            </a:pathLst>
          </a:custGeom>
          <a:ln w="12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952916" y="4159901"/>
            <a:ext cx="12700" cy="43815"/>
          </a:xfrm>
          <a:custGeom>
            <a:avLst/>
            <a:gdLst/>
            <a:ahLst/>
            <a:cxnLst/>
            <a:rect l="l" t="t" r="r" b="b"/>
            <a:pathLst>
              <a:path w="12700" h="43814">
                <a:moveTo>
                  <a:pt x="12615" y="43437"/>
                </a:moveTo>
                <a:lnTo>
                  <a:pt x="0" y="0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936860" y="4093507"/>
            <a:ext cx="5080" cy="22860"/>
          </a:xfrm>
          <a:custGeom>
            <a:avLst/>
            <a:gdLst/>
            <a:ahLst/>
            <a:cxnLst/>
            <a:rect l="l" t="t" r="r" b="b"/>
            <a:pathLst>
              <a:path w="5080" h="22860">
                <a:moveTo>
                  <a:pt x="4587" y="22861"/>
                </a:moveTo>
                <a:lnTo>
                  <a:pt x="0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33419" y="4072931"/>
            <a:ext cx="3810" cy="22225"/>
          </a:xfrm>
          <a:custGeom>
            <a:avLst/>
            <a:gdLst/>
            <a:ahLst/>
            <a:cxnLst/>
            <a:rect l="l" t="t" r="r" b="b"/>
            <a:pathLst>
              <a:path w="3810" h="22225">
                <a:moveTo>
                  <a:pt x="3440" y="21718"/>
                </a:moveTo>
                <a:lnTo>
                  <a:pt x="0" y="0"/>
                </a:lnTo>
              </a:path>
            </a:pathLst>
          </a:custGeom>
          <a:ln w="1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23097" y="3983675"/>
            <a:ext cx="3810" cy="45085"/>
          </a:xfrm>
          <a:custGeom>
            <a:avLst/>
            <a:gdLst/>
            <a:ahLst/>
            <a:cxnLst/>
            <a:rect l="l" t="t" r="r" b="b"/>
            <a:pathLst>
              <a:path w="3810" h="45085">
                <a:moveTo>
                  <a:pt x="1720" y="-6312"/>
                </a:moveTo>
                <a:lnTo>
                  <a:pt x="1720" y="50988"/>
                </a:lnTo>
              </a:path>
            </a:pathLst>
          </a:custGeom>
          <a:ln w="16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920803" y="389451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580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924244" y="3838408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12" y="5715"/>
                </a:moveTo>
                <a:lnTo>
                  <a:pt x="6312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924244" y="3805258"/>
            <a:ext cx="5080" cy="34290"/>
          </a:xfrm>
          <a:custGeom>
            <a:avLst/>
            <a:gdLst/>
            <a:ahLst/>
            <a:cxnLst/>
            <a:rect l="l" t="t" r="r" b="b"/>
            <a:pathLst>
              <a:path w="5080" h="34289">
                <a:moveTo>
                  <a:pt x="2293" y="-6312"/>
                </a:moveTo>
                <a:lnTo>
                  <a:pt x="2293" y="40604"/>
                </a:lnTo>
              </a:path>
            </a:pathLst>
          </a:custGeom>
          <a:ln w="17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936860" y="3717145"/>
            <a:ext cx="8255" cy="43815"/>
          </a:xfrm>
          <a:custGeom>
            <a:avLst/>
            <a:gdLst/>
            <a:ahLst/>
            <a:cxnLst/>
            <a:rect l="l" t="t" r="r" b="b"/>
            <a:pathLst>
              <a:path w="8255" h="43814">
                <a:moveTo>
                  <a:pt x="0" y="43437"/>
                </a:moveTo>
                <a:lnTo>
                  <a:pt x="8028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957503" y="3650846"/>
            <a:ext cx="6985" cy="22860"/>
          </a:xfrm>
          <a:custGeom>
            <a:avLst/>
            <a:gdLst/>
            <a:ahLst/>
            <a:cxnLst/>
            <a:rect l="l" t="t" r="r" b="b"/>
            <a:pathLst>
              <a:path w="6985" h="22860">
                <a:moveTo>
                  <a:pt x="0" y="22861"/>
                </a:moveTo>
                <a:lnTo>
                  <a:pt x="6881" y="0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964385" y="3630176"/>
            <a:ext cx="6985" cy="22225"/>
          </a:xfrm>
          <a:custGeom>
            <a:avLst/>
            <a:gdLst/>
            <a:ahLst/>
            <a:cxnLst/>
            <a:rect l="l" t="t" r="r" b="b"/>
            <a:pathLst>
              <a:path w="6985" h="22225">
                <a:moveTo>
                  <a:pt x="0" y="21813"/>
                </a:moveTo>
                <a:lnTo>
                  <a:pt x="6881" y="0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987322" y="3547874"/>
            <a:ext cx="17780" cy="41275"/>
          </a:xfrm>
          <a:custGeom>
            <a:avLst/>
            <a:gdLst/>
            <a:ahLst/>
            <a:cxnLst/>
            <a:rect l="l" t="t" r="r" b="b"/>
            <a:pathLst>
              <a:path w="17780" h="41275">
                <a:moveTo>
                  <a:pt x="0" y="41151"/>
                </a:moveTo>
                <a:lnTo>
                  <a:pt x="17203" y="0"/>
                </a:lnTo>
              </a:path>
            </a:pathLst>
          </a:custGeom>
          <a:ln w="12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025074" y="3475764"/>
            <a:ext cx="17780" cy="32384"/>
          </a:xfrm>
          <a:custGeom>
            <a:avLst/>
            <a:gdLst/>
            <a:ahLst/>
            <a:cxnLst/>
            <a:rect l="l" t="t" r="r" b="b"/>
            <a:pathLst>
              <a:path w="17780" h="32385">
                <a:moveTo>
                  <a:pt x="0" y="32006"/>
                </a:moveTo>
                <a:lnTo>
                  <a:pt x="17203" y="0"/>
                </a:lnTo>
              </a:path>
            </a:pathLst>
          </a:custGeom>
          <a:ln w="12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42277" y="3468905"/>
            <a:ext cx="5080" cy="8255"/>
          </a:xfrm>
          <a:custGeom>
            <a:avLst/>
            <a:gdLst/>
            <a:ahLst/>
            <a:cxnLst/>
            <a:rect l="l" t="t" r="r" b="b"/>
            <a:pathLst>
              <a:path w="5080" h="8254">
                <a:moveTo>
                  <a:pt x="0" y="8001"/>
                </a:moveTo>
                <a:lnTo>
                  <a:pt x="4587" y="0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070949" y="3420896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5">
                <a:moveTo>
                  <a:pt x="0" y="10287"/>
                </a:moveTo>
                <a:lnTo>
                  <a:pt x="5734" y="0"/>
                </a:lnTo>
              </a:path>
            </a:pathLst>
          </a:custGeom>
          <a:ln w="12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076683" y="3393366"/>
            <a:ext cx="20955" cy="29209"/>
          </a:xfrm>
          <a:custGeom>
            <a:avLst/>
            <a:gdLst/>
            <a:ahLst/>
            <a:cxnLst/>
            <a:rect l="l" t="t" r="r" b="b"/>
            <a:pathLst>
              <a:path w="20955" h="29210">
                <a:moveTo>
                  <a:pt x="0" y="28672"/>
                </a:moveTo>
                <a:lnTo>
                  <a:pt x="20643" y="0"/>
                </a:lnTo>
              </a:path>
            </a:pathLst>
          </a:custGeom>
          <a:ln w="12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124852" y="3324781"/>
            <a:ext cx="28575" cy="34290"/>
          </a:xfrm>
          <a:custGeom>
            <a:avLst/>
            <a:gdLst/>
            <a:ahLst/>
            <a:cxnLst/>
            <a:rect l="l" t="t" r="r" b="b"/>
            <a:pathLst>
              <a:path w="28575" h="34289">
                <a:moveTo>
                  <a:pt x="0" y="34292"/>
                </a:moveTo>
                <a:lnTo>
                  <a:pt x="28576" y="0"/>
                </a:lnTo>
              </a:path>
            </a:pathLst>
          </a:custGeom>
          <a:ln w="12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185541" y="3275629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0" y="17146"/>
                </a:moveTo>
                <a:lnTo>
                  <a:pt x="16056" y="0"/>
                </a:lnTo>
              </a:path>
            </a:pathLst>
          </a:custGeom>
          <a:ln w="12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201598" y="3261816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10" h="15239">
                <a:moveTo>
                  <a:pt x="0" y="14955"/>
                </a:moveTo>
                <a:lnTo>
                  <a:pt x="16056" y="0"/>
                </a:lnTo>
              </a:path>
            </a:pathLst>
          </a:custGeom>
          <a:ln w="12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252060" y="3204662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60" h="27939">
                <a:moveTo>
                  <a:pt x="0" y="27434"/>
                </a:moveTo>
                <a:lnTo>
                  <a:pt x="35457" y="0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325365" y="3160081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5">
                <a:moveTo>
                  <a:pt x="0" y="20575"/>
                </a:moveTo>
                <a:lnTo>
                  <a:pt x="29818" y="0"/>
                </a:lnTo>
              </a:path>
            </a:pathLst>
          </a:custGeom>
          <a:ln w="12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355184" y="3155509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0" y="5715"/>
                </a:moveTo>
                <a:lnTo>
                  <a:pt x="6881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03257" y="3129123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0" y="5715"/>
                </a:moveTo>
                <a:lnTo>
                  <a:pt x="8028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11285" y="3114263"/>
            <a:ext cx="31115" cy="16510"/>
          </a:xfrm>
          <a:custGeom>
            <a:avLst/>
            <a:gdLst/>
            <a:ahLst/>
            <a:cxnLst/>
            <a:rect l="l" t="t" r="r" b="b"/>
            <a:pathLst>
              <a:path w="31114" h="16510">
                <a:moveTo>
                  <a:pt x="0" y="16003"/>
                </a:moveTo>
                <a:lnTo>
                  <a:pt x="30965" y="0"/>
                </a:lnTo>
              </a:path>
            </a:pathLst>
          </a:custGeom>
          <a:ln w="125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84590" y="3081113"/>
            <a:ext cx="41910" cy="17145"/>
          </a:xfrm>
          <a:custGeom>
            <a:avLst/>
            <a:gdLst/>
            <a:ahLst/>
            <a:cxnLst/>
            <a:rect l="l" t="t" r="r" b="b"/>
            <a:pathLst>
              <a:path w="41910" h="17144">
                <a:moveTo>
                  <a:pt x="0" y="17146"/>
                </a:moveTo>
                <a:lnTo>
                  <a:pt x="41287" y="0"/>
                </a:lnTo>
              </a:path>
            </a:pathLst>
          </a:custGeom>
          <a:ln w="12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569460" y="3058252"/>
            <a:ext cx="42545" cy="10795"/>
          </a:xfrm>
          <a:custGeom>
            <a:avLst/>
            <a:gdLst/>
            <a:ahLst/>
            <a:cxnLst/>
            <a:rect l="l" t="t" r="r" b="b"/>
            <a:pathLst>
              <a:path w="42545" h="10794">
                <a:moveTo>
                  <a:pt x="0" y="10287"/>
                </a:moveTo>
                <a:lnTo>
                  <a:pt x="21790" y="4572"/>
                </a:lnTo>
                <a:lnTo>
                  <a:pt x="42338" y="0"/>
                </a:lnTo>
              </a:path>
            </a:pathLst>
          </a:custGeom>
          <a:ln w="12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657674" y="3042248"/>
            <a:ext cx="42545" cy="5715"/>
          </a:xfrm>
          <a:custGeom>
            <a:avLst/>
            <a:gdLst/>
            <a:ahLst/>
            <a:cxnLst/>
            <a:rect l="l" t="t" r="r" b="b"/>
            <a:pathLst>
              <a:path w="42545" h="5714">
                <a:moveTo>
                  <a:pt x="0" y="5715"/>
                </a:moveTo>
                <a:lnTo>
                  <a:pt x="42434" y="0"/>
                </a:lnTo>
              </a:path>
            </a:pathLst>
          </a:custGeom>
          <a:ln w="12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45888" y="3035390"/>
            <a:ext cx="43815" cy="2540"/>
          </a:xfrm>
          <a:custGeom>
            <a:avLst/>
            <a:gdLst/>
            <a:ahLst/>
            <a:cxnLst/>
            <a:rect l="l" t="t" r="r" b="b"/>
            <a:pathLst>
              <a:path w="43814" h="2539">
                <a:moveTo>
                  <a:pt x="0" y="2286"/>
                </a:moveTo>
                <a:lnTo>
                  <a:pt x="35553" y="0"/>
                </a:lnTo>
                <a:lnTo>
                  <a:pt x="43581" y="0"/>
                </a:lnTo>
              </a:path>
            </a:pathLst>
          </a:custGeom>
          <a:ln w="12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36396" y="3035390"/>
            <a:ext cx="43815" cy="2540"/>
          </a:xfrm>
          <a:custGeom>
            <a:avLst/>
            <a:gdLst/>
            <a:ahLst/>
            <a:cxnLst/>
            <a:rect l="l" t="t" r="r" b="b"/>
            <a:pathLst>
              <a:path w="43814" h="2539">
                <a:moveTo>
                  <a:pt x="0" y="0"/>
                </a:moveTo>
                <a:lnTo>
                  <a:pt x="9175" y="0"/>
                </a:lnTo>
                <a:lnTo>
                  <a:pt x="43581" y="2286"/>
                </a:lnTo>
              </a:path>
            </a:pathLst>
          </a:custGeom>
          <a:ln w="12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925853" y="3042248"/>
            <a:ext cx="43815" cy="5715"/>
          </a:xfrm>
          <a:custGeom>
            <a:avLst/>
            <a:gdLst/>
            <a:ahLst/>
            <a:cxnLst/>
            <a:rect l="l" t="t" r="r" b="b"/>
            <a:pathLst>
              <a:path w="43814" h="5714">
                <a:moveTo>
                  <a:pt x="0" y="0"/>
                </a:moveTo>
                <a:lnTo>
                  <a:pt x="43485" y="5715"/>
                </a:lnTo>
              </a:path>
            </a:pathLst>
          </a:custGeom>
          <a:ln w="12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014067" y="3058252"/>
            <a:ext cx="42545" cy="10795"/>
          </a:xfrm>
          <a:custGeom>
            <a:avLst/>
            <a:gdLst/>
            <a:ahLst/>
            <a:cxnLst/>
            <a:rect l="l" t="t" r="r" b="b"/>
            <a:pathLst>
              <a:path w="42545" h="10794">
                <a:moveTo>
                  <a:pt x="0" y="0"/>
                </a:moveTo>
                <a:lnTo>
                  <a:pt x="21790" y="4572"/>
                </a:lnTo>
                <a:lnTo>
                  <a:pt x="42434" y="10287"/>
                </a:lnTo>
              </a:path>
            </a:pathLst>
          </a:custGeom>
          <a:ln w="12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099987" y="3082256"/>
            <a:ext cx="41910" cy="15240"/>
          </a:xfrm>
          <a:custGeom>
            <a:avLst/>
            <a:gdLst/>
            <a:ahLst/>
            <a:cxnLst/>
            <a:rect l="l" t="t" r="r" b="b"/>
            <a:pathLst>
              <a:path w="41910" h="15239">
                <a:moveTo>
                  <a:pt x="0" y="0"/>
                </a:moveTo>
                <a:lnTo>
                  <a:pt x="41287" y="14860"/>
                </a:lnTo>
              </a:path>
            </a:pathLst>
          </a:custGeom>
          <a:ln w="12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183614" y="3115406"/>
            <a:ext cx="40640" cy="18415"/>
          </a:xfrm>
          <a:custGeom>
            <a:avLst/>
            <a:gdLst/>
            <a:ahLst/>
            <a:cxnLst/>
            <a:rect l="l" t="t" r="r" b="b"/>
            <a:pathLst>
              <a:path w="40639" h="18414">
                <a:moveTo>
                  <a:pt x="0" y="0"/>
                </a:moveTo>
                <a:lnTo>
                  <a:pt x="32112" y="14860"/>
                </a:lnTo>
                <a:lnTo>
                  <a:pt x="40140" y="18289"/>
                </a:lnTo>
              </a:path>
            </a:pathLst>
          </a:custGeom>
          <a:ln w="12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263895" y="3156652"/>
            <a:ext cx="36830" cy="22860"/>
          </a:xfrm>
          <a:custGeom>
            <a:avLst/>
            <a:gdLst/>
            <a:ahLst/>
            <a:cxnLst/>
            <a:rect l="l" t="t" r="r" b="b"/>
            <a:pathLst>
              <a:path w="36829" h="22860">
                <a:moveTo>
                  <a:pt x="0" y="0"/>
                </a:moveTo>
                <a:lnTo>
                  <a:pt x="8028" y="4572"/>
                </a:lnTo>
                <a:lnTo>
                  <a:pt x="36604" y="22861"/>
                </a:lnTo>
              </a:path>
            </a:pathLst>
          </a:custGeom>
          <a:ln w="12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38347" y="3205805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35553" y="26290"/>
                </a:lnTo>
              </a:path>
            </a:pathLst>
          </a:custGeom>
          <a:ln w="12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408211" y="3261816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0" y="0"/>
                </a:moveTo>
                <a:lnTo>
                  <a:pt x="17203" y="14955"/>
                </a:lnTo>
                <a:lnTo>
                  <a:pt x="32112" y="29815"/>
                </a:lnTo>
              </a:path>
            </a:pathLst>
          </a:custGeom>
          <a:ln w="12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472437" y="3324781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4">
                <a:moveTo>
                  <a:pt x="0" y="0"/>
                </a:moveTo>
                <a:lnTo>
                  <a:pt x="28672" y="33149"/>
                </a:lnTo>
              </a:path>
            </a:pathLst>
          </a:custGeom>
          <a:ln w="12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529685" y="3394509"/>
            <a:ext cx="25400" cy="35560"/>
          </a:xfrm>
          <a:custGeom>
            <a:avLst/>
            <a:gdLst/>
            <a:ahLst/>
            <a:cxnLst/>
            <a:rect l="l" t="t" r="r" b="b"/>
            <a:pathLst>
              <a:path w="25400" h="35560">
                <a:moveTo>
                  <a:pt x="0" y="0"/>
                </a:moveTo>
                <a:lnTo>
                  <a:pt x="20643" y="27529"/>
                </a:lnTo>
                <a:lnTo>
                  <a:pt x="25231" y="3553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580147" y="3468905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0" y="0"/>
                </a:moveTo>
                <a:lnTo>
                  <a:pt x="4587" y="8001"/>
                </a:lnTo>
                <a:lnTo>
                  <a:pt x="20643" y="37721"/>
                </a:lnTo>
              </a:path>
            </a:pathLst>
          </a:custGeom>
          <a:ln w="12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621435" y="3547874"/>
            <a:ext cx="18415" cy="40005"/>
          </a:xfrm>
          <a:custGeom>
            <a:avLst/>
            <a:gdLst/>
            <a:ahLst/>
            <a:cxnLst/>
            <a:rect l="l" t="t" r="r" b="b"/>
            <a:pathLst>
              <a:path w="18414" h="40004">
                <a:moveTo>
                  <a:pt x="0" y="0"/>
                </a:moveTo>
                <a:lnTo>
                  <a:pt x="18254" y="40008"/>
                </a:lnTo>
              </a:path>
            </a:pathLst>
          </a:custGeom>
          <a:ln w="12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655746" y="3630176"/>
            <a:ext cx="13970" cy="42545"/>
          </a:xfrm>
          <a:custGeom>
            <a:avLst/>
            <a:gdLst/>
            <a:ahLst/>
            <a:cxnLst/>
            <a:rect l="l" t="t" r="r" b="b"/>
            <a:pathLst>
              <a:path w="13970" h="42545">
                <a:moveTo>
                  <a:pt x="0" y="0"/>
                </a:moveTo>
                <a:lnTo>
                  <a:pt x="8028" y="21813"/>
                </a:lnTo>
                <a:lnTo>
                  <a:pt x="13762" y="42389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680977" y="3717145"/>
            <a:ext cx="9525" cy="42545"/>
          </a:xfrm>
          <a:custGeom>
            <a:avLst/>
            <a:gdLst/>
            <a:ahLst/>
            <a:cxnLst/>
            <a:rect l="l" t="t" r="r" b="b"/>
            <a:pathLst>
              <a:path w="9525" h="42545">
                <a:moveTo>
                  <a:pt x="0" y="0"/>
                </a:moveTo>
                <a:lnTo>
                  <a:pt x="9175" y="42294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698181" y="3805258"/>
            <a:ext cx="5080" cy="43815"/>
          </a:xfrm>
          <a:custGeom>
            <a:avLst/>
            <a:gdLst/>
            <a:ahLst/>
            <a:cxnLst/>
            <a:rect l="l" t="t" r="r" b="b"/>
            <a:pathLst>
              <a:path w="5079" h="43814">
                <a:moveTo>
                  <a:pt x="0" y="0"/>
                </a:moveTo>
                <a:lnTo>
                  <a:pt x="4587" y="34292"/>
                </a:lnTo>
                <a:lnTo>
                  <a:pt x="4587" y="43437"/>
                </a:lnTo>
              </a:path>
            </a:pathLst>
          </a:custGeom>
          <a:ln w="1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706209" y="3894514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-6312" y="21718"/>
                </a:moveTo>
                <a:lnTo>
                  <a:pt x="6312" y="21718"/>
                </a:lnTo>
              </a:path>
            </a:pathLst>
          </a:custGeom>
          <a:ln w="4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00475" y="3983675"/>
            <a:ext cx="3810" cy="43815"/>
          </a:xfrm>
          <a:custGeom>
            <a:avLst/>
            <a:gdLst/>
            <a:ahLst/>
            <a:cxnLst/>
            <a:rect l="l" t="t" r="r" b="b"/>
            <a:pathLst>
              <a:path w="3810" h="43814">
                <a:moveTo>
                  <a:pt x="1720" y="-6312"/>
                </a:moveTo>
                <a:lnTo>
                  <a:pt x="1720" y="49845"/>
                </a:lnTo>
              </a:path>
            </a:pathLst>
          </a:custGeom>
          <a:ln w="16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685565" y="4072931"/>
            <a:ext cx="8255" cy="42545"/>
          </a:xfrm>
          <a:custGeom>
            <a:avLst/>
            <a:gdLst/>
            <a:ahLst/>
            <a:cxnLst/>
            <a:rect l="l" t="t" r="r" b="b"/>
            <a:pathLst>
              <a:path w="8254" h="42545">
                <a:moveTo>
                  <a:pt x="8028" y="0"/>
                </a:moveTo>
                <a:lnTo>
                  <a:pt x="4587" y="21718"/>
                </a:lnTo>
                <a:lnTo>
                  <a:pt x="0" y="42294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662627" y="4161044"/>
            <a:ext cx="12700" cy="41275"/>
          </a:xfrm>
          <a:custGeom>
            <a:avLst/>
            <a:gdLst/>
            <a:ahLst/>
            <a:cxnLst/>
            <a:rect l="l" t="t" r="r" b="b"/>
            <a:pathLst>
              <a:path w="12700" h="41275">
                <a:moveTo>
                  <a:pt x="12615" y="0"/>
                </a:moveTo>
                <a:lnTo>
                  <a:pt x="0" y="41151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632809" y="4245632"/>
            <a:ext cx="13970" cy="33655"/>
          </a:xfrm>
          <a:custGeom>
            <a:avLst/>
            <a:gdLst/>
            <a:ahLst/>
            <a:cxnLst/>
            <a:rect l="l" t="t" r="r" b="b"/>
            <a:pathLst>
              <a:path w="13970" h="33654">
                <a:moveTo>
                  <a:pt x="13762" y="0"/>
                </a:moveTo>
                <a:lnTo>
                  <a:pt x="0" y="33244"/>
                </a:lnTo>
              </a:path>
            </a:pathLst>
          </a:custGeom>
          <a:ln w="12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629463" y="4278877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4491" y="0"/>
                </a:moveTo>
                <a:lnTo>
                  <a:pt x="0" y="6858"/>
                </a:lnTo>
              </a:path>
            </a:pathLst>
          </a:custGeom>
          <a:ln w="12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605379" y="4328030"/>
            <a:ext cx="5080" cy="8255"/>
          </a:xfrm>
          <a:custGeom>
            <a:avLst/>
            <a:gdLst/>
            <a:ahLst/>
            <a:cxnLst/>
            <a:rect l="l" t="t" r="r" b="b"/>
            <a:pathLst>
              <a:path w="5079" h="8254">
                <a:moveTo>
                  <a:pt x="4587" y="0"/>
                </a:moveTo>
                <a:lnTo>
                  <a:pt x="0" y="8001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88176" y="433603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4" h="29845">
                <a:moveTo>
                  <a:pt x="18350" y="0"/>
                </a:moveTo>
                <a:lnTo>
                  <a:pt x="0" y="29720"/>
                </a:lnTo>
              </a:path>
            </a:pathLst>
          </a:custGeom>
          <a:ln w="12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540007" y="440585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26378" y="0"/>
                </a:moveTo>
                <a:lnTo>
                  <a:pt x="0" y="35435"/>
                </a:lnTo>
              </a:path>
            </a:pathLst>
          </a:custGeom>
          <a:ln w="12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498815" y="4477869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39" h="18414">
                <a:moveTo>
                  <a:pt x="14909" y="0"/>
                </a:moveTo>
                <a:lnTo>
                  <a:pt x="0" y="18384"/>
                </a:lnTo>
              </a:path>
            </a:pathLst>
          </a:custGeom>
          <a:ln w="12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18337" y="4760469"/>
            <a:ext cx="10795" cy="3810"/>
          </a:xfrm>
          <a:custGeom>
            <a:avLst/>
            <a:gdLst/>
            <a:ahLst/>
            <a:cxnLst/>
            <a:rect l="l" t="t" r="r" b="b"/>
            <a:pathLst>
              <a:path w="10795" h="3810">
                <a:moveTo>
                  <a:pt x="10321" y="0"/>
                </a:moveTo>
                <a:lnTo>
                  <a:pt x="0" y="3438"/>
                </a:lnTo>
              </a:path>
            </a:pathLst>
          </a:custGeom>
          <a:ln w="12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497206" y="4759326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10321" y="4581"/>
                </a:moveTo>
                <a:lnTo>
                  <a:pt x="0" y="0"/>
                </a:lnTo>
              </a:path>
            </a:pathLst>
          </a:custGeom>
          <a:ln w="12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396057" y="4053499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5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491153" y="4053499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5"/>
                </a:lnTo>
              </a:path>
            </a:pathLst>
          </a:custGeom>
          <a:ln w="12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444131" y="405349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22" y="0"/>
                </a:lnTo>
              </a:path>
            </a:pathLst>
          </a:custGeom>
          <a:ln w="12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394911" y="405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220" y="0"/>
                </a:moveTo>
                <a:lnTo>
                  <a:pt x="0" y="0"/>
                </a:lnTo>
              </a:path>
            </a:pathLst>
          </a:custGeom>
          <a:ln w="12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012081" y="173083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1294485" y="0"/>
                </a:moveTo>
                <a:lnTo>
                  <a:pt x="0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6369049" y="1482974"/>
            <a:ext cx="171640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0" dirty="0">
                <a:latin typeface="Times New Roman"/>
                <a:cs typeface="Times New Roman"/>
              </a:rPr>
              <a:t>Work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envelope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4990619" y="3607816"/>
            <a:ext cx="1840230" cy="0"/>
          </a:xfrm>
          <a:custGeom>
            <a:avLst/>
            <a:gdLst/>
            <a:ahLst/>
            <a:cxnLst/>
            <a:rect l="l" t="t" r="r" b="b"/>
            <a:pathLst>
              <a:path w="1840229">
                <a:moveTo>
                  <a:pt x="1839685" y="0"/>
                </a:moveTo>
                <a:lnTo>
                  <a:pt x="0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489592" y="4083210"/>
            <a:ext cx="1315720" cy="0"/>
          </a:xfrm>
          <a:custGeom>
            <a:avLst/>
            <a:gdLst/>
            <a:ahLst/>
            <a:cxnLst/>
            <a:rect l="l" t="t" r="r" b="b"/>
            <a:pathLst>
              <a:path w="1315720">
                <a:moveTo>
                  <a:pt x="1315312" y="0"/>
                </a:moveTo>
                <a:lnTo>
                  <a:pt x="0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6868021" y="3218867"/>
            <a:ext cx="1338580" cy="97663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latin typeface="Times New Roman"/>
                <a:cs typeface="Times New Roman"/>
              </a:rPr>
              <a:t>Robot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spc="-40" dirty="0">
                <a:latin typeface="Times New Roman"/>
                <a:cs typeface="Times New Roman"/>
              </a:rPr>
              <a:t>f</a:t>
            </a:r>
            <a:r>
              <a:rPr sz="2200" spc="-5" dirty="0">
                <a:latin typeface="Times New Roman"/>
                <a:cs typeface="Times New Roman"/>
              </a:rPr>
              <a:t>fector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5168796" y="5014221"/>
            <a:ext cx="427355" cy="539115"/>
          </a:xfrm>
          <a:custGeom>
            <a:avLst/>
            <a:gdLst/>
            <a:ahLst/>
            <a:cxnLst/>
            <a:rect l="l" t="t" r="r" b="b"/>
            <a:pathLst>
              <a:path w="427354" h="539114">
                <a:moveTo>
                  <a:pt x="426838" y="538779"/>
                </a:moveTo>
                <a:lnTo>
                  <a:pt x="0" y="538779"/>
                </a:lnTo>
                <a:lnTo>
                  <a:pt x="2539" y="0"/>
                </a:lnTo>
              </a:path>
            </a:pathLst>
          </a:custGeom>
          <a:ln w="126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5658879" y="5305899"/>
            <a:ext cx="186055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Maximum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reach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3717723" y="5220732"/>
            <a:ext cx="422275" cy="644525"/>
          </a:xfrm>
          <a:custGeom>
            <a:avLst/>
            <a:gdLst/>
            <a:ahLst/>
            <a:cxnLst/>
            <a:rect l="l" t="t" r="r" b="b"/>
            <a:pathLst>
              <a:path w="422275" h="644525">
                <a:moveTo>
                  <a:pt x="0" y="643961"/>
                </a:moveTo>
                <a:lnTo>
                  <a:pt x="422266" y="643961"/>
                </a:lnTo>
                <a:lnTo>
                  <a:pt x="422266" y="0"/>
                </a:lnTo>
              </a:path>
            </a:pathLst>
          </a:custGeom>
          <a:ln w="126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1840446" y="5604066"/>
            <a:ext cx="181419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Minimum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reach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2560522" y="4830909"/>
            <a:ext cx="887730" cy="464820"/>
          </a:xfrm>
          <a:custGeom>
            <a:avLst/>
            <a:gdLst/>
            <a:ahLst/>
            <a:cxnLst/>
            <a:rect l="l" t="t" r="r" b="b"/>
            <a:pathLst>
              <a:path w="887729" h="464820">
                <a:moveTo>
                  <a:pt x="0" y="464617"/>
                </a:moveTo>
                <a:lnTo>
                  <a:pt x="883140" y="464617"/>
                </a:lnTo>
                <a:lnTo>
                  <a:pt x="887331" y="0"/>
                </a:lnTo>
              </a:path>
            </a:pathLst>
          </a:custGeom>
          <a:ln w="1268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1260068" y="5048553"/>
            <a:ext cx="127190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Robot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195" y="378409"/>
            <a:ext cx="4244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Robot</a:t>
            </a:r>
            <a:r>
              <a:rPr sz="4000" spc="-30" dirty="0"/>
              <a:t> </a:t>
            </a:r>
            <a:r>
              <a:rPr sz="4000" spc="-5" dirty="0"/>
              <a:t>Manipulator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273908"/>
            <a:ext cx="8091805" cy="34397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  <a:tab pos="293497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Manipulator	is also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known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as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robotic</a:t>
            </a:r>
            <a:r>
              <a:rPr sz="32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arm.</a:t>
            </a:r>
            <a:endParaRPr sz="3200">
              <a:latin typeface="Times New Roman"/>
              <a:cs typeface="Times New Roman"/>
            </a:endParaRPr>
          </a:p>
          <a:p>
            <a:pPr marL="527685" marR="41846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The arm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made up of a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finite number</a:t>
            </a:r>
            <a:r>
              <a:rPr sz="32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of 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individual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rigid</a:t>
            </a:r>
            <a:r>
              <a:rPr sz="32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segments.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Each rigid segment is called as a</a:t>
            </a:r>
            <a:r>
              <a:rPr sz="3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Link.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Links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are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connected to each other by</a:t>
            </a:r>
            <a:r>
              <a:rPr sz="32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joints.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Links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move with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respect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to its</a:t>
            </a:r>
            <a:r>
              <a:rPr sz="32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joint.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7760" y="456706"/>
            <a:ext cx="280670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Robot</a:t>
            </a:r>
            <a:r>
              <a:rPr sz="4000" b="1" spc="-6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Reach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8F5D2-C495-49C3-A3D7-9C86A787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94" y="381000"/>
            <a:ext cx="7753350" cy="5734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044" y="378409"/>
            <a:ext cx="6405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Classification </a:t>
            </a:r>
            <a:r>
              <a:rPr sz="4000" spc="-5" dirty="0"/>
              <a:t>of</a:t>
            </a:r>
            <a:r>
              <a:rPr sz="4000" spc="-40" dirty="0"/>
              <a:t> </a:t>
            </a:r>
            <a:r>
              <a:rPr sz="4000" spc="-5" dirty="0"/>
              <a:t>Manipulator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273870"/>
            <a:ext cx="7535545" cy="41833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Cartesian coordinate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32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Cylindrical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32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Polar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32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Pendulum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32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Articulated or Jointed arm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3200" b="1" spc="-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927100" lvl="1" indent="-514350">
              <a:lnSpc>
                <a:spcPct val="100000"/>
              </a:lnSpc>
              <a:spcBef>
                <a:spcPts val="35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Horizontal axis jointed</a:t>
            </a:r>
            <a:r>
              <a:rPr sz="28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arm</a:t>
            </a:r>
            <a:endParaRPr sz="2800">
              <a:latin typeface="Times New Roman"/>
              <a:cs typeface="Times New Roman"/>
            </a:endParaRPr>
          </a:p>
          <a:p>
            <a:pPr marL="927100" lvl="1" indent="-514350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Vertical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axis jointed</a:t>
            </a:r>
            <a:r>
              <a:rPr sz="2800" b="1" spc="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arm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Multiple joint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32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015" y="304306"/>
            <a:ext cx="783018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Cartesian Coordinate Robot</a:t>
            </a:r>
            <a:r>
              <a:rPr sz="4000" b="1" spc="3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8" y="988593"/>
            <a:ext cx="5851525" cy="5071745"/>
          </a:xfrm>
          <a:custGeom>
            <a:avLst/>
            <a:gdLst/>
            <a:ahLst/>
            <a:cxnLst/>
            <a:rect l="l" t="t" r="r" b="b"/>
            <a:pathLst>
              <a:path w="5851525" h="5071745">
                <a:moveTo>
                  <a:pt x="0" y="5071252"/>
                </a:moveTo>
                <a:lnTo>
                  <a:pt x="5851526" y="5071252"/>
                </a:lnTo>
                <a:lnTo>
                  <a:pt x="5851526" y="0"/>
                </a:lnTo>
                <a:lnTo>
                  <a:pt x="0" y="0"/>
                </a:lnTo>
                <a:lnTo>
                  <a:pt x="0" y="507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7725" y="988594"/>
            <a:ext cx="0" cy="5071745"/>
          </a:xfrm>
          <a:custGeom>
            <a:avLst/>
            <a:gdLst/>
            <a:ahLst/>
            <a:cxnLst/>
            <a:rect l="l" t="t" r="r" b="b"/>
            <a:pathLst>
              <a:path h="5071745">
                <a:moveTo>
                  <a:pt x="0" y="5071252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98" y="988594"/>
            <a:ext cx="0" cy="5071745"/>
          </a:xfrm>
          <a:custGeom>
            <a:avLst/>
            <a:gdLst/>
            <a:ahLst/>
            <a:cxnLst/>
            <a:rect l="l" t="t" r="r" b="b"/>
            <a:pathLst>
              <a:path h="5071745">
                <a:moveTo>
                  <a:pt x="0" y="0"/>
                </a:moveTo>
                <a:lnTo>
                  <a:pt x="0" y="5071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4537" y="2049255"/>
            <a:ext cx="321945" cy="160655"/>
          </a:xfrm>
          <a:custGeom>
            <a:avLst/>
            <a:gdLst/>
            <a:ahLst/>
            <a:cxnLst/>
            <a:rect l="l" t="t" r="r" b="b"/>
            <a:pathLst>
              <a:path w="321945" h="160655">
                <a:moveTo>
                  <a:pt x="0" y="0"/>
                </a:moveTo>
                <a:lnTo>
                  <a:pt x="321797" y="16061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1943" y="1603792"/>
            <a:ext cx="323215" cy="160655"/>
          </a:xfrm>
          <a:custGeom>
            <a:avLst/>
            <a:gdLst/>
            <a:ahLst/>
            <a:cxnLst/>
            <a:rect l="l" t="t" r="r" b="b"/>
            <a:pathLst>
              <a:path w="323214" h="160655">
                <a:moveTo>
                  <a:pt x="323017" y="0"/>
                </a:moveTo>
                <a:lnTo>
                  <a:pt x="0" y="16061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2379" y="1080504"/>
            <a:ext cx="0" cy="359410"/>
          </a:xfrm>
          <a:custGeom>
            <a:avLst/>
            <a:gdLst/>
            <a:ahLst/>
            <a:cxnLst/>
            <a:rect l="l" t="t" r="r" b="b"/>
            <a:pathLst>
              <a:path h="359409">
                <a:moveTo>
                  <a:pt x="0" y="0"/>
                </a:moveTo>
                <a:lnTo>
                  <a:pt x="0" y="35902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065" y="1715766"/>
            <a:ext cx="223520" cy="112395"/>
          </a:xfrm>
          <a:custGeom>
            <a:avLst/>
            <a:gdLst/>
            <a:ahLst/>
            <a:cxnLst/>
            <a:rect l="l" t="t" r="r" b="b"/>
            <a:pathLst>
              <a:path w="223520" h="112394">
                <a:moveTo>
                  <a:pt x="0" y="111973"/>
                </a:moveTo>
                <a:lnTo>
                  <a:pt x="22307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7111" y="1411561"/>
            <a:ext cx="601345" cy="299720"/>
          </a:xfrm>
          <a:custGeom>
            <a:avLst/>
            <a:gdLst/>
            <a:ahLst/>
            <a:cxnLst/>
            <a:rect l="l" t="t" r="r" b="b"/>
            <a:pathLst>
              <a:path w="601345" h="299719">
                <a:moveTo>
                  <a:pt x="0" y="0"/>
                </a:moveTo>
                <a:lnTo>
                  <a:pt x="600993" y="29934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2164" y="1410345"/>
            <a:ext cx="495300" cy="247015"/>
          </a:xfrm>
          <a:custGeom>
            <a:avLst/>
            <a:gdLst/>
            <a:ahLst/>
            <a:cxnLst/>
            <a:rect l="l" t="t" r="r" b="b"/>
            <a:pathLst>
              <a:path w="495300" h="247014">
                <a:moveTo>
                  <a:pt x="0" y="246950"/>
                </a:moveTo>
                <a:lnTo>
                  <a:pt x="49494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2164" y="1343364"/>
            <a:ext cx="495300" cy="247650"/>
          </a:xfrm>
          <a:custGeom>
            <a:avLst/>
            <a:gdLst/>
            <a:ahLst/>
            <a:cxnLst/>
            <a:rect l="l" t="t" r="r" b="b"/>
            <a:pathLst>
              <a:path w="495300" h="247650">
                <a:moveTo>
                  <a:pt x="0" y="247051"/>
                </a:moveTo>
                <a:lnTo>
                  <a:pt x="49494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2164" y="1259358"/>
            <a:ext cx="495300" cy="248285"/>
          </a:xfrm>
          <a:custGeom>
            <a:avLst/>
            <a:gdLst/>
            <a:ahLst/>
            <a:cxnLst/>
            <a:rect l="l" t="t" r="r" b="b"/>
            <a:pathLst>
              <a:path w="495300" h="248284">
                <a:moveTo>
                  <a:pt x="0" y="248267"/>
                </a:moveTo>
                <a:lnTo>
                  <a:pt x="49494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8663" y="1884892"/>
            <a:ext cx="638175" cy="319405"/>
          </a:xfrm>
          <a:custGeom>
            <a:avLst/>
            <a:gdLst/>
            <a:ahLst/>
            <a:cxnLst/>
            <a:rect l="l" t="t" r="r" b="b"/>
            <a:pathLst>
              <a:path w="638175" h="319405">
                <a:moveTo>
                  <a:pt x="0" y="318897"/>
                </a:moveTo>
                <a:lnTo>
                  <a:pt x="637596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6259" y="1818011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096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5039" y="1793691"/>
            <a:ext cx="50165" cy="24765"/>
          </a:xfrm>
          <a:custGeom>
            <a:avLst/>
            <a:gdLst/>
            <a:ahLst/>
            <a:cxnLst/>
            <a:rect l="l" t="t" r="r" b="b"/>
            <a:pathLst>
              <a:path w="50164" h="24764">
                <a:moveTo>
                  <a:pt x="49921" y="0"/>
                </a:moveTo>
                <a:lnTo>
                  <a:pt x="0" y="2432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4960" y="1793691"/>
            <a:ext cx="135890" cy="68580"/>
          </a:xfrm>
          <a:custGeom>
            <a:avLst/>
            <a:gdLst/>
            <a:ahLst/>
            <a:cxnLst/>
            <a:rect l="l" t="t" r="r" b="b"/>
            <a:pathLst>
              <a:path w="135889" h="68580">
                <a:moveTo>
                  <a:pt x="0" y="0"/>
                </a:moveTo>
                <a:lnTo>
                  <a:pt x="135327" y="6809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16259" y="1886108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89" h="62230">
                <a:moveTo>
                  <a:pt x="0" y="0"/>
                </a:moveTo>
                <a:lnTo>
                  <a:pt x="123126" y="62117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6259" y="1818011"/>
            <a:ext cx="135890" cy="68580"/>
          </a:xfrm>
          <a:custGeom>
            <a:avLst/>
            <a:gdLst/>
            <a:ahLst/>
            <a:cxnLst/>
            <a:rect l="l" t="t" r="r" b="b"/>
            <a:pathLst>
              <a:path w="135889" h="68580">
                <a:moveTo>
                  <a:pt x="0" y="0"/>
                </a:moveTo>
                <a:lnTo>
                  <a:pt x="135327" y="6809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4396" y="1953089"/>
            <a:ext cx="50165" cy="24765"/>
          </a:xfrm>
          <a:custGeom>
            <a:avLst/>
            <a:gdLst/>
            <a:ahLst/>
            <a:cxnLst/>
            <a:rect l="l" t="t" r="r" b="b"/>
            <a:pathLst>
              <a:path w="50164" h="24764">
                <a:moveTo>
                  <a:pt x="50023" y="0"/>
                </a:moveTo>
                <a:lnTo>
                  <a:pt x="0" y="2432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84419" y="1953089"/>
            <a:ext cx="349250" cy="173990"/>
          </a:xfrm>
          <a:custGeom>
            <a:avLst/>
            <a:gdLst/>
            <a:ahLst/>
            <a:cxnLst/>
            <a:rect l="l" t="t" r="r" b="b"/>
            <a:pathLst>
              <a:path w="349250" h="173989">
                <a:moveTo>
                  <a:pt x="0" y="0"/>
                </a:moveTo>
                <a:lnTo>
                  <a:pt x="348639" y="17399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5585" y="1968897"/>
            <a:ext cx="67310" cy="35560"/>
          </a:xfrm>
          <a:custGeom>
            <a:avLst/>
            <a:gdLst/>
            <a:ahLst/>
            <a:cxnLst/>
            <a:rect l="l" t="t" r="r" b="b"/>
            <a:pathLst>
              <a:path w="67310" h="35560">
                <a:moveTo>
                  <a:pt x="0" y="35264"/>
                </a:moveTo>
                <a:lnTo>
                  <a:pt x="6700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89253" y="1836251"/>
            <a:ext cx="263525" cy="130810"/>
          </a:xfrm>
          <a:custGeom>
            <a:avLst/>
            <a:gdLst/>
            <a:ahLst/>
            <a:cxnLst/>
            <a:rect l="l" t="t" r="r" b="b"/>
            <a:pathLst>
              <a:path w="263525" h="130810">
                <a:moveTo>
                  <a:pt x="263334" y="0"/>
                </a:moveTo>
                <a:lnTo>
                  <a:pt x="0" y="13021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5616" y="197740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096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5616" y="1977409"/>
            <a:ext cx="349250" cy="173990"/>
          </a:xfrm>
          <a:custGeom>
            <a:avLst/>
            <a:gdLst/>
            <a:ahLst/>
            <a:cxnLst/>
            <a:rect l="l" t="t" r="r" b="b"/>
            <a:pathLst>
              <a:path w="349250" h="173989">
                <a:moveTo>
                  <a:pt x="0" y="0"/>
                </a:moveTo>
                <a:lnTo>
                  <a:pt x="348639" y="17399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5616" y="2045506"/>
            <a:ext cx="280670" cy="140335"/>
          </a:xfrm>
          <a:custGeom>
            <a:avLst/>
            <a:gdLst/>
            <a:ahLst/>
            <a:cxnLst/>
            <a:rect l="l" t="t" r="r" b="b"/>
            <a:pathLst>
              <a:path w="280670" h="140335">
                <a:moveTo>
                  <a:pt x="0" y="0"/>
                </a:moveTo>
                <a:lnTo>
                  <a:pt x="280416" y="14004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39386" y="1822875"/>
            <a:ext cx="135890" cy="68580"/>
          </a:xfrm>
          <a:custGeom>
            <a:avLst/>
            <a:gdLst/>
            <a:ahLst/>
            <a:cxnLst/>
            <a:rect l="l" t="t" r="r" b="b"/>
            <a:pathLst>
              <a:path w="135889" h="68580">
                <a:moveTo>
                  <a:pt x="0" y="68096"/>
                </a:moveTo>
                <a:lnTo>
                  <a:pt x="13532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0473" y="1966465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862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8480" y="2086951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0"/>
                </a:moveTo>
                <a:lnTo>
                  <a:pt x="0" y="197094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72164" y="211370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59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5137" y="2068711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51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8480" y="1831387"/>
            <a:ext cx="53975" cy="28575"/>
          </a:xfrm>
          <a:custGeom>
            <a:avLst/>
            <a:gdLst/>
            <a:ahLst/>
            <a:cxnLst/>
            <a:rect l="l" t="t" r="r" b="b"/>
            <a:pathLst>
              <a:path w="53975" h="28575">
                <a:moveTo>
                  <a:pt x="0" y="27968"/>
                </a:moveTo>
                <a:lnTo>
                  <a:pt x="5368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5137" y="1827739"/>
            <a:ext cx="63500" cy="31750"/>
          </a:xfrm>
          <a:custGeom>
            <a:avLst/>
            <a:gdLst/>
            <a:ahLst/>
            <a:cxnLst/>
            <a:rect l="l" t="t" r="r" b="b"/>
            <a:pathLst>
              <a:path w="63500" h="31750">
                <a:moveTo>
                  <a:pt x="0" y="0"/>
                </a:moveTo>
                <a:lnTo>
                  <a:pt x="63342" y="3161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52588" y="183625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862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39386" y="189097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862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0473" y="2060199"/>
            <a:ext cx="78105" cy="40640"/>
          </a:xfrm>
          <a:custGeom>
            <a:avLst/>
            <a:gdLst/>
            <a:ahLst/>
            <a:cxnLst/>
            <a:rect l="l" t="t" r="r" b="b"/>
            <a:pathLst>
              <a:path w="78104" h="40639">
                <a:moveTo>
                  <a:pt x="0" y="40128"/>
                </a:moveTo>
                <a:lnTo>
                  <a:pt x="78085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39386" y="2024834"/>
            <a:ext cx="151130" cy="75565"/>
          </a:xfrm>
          <a:custGeom>
            <a:avLst/>
            <a:gdLst/>
            <a:ahLst/>
            <a:cxnLst/>
            <a:rect l="l" t="t" r="r" b="b"/>
            <a:pathLst>
              <a:path w="151129" h="75564">
                <a:moveTo>
                  <a:pt x="0" y="0"/>
                </a:moveTo>
                <a:lnTo>
                  <a:pt x="151087" y="7549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9386" y="1890972"/>
            <a:ext cx="151130" cy="75565"/>
          </a:xfrm>
          <a:custGeom>
            <a:avLst/>
            <a:gdLst/>
            <a:ahLst/>
            <a:cxnLst/>
            <a:rect l="l" t="t" r="r" b="b"/>
            <a:pathLst>
              <a:path w="151129" h="75564">
                <a:moveTo>
                  <a:pt x="0" y="0"/>
                </a:moveTo>
                <a:lnTo>
                  <a:pt x="151087" y="7549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72164" y="1796123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39">
                <a:moveTo>
                  <a:pt x="0" y="0"/>
                </a:moveTo>
                <a:lnTo>
                  <a:pt x="80423" y="4012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74713" y="1782646"/>
            <a:ext cx="80645" cy="41910"/>
          </a:xfrm>
          <a:custGeom>
            <a:avLst/>
            <a:gdLst/>
            <a:ahLst/>
            <a:cxnLst/>
            <a:rect l="l" t="t" r="r" b="b"/>
            <a:pathLst>
              <a:path w="80645" h="41910">
                <a:moveTo>
                  <a:pt x="0" y="41445"/>
                </a:moveTo>
                <a:lnTo>
                  <a:pt x="8042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55137" y="1448042"/>
            <a:ext cx="53975" cy="28575"/>
          </a:xfrm>
          <a:custGeom>
            <a:avLst/>
            <a:gdLst/>
            <a:ahLst/>
            <a:cxnLst/>
            <a:rect l="l" t="t" r="r" b="b"/>
            <a:pathLst>
              <a:path w="53975" h="28575">
                <a:moveTo>
                  <a:pt x="0" y="27968"/>
                </a:moveTo>
                <a:lnTo>
                  <a:pt x="5368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18480" y="1479658"/>
            <a:ext cx="53975" cy="28575"/>
          </a:xfrm>
          <a:custGeom>
            <a:avLst/>
            <a:gdLst/>
            <a:ahLst/>
            <a:cxnLst/>
            <a:rect l="l" t="t" r="r" b="b"/>
            <a:pathLst>
              <a:path w="53975" h="28575">
                <a:moveTo>
                  <a:pt x="0" y="27968"/>
                </a:moveTo>
                <a:lnTo>
                  <a:pt x="5368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72164" y="1480874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729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8480" y="1507626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729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5137" y="14760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729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08821" y="1449257"/>
            <a:ext cx="63500" cy="31750"/>
          </a:xfrm>
          <a:custGeom>
            <a:avLst/>
            <a:gdLst/>
            <a:ahLst/>
            <a:cxnLst/>
            <a:rect l="l" t="t" r="r" b="b"/>
            <a:pathLst>
              <a:path w="63500" h="31750">
                <a:moveTo>
                  <a:pt x="0" y="0"/>
                </a:moveTo>
                <a:lnTo>
                  <a:pt x="63342" y="3161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55137" y="1476010"/>
            <a:ext cx="63500" cy="31750"/>
          </a:xfrm>
          <a:custGeom>
            <a:avLst/>
            <a:gdLst/>
            <a:ahLst/>
            <a:cxnLst/>
            <a:rect l="l" t="t" r="r" b="b"/>
            <a:pathLst>
              <a:path w="63500" h="31750">
                <a:moveTo>
                  <a:pt x="0" y="0"/>
                </a:moveTo>
                <a:lnTo>
                  <a:pt x="63342" y="3161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78436" y="1344580"/>
            <a:ext cx="1656714" cy="1158875"/>
          </a:xfrm>
          <a:custGeom>
            <a:avLst/>
            <a:gdLst/>
            <a:ahLst/>
            <a:cxnLst/>
            <a:rect l="l" t="t" r="r" b="b"/>
            <a:pathLst>
              <a:path w="1656714" h="1158875">
                <a:moveTo>
                  <a:pt x="988675" y="0"/>
                </a:moveTo>
                <a:lnTo>
                  <a:pt x="1656671" y="332273"/>
                </a:lnTo>
                <a:lnTo>
                  <a:pt x="0" y="1158549"/>
                </a:lnTo>
              </a:path>
            </a:pathLst>
          </a:custGeom>
          <a:ln w="9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1660" y="2169640"/>
            <a:ext cx="668020" cy="334010"/>
          </a:xfrm>
          <a:custGeom>
            <a:avLst/>
            <a:gdLst/>
            <a:ahLst/>
            <a:cxnLst/>
            <a:rect l="l" t="t" r="r" b="b"/>
            <a:pathLst>
              <a:path w="668020" h="334010">
                <a:moveTo>
                  <a:pt x="0" y="0"/>
                </a:moveTo>
                <a:lnTo>
                  <a:pt x="667996" y="33348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11660" y="1647568"/>
            <a:ext cx="1043940" cy="522605"/>
          </a:xfrm>
          <a:custGeom>
            <a:avLst/>
            <a:gdLst/>
            <a:ahLst/>
            <a:cxnLst/>
            <a:rect l="l" t="t" r="r" b="b"/>
            <a:pathLst>
              <a:path w="1043939" h="522605">
                <a:moveTo>
                  <a:pt x="0" y="522071"/>
                </a:moveTo>
                <a:lnTo>
                  <a:pt x="104347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1435" y="1448042"/>
            <a:ext cx="0" cy="52451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0"/>
                </a:moveTo>
                <a:lnTo>
                  <a:pt x="0" y="524503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67111" y="1344580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4">
                <a:moveTo>
                  <a:pt x="0" y="0"/>
                </a:moveTo>
                <a:lnTo>
                  <a:pt x="0" y="665661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92788" y="1448042"/>
            <a:ext cx="28575" cy="585470"/>
          </a:xfrm>
          <a:custGeom>
            <a:avLst/>
            <a:gdLst/>
            <a:ahLst/>
            <a:cxnLst/>
            <a:rect l="l" t="t" r="r" b="b"/>
            <a:pathLst>
              <a:path w="28575" h="585469">
                <a:moveTo>
                  <a:pt x="0" y="0"/>
                </a:moveTo>
                <a:lnTo>
                  <a:pt x="0" y="571928"/>
                </a:lnTo>
                <a:lnTo>
                  <a:pt x="27960" y="585304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53409" y="2472729"/>
            <a:ext cx="74930" cy="38100"/>
          </a:xfrm>
          <a:custGeom>
            <a:avLst/>
            <a:gdLst/>
            <a:ahLst/>
            <a:cxnLst/>
            <a:rect l="l" t="t" r="r" b="b"/>
            <a:pathLst>
              <a:path w="74929" h="38100">
                <a:moveTo>
                  <a:pt x="0" y="0"/>
                </a:moveTo>
                <a:lnTo>
                  <a:pt x="74425" y="3769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53409" y="1835035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637693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3359" y="2327923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637693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18933" y="2964401"/>
            <a:ext cx="74930" cy="39370"/>
          </a:xfrm>
          <a:custGeom>
            <a:avLst/>
            <a:gdLst/>
            <a:ahLst/>
            <a:cxnLst/>
            <a:rect l="l" t="t" r="r" b="b"/>
            <a:pathLst>
              <a:path w="74929" h="39369">
                <a:moveTo>
                  <a:pt x="0" y="38912"/>
                </a:moveTo>
                <a:lnTo>
                  <a:pt x="74425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2759" y="1797339"/>
            <a:ext cx="1675130" cy="835025"/>
          </a:xfrm>
          <a:custGeom>
            <a:avLst/>
            <a:gdLst/>
            <a:ahLst/>
            <a:cxnLst/>
            <a:rect l="l" t="t" r="r" b="b"/>
            <a:pathLst>
              <a:path w="1675129" h="835025">
                <a:moveTo>
                  <a:pt x="1675074" y="0"/>
                </a:moveTo>
                <a:lnTo>
                  <a:pt x="0" y="83478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27834" y="2471513"/>
            <a:ext cx="74930" cy="39370"/>
          </a:xfrm>
          <a:custGeom>
            <a:avLst/>
            <a:gdLst/>
            <a:ahLst/>
            <a:cxnLst/>
            <a:rect l="l" t="t" r="r" b="b"/>
            <a:pathLst>
              <a:path w="74929" h="39369">
                <a:moveTo>
                  <a:pt x="0" y="38912"/>
                </a:moveTo>
                <a:lnTo>
                  <a:pt x="7432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05333" y="3345315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74323" y="36480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18933" y="2290126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187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18933" y="2290126"/>
            <a:ext cx="686435" cy="342265"/>
          </a:xfrm>
          <a:custGeom>
            <a:avLst/>
            <a:gdLst/>
            <a:ahLst/>
            <a:cxnLst/>
            <a:rect l="l" t="t" r="r" b="b"/>
            <a:pathLst>
              <a:path w="686435" h="342264">
                <a:moveTo>
                  <a:pt x="0" y="0"/>
                </a:moveTo>
                <a:lnTo>
                  <a:pt x="686399" y="342001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27834" y="1797339"/>
            <a:ext cx="0" cy="713105"/>
          </a:xfrm>
          <a:custGeom>
            <a:avLst/>
            <a:gdLst/>
            <a:ahLst/>
            <a:cxnLst/>
            <a:rect l="l" t="t" r="r" b="b"/>
            <a:pathLst>
              <a:path h="713105">
                <a:moveTo>
                  <a:pt x="0" y="0"/>
                </a:moveTo>
                <a:lnTo>
                  <a:pt x="0" y="713086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53980" y="2632127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187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05333" y="2632127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187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4610" y="2169640"/>
            <a:ext cx="835660" cy="416559"/>
          </a:xfrm>
          <a:custGeom>
            <a:avLst/>
            <a:gdLst/>
            <a:ahLst/>
            <a:cxnLst/>
            <a:rect l="l" t="t" r="r" b="b"/>
            <a:pathLst>
              <a:path w="835660" h="416560">
                <a:moveTo>
                  <a:pt x="0" y="0"/>
                </a:moveTo>
                <a:lnTo>
                  <a:pt x="835046" y="41627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4610" y="1564879"/>
            <a:ext cx="1210945" cy="605155"/>
          </a:xfrm>
          <a:custGeom>
            <a:avLst/>
            <a:gdLst/>
            <a:ahLst/>
            <a:cxnLst/>
            <a:rect l="l" t="t" r="r" b="b"/>
            <a:pathLst>
              <a:path w="1210945" h="605155">
                <a:moveTo>
                  <a:pt x="0" y="604760"/>
                </a:moveTo>
                <a:lnTo>
                  <a:pt x="1210527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78436" y="1676853"/>
            <a:ext cx="1823720" cy="909319"/>
          </a:xfrm>
          <a:custGeom>
            <a:avLst/>
            <a:gdLst/>
            <a:ahLst/>
            <a:cxnLst/>
            <a:rect l="l" t="t" r="r" b="b"/>
            <a:pathLst>
              <a:path w="1823720" h="909319">
                <a:moveTo>
                  <a:pt x="1823721" y="0"/>
                </a:moveTo>
                <a:lnTo>
                  <a:pt x="0" y="90906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79656" y="3344099"/>
            <a:ext cx="74930" cy="38100"/>
          </a:xfrm>
          <a:custGeom>
            <a:avLst/>
            <a:gdLst/>
            <a:ahLst/>
            <a:cxnLst/>
            <a:rect l="l" t="t" r="r" b="b"/>
            <a:pathLst>
              <a:path w="74929" h="38100">
                <a:moveTo>
                  <a:pt x="0" y="37696"/>
                </a:moveTo>
                <a:lnTo>
                  <a:pt x="7432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79656" y="2585919"/>
            <a:ext cx="0" cy="796290"/>
          </a:xfrm>
          <a:custGeom>
            <a:avLst/>
            <a:gdLst/>
            <a:ahLst/>
            <a:cxnLst/>
            <a:rect l="l" t="t" r="r" b="b"/>
            <a:pathLst>
              <a:path h="796289">
                <a:moveTo>
                  <a:pt x="0" y="0"/>
                </a:moveTo>
                <a:lnTo>
                  <a:pt x="0" y="79587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44610" y="2965617"/>
            <a:ext cx="74930" cy="38100"/>
          </a:xfrm>
          <a:custGeom>
            <a:avLst/>
            <a:gdLst/>
            <a:ahLst/>
            <a:cxnLst/>
            <a:rect l="l" t="t" r="r" b="b"/>
            <a:pathLst>
              <a:path w="74930" h="38100">
                <a:moveTo>
                  <a:pt x="0" y="0"/>
                </a:moveTo>
                <a:lnTo>
                  <a:pt x="74323" y="3769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44610" y="216964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89">
                <a:moveTo>
                  <a:pt x="0" y="0"/>
                </a:moveTo>
                <a:lnTo>
                  <a:pt x="0" y="795977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02158" y="1676853"/>
            <a:ext cx="0" cy="796290"/>
          </a:xfrm>
          <a:custGeom>
            <a:avLst/>
            <a:gdLst/>
            <a:ahLst/>
            <a:cxnLst/>
            <a:rect l="l" t="t" r="r" b="b"/>
            <a:pathLst>
              <a:path h="796289">
                <a:moveTo>
                  <a:pt x="0" y="0"/>
                </a:moveTo>
                <a:lnTo>
                  <a:pt x="0" y="79587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67111" y="1260574"/>
            <a:ext cx="835660" cy="416559"/>
          </a:xfrm>
          <a:custGeom>
            <a:avLst/>
            <a:gdLst/>
            <a:ahLst/>
            <a:cxnLst/>
            <a:rect l="l" t="t" r="r" b="b"/>
            <a:pathLst>
              <a:path w="835660" h="416560">
                <a:moveTo>
                  <a:pt x="0" y="0"/>
                </a:moveTo>
                <a:lnTo>
                  <a:pt x="835046" y="41627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07357" y="2049255"/>
            <a:ext cx="321945" cy="160020"/>
          </a:xfrm>
          <a:custGeom>
            <a:avLst/>
            <a:gdLst/>
            <a:ahLst/>
            <a:cxnLst/>
            <a:rect l="l" t="t" r="r" b="b"/>
            <a:pathLst>
              <a:path w="321944" h="160019">
                <a:moveTo>
                  <a:pt x="0" y="0"/>
                </a:moveTo>
                <a:lnTo>
                  <a:pt x="321899" y="15939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0148" y="2506777"/>
            <a:ext cx="323215" cy="160655"/>
          </a:xfrm>
          <a:custGeom>
            <a:avLst/>
            <a:gdLst/>
            <a:ahLst/>
            <a:cxnLst/>
            <a:rect l="l" t="t" r="r" b="b"/>
            <a:pathLst>
              <a:path w="323215" h="160655">
                <a:moveTo>
                  <a:pt x="323058" y="0"/>
                </a:moveTo>
                <a:lnTo>
                  <a:pt x="0" y="16061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99459" y="4267757"/>
            <a:ext cx="668020" cy="927735"/>
          </a:xfrm>
          <a:custGeom>
            <a:avLst/>
            <a:gdLst/>
            <a:ahLst/>
            <a:cxnLst/>
            <a:rect l="l" t="t" r="r" b="b"/>
            <a:pathLst>
              <a:path w="668020" h="927735">
                <a:moveTo>
                  <a:pt x="0" y="0"/>
                </a:moveTo>
                <a:lnTo>
                  <a:pt x="667996" y="333388"/>
                </a:lnTo>
                <a:lnTo>
                  <a:pt x="667996" y="927285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41457" y="4995435"/>
            <a:ext cx="668020" cy="926465"/>
          </a:xfrm>
          <a:custGeom>
            <a:avLst/>
            <a:gdLst/>
            <a:ahLst/>
            <a:cxnLst/>
            <a:rect l="l" t="t" r="r" b="b"/>
            <a:pathLst>
              <a:path w="668019" h="926464">
                <a:moveTo>
                  <a:pt x="0" y="0"/>
                </a:moveTo>
                <a:lnTo>
                  <a:pt x="0" y="592691"/>
                </a:lnTo>
                <a:lnTo>
                  <a:pt x="667996" y="92613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09454" y="5193827"/>
            <a:ext cx="1458595" cy="728345"/>
          </a:xfrm>
          <a:custGeom>
            <a:avLst/>
            <a:gdLst/>
            <a:ahLst/>
            <a:cxnLst/>
            <a:rect l="l" t="t" r="r" b="b"/>
            <a:pathLst>
              <a:path w="1458595" h="728345">
                <a:moveTo>
                  <a:pt x="0" y="135088"/>
                </a:moveTo>
                <a:lnTo>
                  <a:pt x="0" y="727739"/>
                </a:lnTo>
                <a:lnTo>
                  <a:pt x="1458001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08234" y="4601145"/>
            <a:ext cx="1459230" cy="728345"/>
          </a:xfrm>
          <a:custGeom>
            <a:avLst/>
            <a:gdLst/>
            <a:ahLst/>
            <a:cxnLst/>
            <a:rect l="l" t="t" r="r" b="b"/>
            <a:pathLst>
              <a:path w="1459229" h="728345">
                <a:moveTo>
                  <a:pt x="1459221" y="0"/>
                </a:moveTo>
                <a:lnTo>
                  <a:pt x="0" y="72776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41457" y="4266541"/>
            <a:ext cx="1458595" cy="728980"/>
          </a:xfrm>
          <a:custGeom>
            <a:avLst/>
            <a:gdLst/>
            <a:ahLst/>
            <a:cxnLst/>
            <a:rect l="l" t="t" r="r" b="b"/>
            <a:pathLst>
              <a:path w="1458595" h="728979">
                <a:moveTo>
                  <a:pt x="0" y="728894"/>
                </a:moveTo>
                <a:lnTo>
                  <a:pt x="1458001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41457" y="4995435"/>
            <a:ext cx="668020" cy="334010"/>
          </a:xfrm>
          <a:custGeom>
            <a:avLst/>
            <a:gdLst/>
            <a:ahLst/>
            <a:cxnLst/>
            <a:rect l="l" t="t" r="r" b="b"/>
            <a:pathLst>
              <a:path w="668019" h="334010">
                <a:moveTo>
                  <a:pt x="0" y="0"/>
                </a:moveTo>
                <a:lnTo>
                  <a:pt x="667996" y="33347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82956" y="1432233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902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41465" y="2315763"/>
            <a:ext cx="34290" cy="18415"/>
          </a:xfrm>
          <a:custGeom>
            <a:avLst/>
            <a:gdLst/>
            <a:ahLst/>
            <a:cxnLst/>
            <a:rect l="l" t="t" r="r" b="b"/>
            <a:pathLst>
              <a:path w="34289" h="18414">
                <a:moveTo>
                  <a:pt x="0" y="18240"/>
                </a:moveTo>
                <a:lnTo>
                  <a:pt x="3416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07350" y="2364403"/>
            <a:ext cx="90805" cy="45085"/>
          </a:xfrm>
          <a:custGeom>
            <a:avLst/>
            <a:gdLst/>
            <a:ahLst/>
            <a:cxnLst/>
            <a:rect l="l" t="t" r="r" b="b"/>
            <a:pathLst>
              <a:path w="90805" h="45085">
                <a:moveTo>
                  <a:pt x="0" y="0"/>
                </a:moveTo>
                <a:lnTo>
                  <a:pt x="90184" y="4499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6850" y="3067761"/>
            <a:ext cx="90805" cy="44450"/>
          </a:xfrm>
          <a:custGeom>
            <a:avLst/>
            <a:gdLst/>
            <a:ahLst/>
            <a:cxnLst/>
            <a:rect l="l" t="t" r="r" b="b"/>
            <a:pathLst>
              <a:path w="90804" h="44450">
                <a:moveTo>
                  <a:pt x="0" y="0"/>
                </a:moveTo>
                <a:lnTo>
                  <a:pt x="90215" y="43877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11127" y="2363187"/>
            <a:ext cx="396240" cy="198755"/>
          </a:xfrm>
          <a:custGeom>
            <a:avLst/>
            <a:gdLst/>
            <a:ahLst/>
            <a:cxnLst/>
            <a:rect l="l" t="t" r="r" b="b"/>
            <a:pathLst>
              <a:path w="396239" h="198755">
                <a:moveTo>
                  <a:pt x="0" y="198310"/>
                </a:moveTo>
                <a:lnTo>
                  <a:pt x="39622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7065" y="2408180"/>
            <a:ext cx="1410970" cy="703580"/>
          </a:xfrm>
          <a:custGeom>
            <a:avLst/>
            <a:gdLst/>
            <a:ahLst/>
            <a:cxnLst/>
            <a:rect l="l" t="t" r="r" b="b"/>
            <a:pathLst>
              <a:path w="1410970" h="703580">
                <a:moveTo>
                  <a:pt x="0" y="703459"/>
                </a:moveTo>
                <a:lnTo>
                  <a:pt x="1410468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5364" y="3127447"/>
            <a:ext cx="63500" cy="31750"/>
          </a:xfrm>
          <a:custGeom>
            <a:avLst/>
            <a:gdLst/>
            <a:ahLst/>
            <a:cxnLst/>
            <a:rect l="l" t="t" r="r" b="b"/>
            <a:pathLst>
              <a:path w="63500" h="31750">
                <a:moveTo>
                  <a:pt x="0" y="0"/>
                </a:moveTo>
                <a:lnTo>
                  <a:pt x="63393" y="31616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6850" y="2644288"/>
            <a:ext cx="846455" cy="423545"/>
          </a:xfrm>
          <a:custGeom>
            <a:avLst/>
            <a:gdLst/>
            <a:ahLst/>
            <a:cxnLst/>
            <a:rect l="l" t="t" r="r" b="b"/>
            <a:pathLst>
              <a:path w="846455" h="423544">
                <a:moveTo>
                  <a:pt x="0" y="423474"/>
                </a:moveTo>
                <a:lnTo>
                  <a:pt x="846006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11127" y="2615103"/>
            <a:ext cx="580390" cy="290195"/>
          </a:xfrm>
          <a:custGeom>
            <a:avLst/>
            <a:gdLst/>
            <a:ahLst/>
            <a:cxnLst/>
            <a:rect l="l" t="t" r="r" b="b"/>
            <a:pathLst>
              <a:path w="580389" h="290194">
                <a:moveTo>
                  <a:pt x="0" y="289612"/>
                </a:moveTo>
                <a:lnTo>
                  <a:pt x="58025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7537" y="2713701"/>
            <a:ext cx="894080" cy="445770"/>
          </a:xfrm>
          <a:custGeom>
            <a:avLst/>
            <a:gdLst/>
            <a:ahLst/>
            <a:cxnLst/>
            <a:rect l="l" t="t" r="r" b="b"/>
            <a:pathLst>
              <a:path w="894080" h="445769">
                <a:moveTo>
                  <a:pt x="893590" y="0"/>
                </a:moveTo>
                <a:lnTo>
                  <a:pt x="0" y="44536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11127" y="2380211"/>
            <a:ext cx="235585" cy="119380"/>
          </a:xfrm>
          <a:custGeom>
            <a:avLst/>
            <a:gdLst/>
            <a:ahLst/>
            <a:cxnLst/>
            <a:rect l="l" t="t" r="r" b="b"/>
            <a:pathLst>
              <a:path w="235584" h="119380">
                <a:moveTo>
                  <a:pt x="0" y="119269"/>
                </a:moveTo>
                <a:lnTo>
                  <a:pt x="23527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91379" y="242398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0"/>
                </a:moveTo>
                <a:lnTo>
                  <a:pt x="0" y="192331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75628" y="2316979"/>
            <a:ext cx="215900" cy="107314"/>
          </a:xfrm>
          <a:custGeom>
            <a:avLst/>
            <a:gdLst/>
            <a:ahLst/>
            <a:cxnLst/>
            <a:rect l="l" t="t" r="r" b="b"/>
            <a:pathLst>
              <a:path w="215900" h="107314">
                <a:moveTo>
                  <a:pt x="0" y="0"/>
                </a:moveTo>
                <a:lnTo>
                  <a:pt x="215751" y="10700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2985" y="2581055"/>
            <a:ext cx="940435" cy="471170"/>
          </a:xfrm>
          <a:custGeom>
            <a:avLst/>
            <a:gdLst/>
            <a:ahLst/>
            <a:cxnLst/>
            <a:rect l="l" t="t" r="r" b="b"/>
            <a:pathLst>
              <a:path w="940435" h="471169">
                <a:moveTo>
                  <a:pt x="0" y="470898"/>
                </a:moveTo>
                <a:lnTo>
                  <a:pt x="939872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2985" y="3051954"/>
            <a:ext cx="215900" cy="107314"/>
          </a:xfrm>
          <a:custGeom>
            <a:avLst/>
            <a:gdLst/>
            <a:ahLst/>
            <a:cxnLst/>
            <a:rect l="l" t="t" r="r" b="b"/>
            <a:pathLst>
              <a:path w="215900" h="107314">
                <a:moveTo>
                  <a:pt x="0" y="0"/>
                </a:moveTo>
                <a:lnTo>
                  <a:pt x="215772" y="10710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2985" y="2903499"/>
            <a:ext cx="1108710" cy="447040"/>
          </a:xfrm>
          <a:custGeom>
            <a:avLst/>
            <a:gdLst/>
            <a:ahLst/>
            <a:cxnLst/>
            <a:rect l="l" t="t" r="r" b="b"/>
            <a:pathLst>
              <a:path w="1108710" h="447039">
                <a:moveTo>
                  <a:pt x="0" y="148454"/>
                </a:moveTo>
                <a:lnTo>
                  <a:pt x="0" y="339569"/>
                </a:lnTo>
                <a:lnTo>
                  <a:pt x="215772" y="446679"/>
                </a:lnTo>
                <a:lnTo>
                  <a:pt x="1108142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8757" y="3159063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111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09907" y="2423988"/>
            <a:ext cx="581660" cy="290195"/>
          </a:xfrm>
          <a:custGeom>
            <a:avLst/>
            <a:gdLst/>
            <a:ahLst/>
            <a:cxnLst/>
            <a:rect l="l" t="t" r="r" b="b"/>
            <a:pathLst>
              <a:path w="581660" h="290194">
                <a:moveTo>
                  <a:pt x="581472" y="0"/>
                </a:moveTo>
                <a:lnTo>
                  <a:pt x="0" y="289713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7690" y="1843547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16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6470" y="1808283"/>
            <a:ext cx="72390" cy="35560"/>
          </a:xfrm>
          <a:custGeom>
            <a:avLst/>
            <a:gdLst/>
            <a:ahLst/>
            <a:cxnLst/>
            <a:rect l="l" t="t" r="r" b="b"/>
            <a:pathLst>
              <a:path w="72390" h="35560">
                <a:moveTo>
                  <a:pt x="71934" y="0"/>
                </a:moveTo>
                <a:lnTo>
                  <a:pt x="0" y="35264"/>
                </a:lnTo>
              </a:path>
            </a:pathLst>
          </a:custGeom>
          <a:ln w="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8405" y="1808283"/>
            <a:ext cx="194310" cy="96520"/>
          </a:xfrm>
          <a:custGeom>
            <a:avLst/>
            <a:gdLst/>
            <a:ahLst/>
            <a:cxnLst/>
            <a:rect l="l" t="t" r="r" b="b"/>
            <a:pathLst>
              <a:path w="194309" h="96519">
                <a:moveTo>
                  <a:pt x="0" y="0"/>
                </a:moveTo>
                <a:lnTo>
                  <a:pt x="193830" y="9606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7690" y="1939713"/>
            <a:ext cx="178435" cy="87630"/>
          </a:xfrm>
          <a:custGeom>
            <a:avLst/>
            <a:gdLst/>
            <a:ahLst/>
            <a:cxnLst/>
            <a:rect l="l" t="t" r="r" b="b"/>
            <a:pathLst>
              <a:path w="178434" h="87630">
                <a:moveTo>
                  <a:pt x="0" y="0"/>
                </a:moveTo>
                <a:lnTo>
                  <a:pt x="177990" y="8755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7690" y="1843547"/>
            <a:ext cx="194310" cy="96520"/>
          </a:xfrm>
          <a:custGeom>
            <a:avLst/>
            <a:gdLst/>
            <a:ahLst/>
            <a:cxnLst/>
            <a:rect l="l" t="t" r="r" b="b"/>
            <a:pathLst>
              <a:path w="194309" h="96519">
                <a:moveTo>
                  <a:pt x="0" y="0"/>
                </a:moveTo>
                <a:lnTo>
                  <a:pt x="193840" y="9616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13677" y="2035778"/>
            <a:ext cx="72390" cy="35560"/>
          </a:xfrm>
          <a:custGeom>
            <a:avLst/>
            <a:gdLst/>
            <a:ahLst/>
            <a:cxnLst/>
            <a:rect l="l" t="t" r="r" b="b"/>
            <a:pathLst>
              <a:path w="72390" h="35560">
                <a:moveTo>
                  <a:pt x="71883" y="0"/>
                </a:moveTo>
                <a:lnTo>
                  <a:pt x="0" y="3536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85560" y="2035778"/>
            <a:ext cx="455930" cy="227965"/>
          </a:xfrm>
          <a:custGeom>
            <a:avLst/>
            <a:gdLst/>
            <a:ahLst/>
            <a:cxnLst/>
            <a:rect l="l" t="t" r="r" b="b"/>
            <a:pathLst>
              <a:path w="455930" h="227964">
                <a:moveTo>
                  <a:pt x="0" y="0"/>
                </a:moveTo>
                <a:lnTo>
                  <a:pt x="455905" y="22759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29428" y="2057767"/>
            <a:ext cx="96520" cy="50165"/>
          </a:xfrm>
          <a:custGeom>
            <a:avLst/>
            <a:gdLst/>
            <a:ahLst/>
            <a:cxnLst/>
            <a:rect l="l" t="t" r="r" b="b"/>
            <a:pathLst>
              <a:path w="96519" h="50164">
                <a:moveTo>
                  <a:pt x="0" y="49856"/>
                </a:moveTo>
                <a:lnTo>
                  <a:pt x="96285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72022" y="2358323"/>
            <a:ext cx="69850" cy="36830"/>
          </a:xfrm>
          <a:custGeom>
            <a:avLst/>
            <a:gdLst/>
            <a:ahLst/>
            <a:cxnLst/>
            <a:rect l="l" t="t" r="r" b="b"/>
            <a:pathLst>
              <a:path w="69850" h="36830">
                <a:moveTo>
                  <a:pt x="0" y="36480"/>
                </a:moveTo>
                <a:lnTo>
                  <a:pt x="6944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41465" y="2263374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16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70802" y="2263374"/>
            <a:ext cx="71120" cy="35560"/>
          </a:xfrm>
          <a:custGeom>
            <a:avLst/>
            <a:gdLst/>
            <a:ahLst/>
            <a:cxnLst/>
            <a:rect l="l" t="t" r="r" b="b"/>
            <a:pathLst>
              <a:path w="71119" h="35560">
                <a:moveTo>
                  <a:pt x="70663" y="0"/>
                </a:moveTo>
                <a:lnTo>
                  <a:pt x="0" y="3526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0232" y="1867867"/>
            <a:ext cx="375920" cy="187960"/>
          </a:xfrm>
          <a:custGeom>
            <a:avLst/>
            <a:gdLst/>
            <a:ahLst/>
            <a:cxnLst/>
            <a:rect l="l" t="t" r="r" b="b"/>
            <a:pathLst>
              <a:path w="375919" h="187960">
                <a:moveTo>
                  <a:pt x="375481" y="0"/>
                </a:moveTo>
                <a:lnTo>
                  <a:pt x="0" y="187467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72022" y="2298638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16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14795" y="2071143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064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14795" y="2071143"/>
            <a:ext cx="457834" cy="227965"/>
          </a:xfrm>
          <a:custGeom>
            <a:avLst/>
            <a:gdLst/>
            <a:ahLst/>
            <a:cxnLst/>
            <a:rect l="l" t="t" r="r" b="b"/>
            <a:pathLst>
              <a:path w="457834" h="227964">
                <a:moveTo>
                  <a:pt x="0" y="0"/>
                </a:moveTo>
                <a:lnTo>
                  <a:pt x="457226" y="227494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14795" y="2167208"/>
            <a:ext cx="457834" cy="227965"/>
          </a:xfrm>
          <a:custGeom>
            <a:avLst/>
            <a:gdLst/>
            <a:ahLst/>
            <a:cxnLst/>
            <a:rect l="l" t="t" r="r" b="b"/>
            <a:pathLst>
              <a:path w="457834" h="227964">
                <a:moveTo>
                  <a:pt x="0" y="0"/>
                </a:moveTo>
                <a:lnTo>
                  <a:pt x="457226" y="22759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5680" y="1849627"/>
            <a:ext cx="193040" cy="97790"/>
          </a:xfrm>
          <a:custGeom>
            <a:avLst/>
            <a:gdLst/>
            <a:ahLst/>
            <a:cxnLst/>
            <a:rect l="l" t="t" r="r" b="b"/>
            <a:pathLst>
              <a:path w="193040" h="97789">
                <a:moveTo>
                  <a:pt x="0" y="97381"/>
                </a:moveTo>
                <a:lnTo>
                  <a:pt x="192610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51452" y="2055335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1014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34363" y="2226893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386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11127" y="226459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6993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42857" y="2200141"/>
            <a:ext cx="0" cy="534670"/>
          </a:xfrm>
          <a:custGeom>
            <a:avLst/>
            <a:gdLst/>
            <a:ahLst/>
            <a:cxnLst/>
            <a:rect l="l" t="t" r="r" b="b"/>
            <a:pathLst>
              <a:path h="534669">
                <a:moveTo>
                  <a:pt x="0" y="0"/>
                </a:moveTo>
                <a:lnTo>
                  <a:pt x="0" y="534232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34363" y="1861788"/>
            <a:ext cx="76835" cy="40640"/>
          </a:xfrm>
          <a:custGeom>
            <a:avLst/>
            <a:gdLst/>
            <a:ahLst/>
            <a:cxnLst/>
            <a:rect l="l" t="t" r="r" b="b"/>
            <a:pathLst>
              <a:path w="76834" h="40639">
                <a:moveTo>
                  <a:pt x="0" y="40128"/>
                </a:moveTo>
                <a:lnTo>
                  <a:pt x="7676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42857" y="1855708"/>
            <a:ext cx="92075" cy="46355"/>
          </a:xfrm>
          <a:custGeom>
            <a:avLst/>
            <a:gdLst/>
            <a:ahLst/>
            <a:cxnLst/>
            <a:rect l="l" t="t" r="r" b="b"/>
            <a:pathLst>
              <a:path w="92075" h="46355">
                <a:moveTo>
                  <a:pt x="0" y="0"/>
                </a:moveTo>
                <a:lnTo>
                  <a:pt x="91506" y="46208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25714" y="1867867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1115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5680" y="1947009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0"/>
                </a:moveTo>
                <a:lnTo>
                  <a:pt x="0" y="192230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51452" y="2189197"/>
            <a:ext cx="111125" cy="57150"/>
          </a:xfrm>
          <a:custGeom>
            <a:avLst/>
            <a:gdLst/>
            <a:ahLst/>
            <a:cxnLst/>
            <a:rect l="l" t="t" r="r" b="b"/>
            <a:pathLst>
              <a:path w="111125" h="57150">
                <a:moveTo>
                  <a:pt x="0" y="57152"/>
                </a:moveTo>
                <a:lnTo>
                  <a:pt x="110926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680" y="2139240"/>
            <a:ext cx="215900" cy="107314"/>
          </a:xfrm>
          <a:custGeom>
            <a:avLst/>
            <a:gdLst/>
            <a:ahLst/>
            <a:cxnLst/>
            <a:rect l="l" t="t" r="r" b="b"/>
            <a:pathLst>
              <a:path w="215900" h="107314">
                <a:moveTo>
                  <a:pt x="0" y="0"/>
                </a:moveTo>
                <a:lnTo>
                  <a:pt x="215772" y="10710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5680" y="1947009"/>
            <a:ext cx="215900" cy="108585"/>
          </a:xfrm>
          <a:custGeom>
            <a:avLst/>
            <a:gdLst/>
            <a:ahLst/>
            <a:cxnLst/>
            <a:rect l="l" t="t" r="r" b="b"/>
            <a:pathLst>
              <a:path w="215900" h="108585">
                <a:moveTo>
                  <a:pt x="0" y="0"/>
                </a:moveTo>
                <a:lnTo>
                  <a:pt x="215772" y="108325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311127" y="1810715"/>
            <a:ext cx="114935" cy="57150"/>
          </a:xfrm>
          <a:custGeom>
            <a:avLst/>
            <a:gdLst/>
            <a:ahLst/>
            <a:cxnLst/>
            <a:rect l="l" t="t" r="r" b="b"/>
            <a:pathLst>
              <a:path w="114934" h="57150">
                <a:moveTo>
                  <a:pt x="0" y="0"/>
                </a:moveTo>
                <a:lnTo>
                  <a:pt x="114586" y="5715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28291" y="1792475"/>
            <a:ext cx="114935" cy="58419"/>
          </a:xfrm>
          <a:custGeom>
            <a:avLst/>
            <a:gdLst/>
            <a:ahLst/>
            <a:cxnLst/>
            <a:rect l="l" t="t" r="r" b="b"/>
            <a:pathLst>
              <a:path w="114934" h="58419">
                <a:moveTo>
                  <a:pt x="0" y="58368"/>
                </a:moveTo>
                <a:lnTo>
                  <a:pt x="114565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42857" y="1448041"/>
            <a:ext cx="77470" cy="39370"/>
          </a:xfrm>
          <a:custGeom>
            <a:avLst/>
            <a:gdLst/>
            <a:ahLst/>
            <a:cxnLst/>
            <a:rect l="l" t="t" r="r" b="b"/>
            <a:pathLst>
              <a:path w="77469" h="39369">
                <a:moveTo>
                  <a:pt x="0" y="38912"/>
                </a:moveTo>
                <a:lnTo>
                  <a:pt x="76865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34363" y="1493034"/>
            <a:ext cx="76835" cy="40640"/>
          </a:xfrm>
          <a:custGeom>
            <a:avLst/>
            <a:gdLst/>
            <a:ahLst/>
            <a:cxnLst/>
            <a:rect l="l" t="t" r="r" b="b"/>
            <a:pathLst>
              <a:path w="76834" h="40640">
                <a:moveTo>
                  <a:pt x="0" y="40229"/>
                </a:moveTo>
                <a:lnTo>
                  <a:pt x="76763" y="0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11127" y="1494250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753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34363" y="1533263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52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42857" y="1486954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753"/>
                </a:lnTo>
              </a:path>
            </a:pathLst>
          </a:custGeom>
          <a:ln w="9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19723" y="1449257"/>
            <a:ext cx="91440" cy="45085"/>
          </a:xfrm>
          <a:custGeom>
            <a:avLst/>
            <a:gdLst/>
            <a:ahLst/>
            <a:cxnLst/>
            <a:rect l="l" t="t" r="r" b="b"/>
            <a:pathLst>
              <a:path w="91440" h="45084">
                <a:moveTo>
                  <a:pt x="0" y="0"/>
                </a:moveTo>
                <a:lnTo>
                  <a:pt x="91404" y="44992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42857" y="1486954"/>
            <a:ext cx="92075" cy="46355"/>
          </a:xfrm>
          <a:custGeom>
            <a:avLst/>
            <a:gdLst/>
            <a:ahLst/>
            <a:cxnLst/>
            <a:rect l="l" t="t" r="r" b="b"/>
            <a:pathLst>
              <a:path w="92075" h="46355">
                <a:moveTo>
                  <a:pt x="0" y="0"/>
                </a:moveTo>
                <a:lnTo>
                  <a:pt x="91506" y="46309"/>
                </a:lnTo>
              </a:path>
            </a:pathLst>
          </a:custGeom>
          <a:ln w="9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56216" y="1740086"/>
            <a:ext cx="27305" cy="51435"/>
          </a:xfrm>
          <a:custGeom>
            <a:avLst/>
            <a:gdLst/>
            <a:ahLst/>
            <a:cxnLst/>
            <a:rect l="l" t="t" r="r" b="b"/>
            <a:pathLst>
              <a:path w="27305" h="51435">
                <a:moveTo>
                  <a:pt x="26740" y="51173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82956" y="1740086"/>
            <a:ext cx="24765" cy="51435"/>
          </a:xfrm>
          <a:custGeom>
            <a:avLst/>
            <a:gdLst/>
            <a:ahLst/>
            <a:cxnLst/>
            <a:rect l="l" t="t" r="r" b="b"/>
            <a:pathLst>
              <a:path w="24765" h="51435">
                <a:moveTo>
                  <a:pt x="0" y="51173"/>
                </a:moveTo>
                <a:lnTo>
                  <a:pt x="24401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82956" y="1432233"/>
            <a:ext cx="24765" cy="51435"/>
          </a:xfrm>
          <a:custGeom>
            <a:avLst/>
            <a:gdLst/>
            <a:ahLst/>
            <a:cxnLst/>
            <a:rect l="l" t="t" r="r" b="b"/>
            <a:pathLst>
              <a:path w="24765" h="51434">
                <a:moveTo>
                  <a:pt x="0" y="0"/>
                </a:moveTo>
                <a:lnTo>
                  <a:pt x="24401" y="51072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56216" y="1432233"/>
            <a:ext cx="27305" cy="51435"/>
          </a:xfrm>
          <a:custGeom>
            <a:avLst/>
            <a:gdLst/>
            <a:ahLst/>
            <a:cxnLst/>
            <a:rect l="l" t="t" r="r" b="b"/>
            <a:pathLst>
              <a:path w="27305" h="51434">
                <a:moveTo>
                  <a:pt x="26740" y="0"/>
                </a:moveTo>
                <a:lnTo>
                  <a:pt x="0" y="51072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97854" y="2506777"/>
            <a:ext cx="35560" cy="45085"/>
          </a:xfrm>
          <a:custGeom>
            <a:avLst/>
            <a:gdLst/>
            <a:ahLst/>
            <a:cxnLst/>
            <a:rect l="l" t="t" r="r" b="b"/>
            <a:pathLst>
              <a:path w="35559" h="45085">
                <a:moveTo>
                  <a:pt x="35351" y="0"/>
                </a:moveTo>
                <a:lnTo>
                  <a:pt x="0" y="44992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75913" y="2506777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293" y="0"/>
                </a:moveTo>
                <a:lnTo>
                  <a:pt x="0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1368" y="2621183"/>
            <a:ext cx="34290" cy="46355"/>
          </a:xfrm>
          <a:custGeom>
            <a:avLst/>
            <a:gdLst/>
            <a:ahLst/>
            <a:cxnLst/>
            <a:rect l="l" t="t" r="r" b="b"/>
            <a:pathLst>
              <a:path w="34290" h="46355">
                <a:moveTo>
                  <a:pt x="0" y="46208"/>
                </a:moveTo>
                <a:lnTo>
                  <a:pt x="34131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11368" y="2667392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083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93874" y="2162344"/>
            <a:ext cx="35560" cy="46355"/>
          </a:xfrm>
          <a:custGeom>
            <a:avLst/>
            <a:gdLst/>
            <a:ahLst/>
            <a:cxnLst/>
            <a:rect l="l" t="t" r="r" b="b"/>
            <a:pathLst>
              <a:path w="35560" h="46355">
                <a:moveTo>
                  <a:pt x="35382" y="46309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71913" y="220865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57343" y="0"/>
                </a:moveTo>
                <a:lnTo>
                  <a:pt x="0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07357" y="2049255"/>
            <a:ext cx="34290" cy="43815"/>
          </a:xfrm>
          <a:custGeom>
            <a:avLst/>
            <a:gdLst/>
            <a:ahLst/>
            <a:cxnLst/>
            <a:rect l="l" t="t" r="r" b="b"/>
            <a:pathLst>
              <a:path w="34290" h="43814">
                <a:moveTo>
                  <a:pt x="0" y="0"/>
                </a:moveTo>
                <a:lnTo>
                  <a:pt x="34162" y="43776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07357" y="2049255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123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86860" y="1388356"/>
            <a:ext cx="26034" cy="51435"/>
          </a:xfrm>
          <a:custGeom>
            <a:avLst/>
            <a:gdLst/>
            <a:ahLst/>
            <a:cxnLst/>
            <a:rect l="l" t="t" r="r" b="b"/>
            <a:pathLst>
              <a:path w="26035" h="51434">
                <a:moveTo>
                  <a:pt x="25520" y="51173"/>
                </a:moveTo>
                <a:lnTo>
                  <a:pt x="0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12379" y="1388356"/>
            <a:ext cx="26034" cy="51435"/>
          </a:xfrm>
          <a:custGeom>
            <a:avLst/>
            <a:gdLst/>
            <a:ahLst/>
            <a:cxnLst/>
            <a:rect l="l" t="t" r="r" b="b"/>
            <a:pathLst>
              <a:path w="26035" h="51434">
                <a:moveTo>
                  <a:pt x="0" y="51173"/>
                </a:moveTo>
                <a:lnTo>
                  <a:pt x="25621" y="0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12379" y="1080504"/>
            <a:ext cx="26034" cy="50165"/>
          </a:xfrm>
          <a:custGeom>
            <a:avLst/>
            <a:gdLst/>
            <a:ahLst/>
            <a:cxnLst/>
            <a:rect l="l" t="t" r="r" b="b"/>
            <a:pathLst>
              <a:path w="26035" h="50165">
                <a:moveTo>
                  <a:pt x="0" y="0"/>
                </a:moveTo>
                <a:lnTo>
                  <a:pt x="25621" y="49856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86860" y="1080504"/>
            <a:ext cx="26034" cy="50165"/>
          </a:xfrm>
          <a:custGeom>
            <a:avLst/>
            <a:gdLst/>
            <a:ahLst/>
            <a:cxnLst/>
            <a:rect l="l" t="t" r="r" b="b"/>
            <a:pathLst>
              <a:path w="26035" h="50165">
                <a:moveTo>
                  <a:pt x="25520" y="0"/>
                </a:moveTo>
                <a:lnTo>
                  <a:pt x="0" y="49856"/>
                </a:lnTo>
              </a:path>
            </a:pathLst>
          </a:custGeom>
          <a:ln w="9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029680" y="1603792"/>
            <a:ext cx="35560" cy="45085"/>
          </a:xfrm>
          <a:custGeom>
            <a:avLst/>
            <a:gdLst/>
            <a:ahLst/>
            <a:cxnLst/>
            <a:rect l="l" t="t" r="r" b="b"/>
            <a:pathLst>
              <a:path w="35560" h="45085">
                <a:moveTo>
                  <a:pt x="35280" y="0"/>
                </a:moveTo>
                <a:lnTo>
                  <a:pt x="0" y="44992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07718" y="1603792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57242" y="0"/>
                </a:moveTo>
                <a:lnTo>
                  <a:pt x="0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743163" y="1718198"/>
            <a:ext cx="34290" cy="46355"/>
          </a:xfrm>
          <a:custGeom>
            <a:avLst/>
            <a:gdLst/>
            <a:ahLst/>
            <a:cxnLst/>
            <a:rect l="l" t="t" r="r" b="b"/>
            <a:pathLst>
              <a:path w="34289" h="46355">
                <a:moveTo>
                  <a:pt x="0" y="46208"/>
                </a:moveTo>
                <a:lnTo>
                  <a:pt x="34162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43163" y="17644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23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271053" y="2163560"/>
            <a:ext cx="35560" cy="46355"/>
          </a:xfrm>
          <a:custGeom>
            <a:avLst/>
            <a:gdLst/>
            <a:ahLst/>
            <a:cxnLst/>
            <a:rect l="l" t="t" r="r" b="b"/>
            <a:pathLst>
              <a:path w="35560" h="46355">
                <a:moveTo>
                  <a:pt x="35280" y="46309"/>
                </a:moveTo>
                <a:lnTo>
                  <a:pt x="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249092" y="2209869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57242" y="0"/>
                </a:moveTo>
                <a:lnTo>
                  <a:pt x="0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84537" y="2049255"/>
            <a:ext cx="34290" cy="45085"/>
          </a:xfrm>
          <a:custGeom>
            <a:avLst/>
            <a:gdLst/>
            <a:ahLst/>
            <a:cxnLst/>
            <a:rect l="l" t="t" r="r" b="b"/>
            <a:pathLst>
              <a:path w="34289" h="45085">
                <a:moveTo>
                  <a:pt x="0" y="0"/>
                </a:moveTo>
                <a:lnTo>
                  <a:pt x="34162" y="44992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84537" y="204925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123" y="0"/>
                </a:lnTo>
              </a:path>
            </a:pathLst>
          </a:custGeom>
          <a:ln w="9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1014150" y="3035546"/>
            <a:ext cx="38100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699667" y="3035546"/>
            <a:ext cx="39814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962342" y="4279050"/>
            <a:ext cx="5944235" cy="192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0" marR="818515" indent="-455930">
              <a:lnSpc>
                <a:spcPct val="100000"/>
              </a:lnSpc>
              <a:spcBef>
                <a:spcPts val="95"/>
              </a:spcBef>
              <a:buAutoNum type="alphaLcParenBoth"/>
              <a:tabLst>
                <a:tab pos="238125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Cartesian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coordinate  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2399030" indent="-448945">
              <a:lnSpc>
                <a:spcPts val="2870"/>
              </a:lnSpc>
              <a:buAutoNum type="alphaLcParenBoth"/>
              <a:tabLst>
                <a:tab pos="239966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Gantry style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(area</a:t>
            </a:r>
            <a:r>
              <a:rPr sz="24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gantry)</a:t>
            </a:r>
            <a:endParaRPr sz="2400">
              <a:latin typeface="Times New Roman"/>
              <a:cs typeface="Times New Roman"/>
            </a:endParaRPr>
          </a:p>
          <a:p>
            <a:pPr marL="2364105" indent="-414020">
              <a:lnSpc>
                <a:spcPts val="2880"/>
              </a:lnSpc>
              <a:buAutoNum type="alphaLcParenBoth"/>
              <a:tabLst>
                <a:tab pos="236474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Rectangular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envelope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>
            <a:spLocks noGrp="1"/>
          </p:cNvSpPr>
          <p:nvPr>
            <p:ph type="title"/>
          </p:nvPr>
        </p:nvSpPr>
        <p:spPr>
          <a:xfrm>
            <a:off x="643521" y="241576"/>
            <a:ext cx="7854950" cy="633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5" dirty="0"/>
              <a:t>Cartesian Coordinate Robot</a:t>
            </a:r>
            <a:r>
              <a:rPr sz="4000" spc="25" dirty="0"/>
              <a:t> </a:t>
            </a:r>
            <a:r>
              <a:rPr sz="4000" spc="-5" dirty="0"/>
              <a:t>System</a:t>
            </a:r>
            <a:endParaRPr sz="4000"/>
          </a:p>
        </p:txBody>
      </p:sp>
      <p:sp>
        <p:nvSpPr>
          <p:cNvPr id="170" name="object 170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015" y="304306"/>
            <a:ext cx="783018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Cartesian Coordinate Robot</a:t>
            </a:r>
            <a:r>
              <a:rPr sz="4000" b="1" spc="3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D3044-857C-4DDC-ABC8-5CD17590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75697"/>
            <a:ext cx="862965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015" y="456706"/>
            <a:ext cx="783018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Cartesian Coordinate Robot</a:t>
            </a:r>
            <a:r>
              <a:rPr sz="4000" b="1" spc="3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0F39E-9D0A-4E3C-AC1E-1153AE77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5943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7873" y="434209"/>
            <a:ext cx="558800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Cylindrical Robot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4883" y="371821"/>
            <a:ext cx="561086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Cylindrical Robot</a:t>
            </a:r>
            <a:r>
              <a:rPr spc="-45" dirty="0"/>
              <a:t> </a:t>
            </a:r>
            <a:r>
              <a:rPr spc="20" dirty="0"/>
              <a:t>System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842" y="1466217"/>
            <a:ext cx="3293110" cy="3718560"/>
          </a:xfrm>
          <a:custGeom>
            <a:avLst/>
            <a:gdLst/>
            <a:ahLst/>
            <a:cxnLst/>
            <a:rect l="l" t="t" r="r" b="b"/>
            <a:pathLst>
              <a:path w="3293110" h="3718560">
                <a:moveTo>
                  <a:pt x="0" y="3718004"/>
                </a:moveTo>
                <a:lnTo>
                  <a:pt x="3292667" y="3718004"/>
                </a:lnTo>
                <a:lnTo>
                  <a:pt x="3292667" y="0"/>
                </a:lnTo>
                <a:lnTo>
                  <a:pt x="0" y="0"/>
                </a:lnTo>
                <a:lnTo>
                  <a:pt x="0" y="3718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848" y="4479576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382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9131" y="4489163"/>
            <a:ext cx="1405890" cy="480695"/>
          </a:xfrm>
          <a:custGeom>
            <a:avLst/>
            <a:gdLst/>
            <a:ahLst/>
            <a:cxnLst/>
            <a:rect l="l" t="t" r="r" b="b"/>
            <a:pathLst>
              <a:path w="1405889" h="480695">
                <a:moveTo>
                  <a:pt x="0" y="0"/>
                </a:moveTo>
                <a:lnTo>
                  <a:pt x="0" y="221794"/>
                </a:lnTo>
                <a:lnTo>
                  <a:pt x="12342" y="264237"/>
                </a:lnTo>
                <a:lnTo>
                  <a:pt x="43889" y="305313"/>
                </a:lnTo>
                <a:lnTo>
                  <a:pt x="98748" y="345020"/>
                </a:lnTo>
                <a:lnTo>
                  <a:pt x="133028" y="362816"/>
                </a:lnTo>
                <a:lnTo>
                  <a:pt x="171382" y="380612"/>
                </a:lnTo>
                <a:lnTo>
                  <a:pt x="215305" y="397040"/>
                </a:lnTo>
                <a:lnTo>
                  <a:pt x="261974" y="412100"/>
                </a:lnTo>
                <a:lnTo>
                  <a:pt x="312646" y="425792"/>
                </a:lnTo>
                <a:lnTo>
                  <a:pt x="367551" y="438116"/>
                </a:lnTo>
                <a:lnTo>
                  <a:pt x="425200" y="449072"/>
                </a:lnTo>
                <a:lnTo>
                  <a:pt x="485481" y="458659"/>
                </a:lnTo>
                <a:lnTo>
                  <a:pt x="547249" y="466868"/>
                </a:lnTo>
                <a:lnTo>
                  <a:pt x="611647" y="472340"/>
                </a:lnTo>
                <a:lnTo>
                  <a:pt x="677532" y="476455"/>
                </a:lnTo>
                <a:lnTo>
                  <a:pt x="743303" y="479192"/>
                </a:lnTo>
                <a:lnTo>
                  <a:pt x="810561" y="480560"/>
                </a:lnTo>
                <a:lnTo>
                  <a:pt x="877705" y="479192"/>
                </a:lnTo>
                <a:lnTo>
                  <a:pt x="943590" y="476455"/>
                </a:lnTo>
                <a:lnTo>
                  <a:pt x="1009361" y="472340"/>
                </a:lnTo>
                <a:lnTo>
                  <a:pt x="1073874" y="466868"/>
                </a:lnTo>
                <a:lnTo>
                  <a:pt x="1135527" y="458659"/>
                </a:lnTo>
                <a:lnTo>
                  <a:pt x="1195922" y="449072"/>
                </a:lnTo>
                <a:lnTo>
                  <a:pt x="1253572" y="438116"/>
                </a:lnTo>
                <a:lnTo>
                  <a:pt x="1308362" y="425792"/>
                </a:lnTo>
                <a:lnTo>
                  <a:pt x="1359149" y="412100"/>
                </a:lnTo>
                <a:lnTo>
                  <a:pt x="1405703" y="395672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9356" y="4704095"/>
            <a:ext cx="224986" cy="187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6602" y="3488302"/>
            <a:ext cx="75565" cy="19685"/>
          </a:xfrm>
          <a:custGeom>
            <a:avLst/>
            <a:gdLst/>
            <a:ahLst/>
            <a:cxnLst/>
            <a:rect l="l" t="t" r="r" b="b"/>
            <a:pathLst>
              <a:path w="75565" h="19685">
                <a:moveTo>
                  <a:pt x="75436" y="0"/>
                </a:moveTo>
                <a:lnTo>
                  <a:pt x="0" y="19152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5295" y="3507454"/>
            <a:ext cx="73025" cy="22225"/>
          </a:xfrm>
          <a:custGeom>
            <a:avLst/>
            <a:gdLst/>
            <a:ahLst/>
            <a:cxnLst/>
            <a:rect l="l" t="t" r="r" b="b"/>
            <a:pathLst>
              <a:path w="73025" h="22225">
                <a:moveTo>
                  <a:pt x="72679" y="0"/>
                </a:moveTo>
                <a:lnTo>
                  <a:pt x="0" y="22002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9455" y="3529457"/>
            <a:ext cx="67310" cy="22225"/>
          </a:xfrm>
          <a:custGeom>
            <a:avLst/>
            <a:gdLst/>
            <a:ahLst/>
            <a:cxnLst/>
            <a:rect l="l" t="t" r="r" b="b"/>
            <a:pathLst>
              <a:path w="67309" h="22225">
                <a:moveTo>
                  <a:pt x="67200" y="0"/>
                </a:moveTo>
                <a:lnTo>
                  <a:pt x="0" y="21888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7745" y="3551346"/>
            <a:ext cx="63500" cy="24765"/>
          </a:xfrm>
          <a:custGeom>
            <a:avLst/>
            <a:gdLst/>
            <a:ahLst/>
            <a:cxnLst/>
            <a:rect l="l" t="t" r="r" b="b"/>
            <a:pathLst>
              <a:path w="63500" h="24764">
                <a:moveTo>
                  <a:pt x="63082" y="0"/>
                </a:moveTo>
                <a:lnTo>
                  <a:pt x="0" y="24624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8768" y="3575971"/>
            <a:ext cx="60960" cy="24765"/>
          </a:xfrm>
          <a:custGeom>
            <a:avLst/>
            <a:gdLst/>
            <a:ahLst/>
            <a:cxnLst/>
            <a:rect l="l" t="t" r="r" b="b"/>
            <a:pathLst>
              <a:path w="60959" h="24764">
                <a:moveTo>
                  <a:pt x="60349" y="0"/>
                </a:moveTo>
                <a:lnTo>
                  <a:pt x="0" y="24624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6655" y="3600596"/>
            <a:ext cx="53975" cy="26034"/>
          </a:xfrm>
          <a:custGeom>
            <a:avLst/>
            <a:gdLst/>
            <a:ahLst/>
            <a:cxnLst/>
            <a:rect l="l" t="t" r="r" b="b"/>
            <a:pathLst>
              <a:path w="53975" h="26035">
                <a:moveTo>
                  <a:pt x="53486" y="0"/>
                </a:moveTo>
                <a:lnTo>
                  <a:pt x="0" y="25992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7287" y="3626588"/>
            <a:ext cx="50800" cy="26034"/>
          </a:xfrm>
          <a:custGeom>
            <a:avLst/>
            <a:gdLst/>
            <a:ahLst/>
            <a:cxnLst/>
            <a:rect l="l" t="t" r="r" b="b"/>
            <a:pathLst>
              <a:path w="50800" h="26035">
                <a:moveTo>
                  <a:pt x="50740" y="0"/>
                </a:moveTo>
                <a:lnTo>
                  <a:pt x="0" y="25992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4770" y="3652581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3877" y="0"/>
                </a:moveTo>
                <a:lnTo>
                  <a:pt x="0" y="28842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360" y="3681424"/>
            <a:ext cx="40005" cy="27940"/>
          </a:xfrm>
          <a:custGeom>
            <a:avLst/>
            <a:gdLst/>
            <a:ahLst/>
            <a:cxnLst/>
            <a:rect l="l" t="t" r="r" b="b"/>
            <a:pathLst>
              <a:path w="40005" h="27939">
                <a:moveTo>
                  <a:pt x="39782" y="0"/>
                </a:moveTo>
                <a:lnTo>
                  <a:pt x="0" y="2736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3451" y="3708785"/>
            <a:ext cx="34290" cy="30480"/>
          </a:xfrm>
          <a:custGeom>
            <a:avLst/>
            <a:gdLst/>
            <a:ahLst/>
            <a:cxnLst/>
            <a:rect l="l" t="t" r="r" b="b"/>
            <a:pathLst>
              <a:path w="34290" h="30479">
                <a:moveTo>
                  <a:pt x="34280" y="0"/>
                </a:moveTo>
                <a:lnTo>
                  <a:pt x="0" y="30096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649" y="3738882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80" h="29210">
                <a:moveTo>
                  <a:pt x="30174" y="0"/>
                </a:moveTo>
                <a:lnTo>
                  <a:pt x="0" y="28728"/>
                </a:lnTo>
              </a:path>
            </a:pathLst>
          </a:custGeom>
          <a:ln w="10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2710" y="3767611"/>
            <a:ext cx="23495" cy="30480"/>
          </a:xfrm>
          <a:custGeom>
            <a:avLst/>
            <a:gdLst/>
            <a:ahLst/>
            <a:cxnLst/>
            <a:rect l="l" t="t" r="r" b="b"/>
            <a:pathLst>
              <a:path w="23494" h="30479">
                <a:moveTo>
                  <a:pt x="23311" y="0"/>
                </a:moveTo>
                <a:lnTo>
                  <a:pt x="0" y="30096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250" y="3797708"/>
            <a:ext cx="18415" cy="31750"/>
          </a:xfrm>
          <a:custGeom>
            <a:avLst/>
            <a:gdLst/>
            <a:ahLst/>
            <a:cxnLst/>
            <a:rect l="l" t="t" r="r" b="b"/>
            <a:pathLst>
              <a:path w="18415" h="31750">
                <a:moveTo>
                  <a:pt x="17821" y="0"/>
                </a:moveTo>
                <a:lnTo>
                  <a:pt x="0" y="31579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5281" y="3829287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12342" y="0"/>
                </a:moveTo>
                <a:lnTo>
                  <a:pt x="0" y="30096"/>
                </a:lnTo>
              </a:path>
            </a:pathLst>
          </a:custGeom>
          <a:ln w="10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1163" y="3859384"/>
            <a:ext cx="631190" cy="464184"/>
          </a:xfrm>
          <a:custGeom>
            <a:avLst/>
            <a:gdLst/>
            <a:ahLst/>
            <a:cxnLst/>
            <a:rect l="l" t="t" r="r" b="b"/>
            <a:pathLst>
              <a:path w="631190" h="464185">
                <a:moveTo>
                  <a:pt x="5479" y="0"/>
                </a:moveTo>
                <a:lnTo>
                  <a:pt x="0" y="31465"/>
                </a:lnTo>
                <a:lnTo>
                  <a:pt x="0" y="61562"/>
                </a:lnTo>
                <a:lnTo>
                  <a:pt x="5479" y="93141"/>
                </a:lnTo>
                <a:lnTo>
                  <a:pt x="32908" y="153335"/>
                </a:lnTo>
                <a:lnTo>
                  <a:pt x="83660" y="213563"/>
                </a:lnTo>
                <a:lnTo>
                  <a:pt x="116569" y="242314"/>
                </a:lnTo>
                <a:lnTo>
                  <a:pt x="154979" y="271066"/>
                </a:lnTo>
                <a:lnTo>
                  <a:pt x="197484" y="298450"/>
                </a:lnTo>
                <a:lnTo>
                  <a:pt x="246864" y="325834"/>
                </a:lnTo>
                <a:lnTo>
                  <a:pt x="298977" y="351849"/>
                </a:lnTo>
                <a:lnTo>
                  <a:pt x="357954" y="376497"/>
                </a:lnTo>
                <a:lnTo>
                  <a:pt x="419664" y="399765"/>
                </a:lnTo>
                <a:lnTo>
                  <a:pt x="485492" y="423045"/>
                </a:lnTo>
                <a:lnTo>
                  <a:pt x="556811" y="443577"/>
                </a:lnTo>
                <a:lnTo>
                  <a:pt x="630875" y="46412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4792" y="4494636"/>
            <a:ext cx="167640" cy="85090"/>
          </a:xfrm>
          <a:custGeom>
            <a:avLst/>
            <a:gdLst/>
            <a:ahLst/>
            <a:cxnLst/>
            <a:rect l="l" t="t" r="r" b="b"/>
            <a:pathLst>
              <a:path w="167639" h="85089">
                <a:moveTo>
                  <a:pt x="0" y="84887"/>
                </a:moveTo>
                <a:lnTo>
                  <a:pt x="167229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7250" y="4480944"/>
            <a:ext cx="198120" cy="99060"/>
          </a:xfrm>
          <a:custGeom>
            <a:avLst/>
            <a:gdLst/>
            <a:ahLst/>
            <a:cxnLst/>
            <a:rect l="l" t="t" r="r" b="b"/>
            <a:pathLst>
              <a:path w="198119" h="99060">
                <a:moveTo>
                  <a:pt x="0" y="0"/>
                </a:moveTo>
                <a:lnTo>
                  <a:pt x="197541" y="98579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82852" y="4235881"/>
            <a:ext cx="64769" cy="5715"/>
          </a:xfrm>
          <a:custGeom>
            <a:avLst/>
            <a:gdLst/>
            <a:ahLst/>
            <a:cxnLst/>
            <a:rect l="l" t="t" r="r" b="b"/>
            <a:pathLst>
              <a:path w="64769" h="5714">
                <a:moveTo>
                  <a:pt x="-5476" y="2736"/>
                </a:moveTo>
                <a:lnTo>
                  <a:pt x="69874" y="273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19712" y="4241354"/>
            <a:ext cx="64769" cy="8255"/>
          </a:xfrm>
          <a:custGeom>
            <a:avLst/>
            <a:gdLst/>
            <a:ahLst/>
            <a:cxnLst/>
            <a:rect l="l" t="t" r="r" b="b"/>
            <a:pathLst>
              <a:path w="64769" h="8254">
                <a:moveTo>
                  <a:pt x="64512" y="0"/>
                </a:moveTo>
                <a:lnTo>
                  <a:pt x="0" y="8219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9317" y="4249573"/>
            <a:ext cx="62230" cy="8255"/>
          </a:xfrm>
          <a:custGeom>
            <a:avLst/>
            <a:gdLst/>
            <a:ahLst/>
            <a:cxnLst/>
            <a:rect l="l" t="t" r="r" b="b"/>
            <a:pathLst>
              <a:path w="62230" h="8254">
                <a:moveTo>
                  <a:pt x="61767" y="0"/>
                </a:moveTo>
                <a:lnTo>
                  <a:pt x="0" y="8208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1781" y="4257781"/>
            <a:ext cx="59055" cy="11430"/>
          </a:xfrm>
          <a:custGeom>
            <a:avLst/>
            <a:gdLst/>
            <a:ahLst/>
            <a:cxnLst/>
            <a:rect l="l" t="t" r="r" b="b"/>
            <a:pathLst>
              <a:path w="59055" h="11429">
                <a:moveTo>
                  <a:pt x="58907" y="0"/>
                </a:moveTo>
                <a:lnTo>
                  <a:pt x="0" y="10955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46877" y="4268737"/>
            <a:ext cx="56515" cy="12700"/>
          </a:xfrm>
          <a:custGeom>
            <a:avLst/>
            <a:gdLst/>
            <a:ahLst/>
            <a:cxnLst/>
            <a:rect l="l" t="t" r="r" b="b"/>
            <a:pathLst>
              <a:path w="56514" h="12700">
                <a:moveTo>
                  <a:pt x="56277" y="0"/>
                </a:moveTo>
                <a:lnTo>
                  <a:pt x="0" y="123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94832" y="4281061"/>
            <a:ext cx="53975" cy="12700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53417" y="0"/>
                </a:moveTo>
                <a:lnTo>
                  <a:pt x="0" y="123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46791" y="4293385"/>
            <a:ext cx="49530" cy="15240"/>
          </a:xfrm>
          <a:custGeom>
            <a:avLst/>
            <a:gdLst/>
            <a:ahLst/>
            <a:cxnLst/>
            <a:rect l="l" t="t" r="r" b="b"/>
            <a:pathLst>
              <a:path w="49530" h="15239">
                <a:moveTo>
                  <a:pt x="49414" y="0"/>
                </a:moveTo>
                <a:lnTo>
                  <a:pt x="0" y="15059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02867" y="4308445"/>
            <a:ext cx="45720" cy="16510"/>
          </a:xfrm>
          <a:custGeom>
            <a:avLst/>
            <a:gdLst/>
            <a:ahLst/>
            <a:cxnLst/>
            <a:rect l="l" t="t" r="r" b="b"/>
            <a:pathLst>
              <a:path w="45719" h="16510">
                <a:moveTo>
                  <a:pt x="45296" y="0"/>
                </a:moveTo>
                <a:lnTo>
                  <a:pt x="0" y="16427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61803" y="4324873"/>
            <a:ext cx="42545" cy="16510"/>
          </a:xfrm>
          <a:custGeom>
            <a:avLst/>
            <a:gdLst/>
            <a:ahLst/>
            <a:cxnLst/>
            <a:rect l="l" t="t" r="r" b="b"/>
            <a:pathLst>
              <a:path w="42544" h="16510">
                <a:moveTo>
                  <a:pt x="42436" y="0"/>
                </a:moveTo>
                <a:lnTo>
                  <a:pt x="0" y="16427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26104" y="4341301"/>
            <a:ext cx="37465" cy="18415"/>
          </a:xfrm>
          <a:custGeom>
            <a:avLst/>
            <a:gdLst/>
            <a:ahLst/>
            <a:cxnLst/>
            <a:rect l="l" t="t" r="r" b="b"/>
            <a:pathLst>
              <a:path w="37464" h="18414">
                <a:moveTo>
                  <a:pt x="37071" y="0"/>
                </a:moveTo>
                <a:lnTo>
                  <a:pt x="0" y="17795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95929" y="4359097"/>
            <a:ext cx="31750" cy="19685"/>
          </a:xfrm>
          <a:custGeom>
            <a:avLst/>
            <a:gdLst/>
            <a:ahLst/>
            <a:cxnLst/>
            <a:rect l="l" t="t" r="r" b="b"/>
            <a:pathLst>
              <a:path w="31750" h="19685">
                <a:moveTo>
                  <a:pt x="31547" y="0"/>
                </a:moveTo>
                <a:lnTo>
                  <a:pt x="0" y="19164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9872" y="4378261"/>
            <a:ext cx="27940" cy="19685"/>
          </a:xfrm>
          <a:custGeom>
            <a:avLst/>
            <a:gdLst/>
            <a:ahLst/>
            <a:cxnLst/>
            <a:rect l="l" t="t" r="r" b="b"/>
            <a:pathLst>
              <a:path w="27939" h="19685">
                <a:moveTo>
                  <a:pt x="27429" y="0"/>
                </a:moveTo>
                <a:lnTo>
                  <a:pt x="0" y="19175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9306" y="4397436"/>
            <a:ext cx="22225" cy="20955"/>
          </a:xfrm>
          <a:custGeom>
            <a:avLst/>
            <a:gdLst/>
            <a:ahLst/>
            <a:cxnLst/>
            <a:rect l="l" t="t" r="r" b="b"/>
            <a:pathLst>
              <a:path w="22225" h="20954">
                <a:moveTo>
                  <a:pt x="21938" y="0"/>
                </a:moveTo>
                <a:lnTo>
                  <a:pt x="0" y="20532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4219" y="4417968"/>
            <a:ext cx="16510" cy="20955"/>
          </a:xfrm>
          <a:custGeom>
            <a:avLst/>
            <a:gdLst/>
            <a:ahLst/>
            <a:cxnLst/>
            <a:rect l="l" t="t" r="r" b="b"/>
            <a:pathLst>
              <a:path w="16510" h="20954">
                <a:moveTo>
                  <a:pt x="16459" y="0"/>
                </a:moveTo>
                <a:lnTo>
                  <a:pt x="0" y="20543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23249" y="4438512"/>
            <a:ext cx="12700" cy="20955"/>
          </a:xfrm>
          <a:custGeom>
            <a:avLst/>
            <a:gdLst/>
            <a:ahLst/>
            <a:cxnLst/>
            <a:rect l="l" t="t" r="r" b="b"/>
            <a:pathLst>
              <a:path w="12700" h="20954">
                <a:moveTo>
                  <a:pt x="12342" y="0"/>
                </a:moveTo>
                <a:lnTo>
                  <a:pt x="0" y="20532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20504" y="4459044"/>
            <a:ext cx="1423670" cy="288925"/>
          </a:xfrm>
          <a:custGeom>
            <a:avLst/>
            <a:gdLst/>
            <a:ahLst/>
            <a:cxnLst/>
            <a:rect l="l" t="t" r="r" b="b"/>
            <a:pathLst>
              <a:path w="1423670" h="288925">
                <a:moveTo>
                  <a:pt x="4106" y="0"/>
                </a:moveTo>
                <a:lnTo>
                  <a:pt x="0" y="21900"/>
                </a:lnTo>
                <a:lnTo>
                  <a:pt x="0" y="42443"/>
                </a:lnTo>
                <a:lnTo>
                  <a:pt x="6851" y="64343"/>
                </a:lnTo>
                <a:lnTo>
                  <a:pt x="35653" y="105419"/>
                </a:lnTo>
                <a:lnTo>
                  <a:pt x="83660" y="145126"/>
                </a:lnTo>
                <a:lnTo>
                  <a:pt x="153652" y="182086"/>
                </a:lnTo>
                <a:lnTo>
                  <a:pt x="194716" y="198526"/>
                </a:lnTo>
                <a:lnTo>
                  <a:pt x="240012" y="213586"/>
                </a:lnTo>
                <a:lnTo>
                  <a:pt x="288054" y="228645"/>
                </a:lnTo>
                <a:lnTo>
                  <a:pt x="341471" y="240958"/>
                </a:lnTo>
                <a:lnTo>
                  <a:pt x="397748" y="251914"/>
                </a:lnTo>
                <a:lnTo>
                  <a:pt x="455284" y="262869"/>
                </a:lnTo>
                <a:lnTo>
                  <a:pt x="517051" y="271089"/>
                </a:lnTo>
                <a:lnTo>
                  <a:pt x="580077" y="277929"/>
                </a:lnTo>
                <a:lnTo>
                  <a:pt x="644590" y="283401"/>
                </a:lnTo>
                <a:lnTo>
                  <a:pt x="709102" y="286149"/>
                </a:lnTo>
                <a:lnTo>
                  <a:pt x="776246" y="288885"/>
                </a:lnTo>
                <a:lnTo>
                  <a:pt x="842131" y="288885"/>
                </a:lnTo>
                <a:lnTo>
                  <a:pt x="907902" y="286149"/>
                </a:lnTo>
                <a:lnTo>
                  <a:pt x="973788" y="283401"/>
                </a:lnTo>
                <a:lnTo>
                  <a:pt x="1038186" y="277929"/>
                </a:lnTo>
                <a:lnTo>
                  <a:pt x="1101326" y="271089"/>
                </a:lnTo>
                <a:lnTo>
                  <a:pt x="1162979" y="262869"/>
                </a:lnTo>
                <a:lnTo>
                  <a:pt x="1220629" y="251914"/>
                </a:lnTo>
                <a:lnTo>
                  <a:pt x="1276792" y="240958"/>
                </a:lnTo>
                <a:lnTo>
                  <a:pt x="1328951" y="228645"/>
                </a:lnTo>
                <a:lnTo>
                  <a:pt x="1378365" y="213586"/>
                </a:lnTo>
                <a:lnTo>
                  <a:pt x="1423547" y="197146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4051" y="4639762"/>
            <a:ext cx="41275" cy="18415"/>
          </a:xfrm>
          <a:custGeom>
            <a:avLst/>
            <a:gdLst/>
            <a:ahLst/>
            <a:cxnLst/>
            <a:rect l="l" t="t" r="r" b="b"/>
            <a:pathLst>
              <a:path w="41275" h="18414">
                <a:moveTo>
                  <a:pt x="0" y="17807"/>
                </a:moveTo>
                <a:lnTo>
                  <a:pt x="41178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85230" y="4621967"/>
            <a:ext cx="37465" cy="19685"/>
          </a:xfrm>
          <a:custGeom>
            <a:avLst/>
            <a:gdLst/>
            <a:ahLst/>
            <a:cxnLst/>
            <a:rect l="l" t="t" r="r" b="b"/>
            <a:pathLst>
              <a:path w="37464" h="19685">
                <a:moveTo>
                  <a:pt x="0" y="19164"/>
                </a:moveTo>
                <a:lnTo>
                  <a:pt x="37060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22291" y="4602803"/>
            <a:ext cx="31750" cy="20955"/>
          </a:xfrm>
          <a:custGeom>
            <a:avLst/>
            <a:gdLst/>
            <a:ahLst/>
            <a:cxnLst/>
            <a:rect l="l" t="t" r="r" b="b"/>
            <a:pathLst>
              <a:path w="31750" h="20954">
                <a:moveTo>
                  <a:pt x="0" y="20532"/>
                </a:moveTo>
                <a:lnTo>
                  <a:pt x="31570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3860" y="4583627"/>
            <a:ext cx="27940" cy="20955"/>
          </a:xfrm>
          <a:custGeom>
            <a:avLst/>
            <a:gdLst/>
            <a:ahLst/>
            <a:cxnLst/>
            <a:rect l="l" t="t" r="r" b="b"/>
            <a:pathLst>
              <a:path w="27939" h="20954">
                <a:moveTo>
                  <a:pt x="0" y="20543"/>
                </a:moveTo>
                <a:lnTo>
                  <a:pt x="27337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81198" y="456309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21911"/>
                </a:moveTo>
                <a:lnTo>
                  <a:pt x="21961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03160" y="4542563"/>
            <a:ext cx="18415" cy="22225"/>
          </a:xfrm>
          <a:custGeom>
            <a:avLst/>
            <a:gdLst/>
            <a:ahLst/>
            <a:cxnLst/>
            <a:rect l="l" t="t" r="r" b="b"/>
            <a:pathLst>
              <a:path w="18414" h="22225">
                <a:moveTo>
                  <a:pt x="0" y="21900"/>
                </a:moveTo>
                <a:lnTo>
                  <a:pt x="17843" y="0"/>
                </a:lnTo>
              </a:path>
            </a:pathLst>
          </a:custGeom>
          <a:ln w="10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1004" y="4522020"/>
            <a:ext cx="11430" cy="22225"/>
          </a:xfrm>
          <a:custGeom>
            <a:avLst/>
            <a:gdLst/>
            <a:ahLst/>
            <a:cxnLst/>
            <a:rect l="l" t="t" r="r" b="b"/>
            <a:pathLst>
              <a:path w="11430" h="22225">
                <a:moveTo>
                  <a:pt x="0" y="21911"/>
                </a:moveTo>
                <a:lnTo>
                  <a:pt x="10980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1985" y="4500119"/>
            <a:ext cx="6985" cy="23495"/>
          </a:xfrm>
          <a:custGeom>
            <a:avLst/>
            <a:gdLst/>
            <a:ahLst/>
            <a:cxnLst/>
            <a:rect l="l" t="t" r="r" b="b"/>
            <a:pathLst>
              <a:path w="6985" h="23495">
                <a:moveTo>
                  <a:pt x="0" y="23268"/>
                </a:moveTo>
                <a:lnTo>
                  <a:pt x="6863" y="0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34730" y="4457676"/>
            <a:ext cx="4445" cy="23495"/>
          </a:xfrm>
          <a:custGeom>
            <a:avLst/>
            <a:gdLst/>
            <a:ahLst/>
            <a:cxnLst/>
            <a:rect l="l" t="t" r="r" b="b"/>
            <a:pathLst>
              <a:path w="4444" h="23495">
                <a:moveTo>
                  <a:pt x="4117" y="23268"/>
                </a:moveTo>
                <a:lnTo>
                  <a:pt x="0" y="0"/>
                </a:lnTo>
              </a:path>
            </a:pathLst>
          </a:custGeom>
          <a:ln w="10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2377" y="4437132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12353" y="21911"/>
                </a:moveTo>
                <a:lnTo>
                  <a:pt x="0" y="0"/>
                </a:lnTo>
              </a:path>
            </a:pathLst>
          </a:custGeom>
          <a:ln w="10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7278" y="4416600"/>
            <a:ext cx="16510" cy="22225"/>
          </a:xfrm>
          <a:custGeom>
            <a:avLst/>
            <a:gdLst/>
            <a:ahLst/>
            <a:cxnLst/>
            <a:rect l="l" t="t" r="r" b="b"/>
            <a:pathLst>
              <a:path w="16510" h="22225">
                <a:moveTo>
                  <a:pt x="16471" y="21911"/>
                </a:moveTo>
                <a:lnTo>
                  <a:pt x="0" y="0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86689" y="439606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961" y="21900"/>
                </a:moveTo>
                <a:lnTo>
                  <a:pt x="0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60609" y="4376893"/>
            <a:ext cx="27940" cy="20955"/>
          </a:xfrm>
          <a:custGeom>
            <a:avLst/>
            <a:gdLst/>
            <a:ahLst/>
            <a:cxnLst/>
            <a:rect l="l" t="t" r="r" b="b"/>
            <a:pathLst>
              <a:path w="27939" h="20954">
                <a:moveTo>
                  <a:pt x="27452" y="20543"/>
                </a:moveTo>
                <a:lnTo>
                  <a:pt x="0" y="0"/>
                </a:lnTo>
              </a:path>
            </a:pathLst>
          </a:custGeom>
          <a:ln w="10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29153" y="4357729"/>
            <a:ext cx="33020" cy="20955"/>
          </a:xfrm>
          <a:custGeom>
            <a:avLst/>
            <a:gdLst/>
            <a:ahLst/>
            <a:cxnLst/>
            <a:rect l="l" t="t" r="r" b="b"/>
            <a:pathLst>
              <a:path w="33019" h="20954">
                <a:moveTo>
                  <a:pt x="32828" y="20532"/>
                </a:moveTo>
                <a:lnTo>
                  <a:pt x="0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4838" y="4339933"/>
            <a:ext cx="36195" cy="19685"/>
          </a:xfrm>
          <a:custGeom>
            <a:avLst/>
            <a:gdLst/>
            <a:ahLst/>
            <a:cxnLst/>
            <a:rect l="l" t="t" r="r" b="b"/>
            <a:pathLst>
              <a:path w="36194" h="19685">
                <a:moveTo>
                  <a:pt x="35687" y="19164"/>
                </a:moveTo>
                <a:lnTo>
                  <a:pt x="0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53660" y="4323505"/>
            <a:ext cx="42545" cy="18415"/>
          </a:xfrm>
          <a:custGeom>
            <a:avLst/>
            <a:gdLst/>
            <a:ahLst/>
            <a:cxnLst/>
            <a:rect l="l" t="t" r="r" b="b"/>
            <a:pathLst>
              <a:path w="42544" h="18414">
                <a:moveTo>
                  <a:pt x="42550" y="17795"/>
                </a:moveTo>
                <a:lnTo>
                  <a:pt x="0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09851" y="4307065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19" h="18414">
                <a:moveTo>
                  <a:pt x="45181" y="17807"/>
                </a:moveTo>
                <a:lnTo>
                  <a:pt x="0" y="0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61809" y="4292005"/>
            <a:ext cx="49530" cy="16510"/>
          </a:xfrm>
          <a:custGeom>
            <a:avLst/>
            <a:gdLst/>
            <a:ahLst/>
            <a:cxnLst/>
            <a:rect l="l" t="t" r="r" b="b"/>
            <a:pathLst>
              <a:path w="49530" h="16510">
                <a:moveTo>
                  <a:pt x="49414" y="16439"/>
                </a:moveTo>
                <a:lnTo>
                  <a:pt x="0" y="0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09650" y="4281061"/>
            <a:ext cx="53975" cy="12700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53531" y="12323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54860" y="4268737"/>
            <a:ext cx="56515" cy="12700"/>
          </a:xfrm>
          <a:custGeom>
            <a:avLst/>
            <a:gdLst/>
            <a:ahLst/>
            <a:cxnLst/>
            <a:rect l="l" t="t" r="r" b="b"/>
            <a:pathLst>
              <a:path w="56514" h="12700">
                <a:moveTo>
                  <a:pt x="56162" y="12323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97210" y="4257781"/>
            <a:ext cx="59055" cy="11430"/>
          </a:xfrm>
          <a:custGeom>
            <a:avLst/>
            <a:gdLst/>
            <a:ahLst/>
            <a:cxnLst/>
            <a:rect l="l" t="t" r="r" b="b"/>
            <a:pathLst>
              <a:path w="59055" h="11429">
                <a:moveTo>
                  <a:pt x="59022" y="10955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36930" y="4249573"/>
            <a:ext cx="62230" cy="8255"/>
          </a:xfrm>
          <a:custGeom>
            <a:avLst/>
            <a:gdLst/>
            <a:ahLst/>
            <a:cxnLst/>
            <a:rect l="l" t="t" r="r" b="b"/>
            <a:pathLst>
              <a:path w="62230" h="8254">
                <a:moveTo>
                  <a:pt x="61653" y="8208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73789" y="4241354"/>
            <a:ext cx="64769" cy="8255"/>
          </a:xfrm>
          <a:custGeom>
            <a:avLst/>
            <a:gdLst/>
            <a:ahLst/>
            <a:cxnLst/>
            <a:rect l="l" t="t" r="r" b="b"/>
            <a:pathLst>
              <a:path w="64769" h="8254">
                <a:moveTo>
                  <a:pt x="64512" y="8219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10649" y="4235882"/>
            <a:ext cx="64769" cy="5715"/>
          </a:xfrm>
          <a:custGeom>
            <a:avLst/>
            <a:gdLst/>
            <a:ahLst/>
            <a:cxnLst/>
            <a:rect l="l" t="t" r="r" b="b"/>
            <a:pathLst>
              <a:path w="64769" h="5714">
                <a:moveTo>
                  <a:pt x="-5476" y="2736"/>
                </a:moveTo>
                <a:lnTo>
                  <a:pt x="69989" y="273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47250" y="1774255"/>
            <a:ext cx="198120" cy="99060"/>
          </a:xfrm>
          <a:custGeom>
            <a:avLst/>
            <a:gdLst/>
            <a:ahLst/>
            <a:cxnLst/>
            <a:rect l="l" t="t" r="r" b="b"/>
            <a:pathLst>
              <a:path w="198119" h="99060">
                <a:moveTo>
                  <a:pt x="0" y="0"/>
                </a:moveTo>
                <a:lnTo>
                  <a:pt x="197541" y="98499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14594" y="1690691"/>
            <a:ext cx="197485" cy="99060"/>
          </a:xfrm>
          <a:custGeom>
            <a:avLst/>
            <a:gdLst/>
            <a:ahLst/>
            <a:cxnLst/>
            <a:rect l="l" t="t" r="r" b="b"/>
            <a:pathLst>
              <a:path w="197485" h="99060">
                <a:moveTo>
                  <a:pt x="0" y="0"/>
                </a:moveTo>
                <a:lnTo>
                  <a:pt x="197427" y="98613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47250" y="1774255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799508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44792" y="1872755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799622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2022" y="1789304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799508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44792" y="1787936"/>
            <a:ext cx="167640" cy="85090"/>
          </a:xfrm>
          <a:custGeom>
            <a:avLst/>
            <a:gdLst/>
            <a:ahLst/>
            <a:cxnLst/>
            <a:rect l="l" t="t" r="r" b="b"/>
            <a:pathLst>
              <a:path w="167639" h="85089">
                <a:moveTo>
                  <a:pt x="0" y="84818"/>
                </a:moveTo>
                <a:lnTo>
                  <a:pt x="167229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47250" y="1689323"/>
            <a:ext cx="167640" cy="85090"/>
          </a:xfrm>
          <a:custGeom>
            <a:avLst/>
            <a:gdLst/>
            <a:ahLst/>
            <a:cxnLst/>
            <a:rect l="l" t="t" r="r" b="b"/>
            <a:pathLst>
              <a:path w="167639" h="85089">
                <a:moveTo>
                  <a:pt x="0" y="84932"/>
                </a:moveTo>
                <a:lnTo>
                  <a:pt x="167344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99036" y="2438213"/>
            <a:ext cx="248285" cy="126364"/>
          </a:xfrm>
          <a:custGeom>
            <a:avLst/>
            <a:gdLst/>
            <a:ahLst/>
            <a:cxnLst/>
            <a:rect l="l" t="t" r="r" b="b"/>
            <a:pathLst>
              <a:path w="248285" h="126364">
                <a:moveTo>
                  <a:pt x="0" y="125974"/>
                </a:moveTo>
                <a:lnTo>
                  <a:pt x="248214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12022" y="2475151"/>
            <a:ext cx="248920" cy="125095"/>
          </a:xfrm>
          <a:custGeom>
            <a:avLst/>
            <a:gdLst/>
            <a:ahLst/>
            <a:cxnLst/>
            <a:rect l="l" t="t" r="r" b="b"/>
            <a:pathLst>
              <a:path w="248919" h="125094">
                <a:moveTo>
                  <a:pt x="0" y="0"/>
                </a:moveTo>
                <a:lnTo>
                  <a:pt x="248328" y="124606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79360" y="2772244"/>
            <a:ext cx="467995" cy="233045"/>
          </a:xfrm>
          <a:custGeom>
            <a:avLst/>
            <a:gdLst/>
            <a:ahLst/>
            <a:cxnLst/>
            <a:rect l="l" t="t" r="r" b="b"/>
            <a:pathLst>
              <a:path w="467994" h="233044">
                <a:moveTo>
                  <a:pt x="0" y="0"/>
                </a:moveTo>
                <a:lnTo>
                  <a:pt x="467717" y="232795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79360" y="3187104"/>
            <a:ext cx="709295" cy="234315"/>
          </a:xfrm>
          <a:custGeom>
            <a:avLst/>
            <a:gdLst/>
            <a:ahLst/>
            <a:cxnLst/>
            <a:rect l="l" t="t" r="r" b="b"/>
            <a:pathLst>
              <a:path w="709294" h="234314">
                <a:moveTo>
                  <a:pt x="0" y="0"/>
                </a:moveTo>
                <a:lnTo>
                  <a:pt x="467717" y="234163"/>
                </a:lnTo>
                <a:lnTo>
                  <a:pt x="709068" y="110925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79360" y="2772244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0"/>
                </a:moveTo>
                <a:lnTo>
                  <a:pt x="0" y="414859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60350" y="259975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0"/>
                </a:moveTo>
                <a:lnTo>
                  <a:pt x="0" y="414859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47250" y="2573764"/>
            <a:ext cx="365125" cy="99060"/>
          </a:xfrm>
          <a:custGeom>
            <a:avLst/>
            <a:gdLst/>
            <a:ahLst/>
            <a:cxnLst/>
            <a:rect l="l" t="t" r="r" b="b"/>
            <a:pathLst>
              <a:path w="365125" h="99060">
                <a:moveTo>
                  <a:pt x="0" y="0"/>
                </a:moveTo>
                <a:lnTo>
                  <a:pt x="197541" y="98613"/>
                </a:lnTo>
                <a:lnTo>
                  <a:pt x="364771" y="1368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47250" y="3321286"/>
            <a:ext cx="0" cy="1160145"/>
          </a:xfrm>
          <a:custGeom>
            <a:avLst/>
            <a:gdLst/>
            <a:ahLst/>
            <a:cxnLst/>
            <a:rect l="l" t="t" r="r" b="b"/>
            <a:pathLst>
              <a:path h="1160145">
                <a:moveTo>
                  <a:pt x="0" y="0"/>
                </a:moveTo>
                <a:lnTo>
                  <a:pt x="0" y="1159657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12022" y="3460941"/>
            <a:ext cx="0" cy="1035685"/>
          </a:xfrm>
          <a:custGeom>
            <a:avLst/>
            <a:gdLst/>
            <a:ahLst/>
            <a:cxnLst/>
            <a:rect l="l" t="t" r="r" b="b"/>
            <a:pathLst>
              <a:path h="1035685">
                <a:moveTo>
                  <a:pt x="0" y="0"/>
                </a:moveTo>
                <a:lnTo>
                  <a:pt x="0" y="1035062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44792" y="3377490"/>
            <a:ext cx="0" cy="1202055"/>
          </a:xfrm>
          <a:custGeom>
            <a:avLst/>
            <a:gdLst/>
            <a:ahLst/>
            <a:cxnLst/>
            <a:rect l="l" t="t" r="r" b="b"/>
            <a:pathLst>
              <a:path h="1202054">
                <a:moveTo>
                  <a:pt x="0" y="0"/>
                </a:moveTo>
                <a:lnTo>
                  <a:pt x="0" y="1202032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47077" y="3005040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227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79360" y="2562819"/>
            <a:ext cx="419734" cy="209550"/>
          </a:xfrm>
          <a:custGeom>
            <a:avLst/>
            <a:gdLst/>
            <a:ahLst/>
            <a:cxnLst/>
            <a:rect l="l" t="t" r="r" b="b"/>
            <a:pathLst>
              <a:path w="419735" h="209550">
                <a:moveTo>
                  <a:pt x="0" y="209424"/>
                </a:moveTo>
                <a:lnTo>
                  <a:pt x="419676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85597" y="3248780"/>
            <a:ext cx="990600" cy="494665"/>
          </a:xfrm>
          <a:custGeom>
            <a:avLst/>
            <a:gdLst/>
            <a:ahLst/>
            <a:cxnLst/>
            <a:rect l="l" t="t" r="r" b="b"/>
            <a:pathLst>
              <a:path w="990600" h="494664">
                <a:moveTo>
                  <a:pt x="0" y="0"/>
                </a:moveTo>
                <a:lnTo>
                  <a:pt x="990110" y="494206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85597" y="3039241"/>
            <a:ext cx="990600" cy="494665"/>
          </a:xfrm>
          <a:custGeom>
            <a:avLst/>
            <a:gdLst/>
            <a:ahLst/>
            <a:cxnLst/>
            <a:rect l="l" t="t" r="r" b="b"/>
            <a:pathLst>
              <a:path w="990600" h="494664">
                <a:moveTo>
                  <a:pt x="0" y="0"/>
                </a:moveTo>
                <a:lnTo>
                  <a:pt x="990110" y="49432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85597" y="3039241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38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75708" y="3533561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24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5705" y="2599757"/>
            <a:ext cx="814705" cy="405765"/>
          </a:xfrm>
          <a:custGeom>
            <a:avLst/>
            <a:gdLst/>
            <a:ahLst/>
            <a:cxnLst/>
            <a:rect l="l" t="t" r="r" b="b"/>
            <a:pathLst>
              <a:path w="814705" h="405764">
                <a:moveTo>
                  <a:pt x="814645" y="0"/>
                </a:moveTo>
                <a:lnTo>
                  <a:pt x="0" y="405283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74335" y="3458205"/>
            <a:ext cx="153670" cy="75565"/>
          </a:xfrm>
          <a:custGeom>
            <a:avLst/>
            <a:gdLst/>
            <a:ahLst/>
            <a:cxnLst/>
            <a:rect l="l" t="t" r="r" b="b"/>
            <a:pathLst>
              <a:path w="153670" h="75564">
                <a:moveTo>
                  <a:pt x="153618" y="0"/>
                </a:moveTo>
                <a:lnTo>
                  <a:pt x="0" y="75356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27953" y="3458205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17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75708" y="3665008"/>
            <a:ext cx="152400" cy="78105"/>
          </a:xfrm>
          <a:custGeom>
            <a:avLst/>
            <a:gdLst/>
            <a:ahLst/>
            <a:cxnLst/>
            <a:rect l="l" t="t" r="r" b="b"/>
            <a:pathLst>
              <a:path w="152400" h="78104">
                <a:moveTo>
                  <a:pt x="0" y="77978"/>
                </a:moveTo>
                <a:lnTo>
                  <a:pt x="152245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50455" y="3013248"/>
            <a:ext cx="210185" cy="107314"/>
          </a:xfrm>
          <a:custGeom>
            <a:avLst/>
            <a:gdLst/>
            <a:ahLst/>
            <a:cxnLst/>
            <a:rect l="l" t="t" r="r" b="b"/>
            <a:pathLst>
              <a:path w="210185" h="107314">
                <a:moveTo>
                  <a:pt x="0" y="106821"/>
                </a:moveTo>
                <a:lnTo>
                  <a:pt x="209895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37728" y="2963999"/>
            <a:ext cx="990600" cy="494665"/>
          </a:xfrm>
          <a:custGeom>
            <a:avLst/>
            <a:gdLst/>
            <a:ahLst/>
            <a:cxnLst/>
            <a:rect l="l" t="t" r="r" b="b"/>
            <a:pathLst>
              <a:path w="990600" h="494664">
                <a:moveTo>
                  <a:pt x="0" y="0"/>
                </a:moveTo>
                <a:lnTo>
                  <a:pt x="990225" y="494206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84224" y="2963999"/>
            <a:ext cx="153670" cy="75565"/>
          </a:xfrm>
          <a:custGeom>
            <a:avLst/>
            <a:gdLst/>
            <a:ahLst/>
            <a:cxnLst/>
            <a:rect l="l" t="t" r="r" b="b"/>
            <a:pathLst>
              <a:path w="153669" h="75564">
                <a:moveTo>
                  <a:pt x="153503" y="0"/>
                </a:moveTo>
                <a:lnTo>
                  <a:pt x="0" y="75242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95349" y="2546403"/>
            <a:ext cx="419734" cy="208279"/>
          </a:xfrm>
          <a:custGeom>
            <a:avLst/>
            <a:gdLst/>
            <a:ahLst/>
            <a:cxnLst/>
            <a:rect l="l" t="t" r="r" b="b"/>
            <a:pathLst>
              <a:path w="419734" h="208280">
                <a:moveTo>
                  <a:pt x="0" y="0"/>
                </a:moveTo>
                <a:lnTo>
                  <a:pt x="419664" y="208056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95349" y="2754460"/>
            <a:ext cx="384175" cy="191770"/>
          </a:xfrm>
          <a:custGeom>
            <a:avLst/>
            <a:gdLst/>
            <a:ahLst/>
            <a:cxnLst/>
            <a:rect l="l" t="t" r="r" b="b"/>
            <a:pathLst>
              <a:path w="384175" h="191769">
                <a:moveTo>
                  <a:pt x="0" y="0"/>
                </a:moveTo>
                <a:lnTo>
                  <a:pt x="384011" y="191754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47583" y="2469678"/>
            <a:ext cx="419734" cy="209550"/>
          </a:xfrm>
          <a:custGeom>
            <a:avLst/>
            <a:gdLst/>
            <a:ahLst/>
            <a:cxnLst/>
            <a:rect l="l" t="t" r="r" b="b"/>
            <a:pathLst>
              <a:path w="419735" h="209550">
                <a:moveTo>
                  <a:pt x="0" y="0"/>
                </a:moveTo>
                <a:lnTo>
                  <a:pt x="419710" y="209538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93976" y="2469678"/>
            <a:ext cx="153670" cy="76835"/>
          </a:xfrm>
          <a:custGeom>
            <a:avLst/>
            <a:gdLst/>
            <a:ahLst/>
            <a:cxnLst/>
            <a:rect l="l" t="t" r="r" b="b"/>
            <a:pathLst>
              <a:path w="153669" h="76835">
                <a:moveTo>
                  <a:pt x="153606" y="0"/>
                </a:moveTo>
                <a:lnTo>
                  <a:pt x="0" y="76724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95349" y="2546403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56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83771" y="1655122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4">
                <a:moveTo>
                  <a:pt x="0" y="0"/>
                </a:moveTo>
                <a:lnTo>
                  <a:pt x="0" y="778987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44051" y="2995464"/>
            <a:ext cx="698500" cy="347980"/>
          </a:xfrm>
          <a:custGeom>
            <a:avLst/>
            <a:gdLst/>
            <a:ahLst/>
            <a:cxnLst/>
            <a:rect l="l" t="t" r="r" b="b"/>
            <a:pathLst>
              <a:path w="698500" h="347979">
                <a:moveTo>
                  <a:pt x="0" y="0"/>
                </a:moveTo>
                <a:lnTo>
                  <a:pt x="698087" y="347711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44051" y="2995464"/>
            <a:ext cx="74295" cy="97790"/>
          </a:xfrm>
          <a:custGeom>
            <a:avLst/>
            <a:gdLst/>
            <a:ahLst/>
            <a:cxnLst/>
            <a:rect l="l" t="t" r="r" b="b"/>
            <a:pathLst>
              <a:path w="74294" h="97789">
                <a:moveTo>
                  <a:pt x="0" y="0"/>
                </a:moveTo>
                <a:lnTo>
                  <a:pt x="74121" y="97245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44051" y="2995464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048" y="0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68133" y="3244676"/>
            <a:ext cx="74295" cy="99060"/>
          </a:xfrm>
          <a:custGeom>
            <a:avLst/>
            <a:gdLst/>
            <a:ahLst/>
            <a:cxnLst/>
            <a:rect l="l" t="t" r="r" b="b"/>
            <a:pathLst>
              <a:path w="74295" h="99060">
                <a:moveTo>
                  <a:pt x="74006" y="98499"/>
                </a:moveTo>
                <a:lnTo>
                  <a:pt x="0" y="0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18719" y="334317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123420" y="0"/>
                </a:moveTo>
                <a:lnTo>
                  <a:pt x="0" y="0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83771" y="1655122"/>
            <a:ext cx="53975" cy="109855"/>
          </a:xfrm>
          <a:custGeom>
            <a:avLst/>
            <a:gdLst/>
            <a:ahLst/>
            <a:cxnLst/>
            <a:rect l="l" t="t" r="r" b="b"/>
            <a:pathLst>
              <a:path w="53975" h="109855">
                <a:moveTo>
                  <a:pt x="0" y="0"/>
                </a:moveTo>
                <a:lnTo>
                  <a:pt x="53417" y="109443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927494" y="1655122"/>
            <a:ext cx="56515" cy="109855"/>
          </a:xfrm>
          <a:custGeom>
            <a:avLst/>
            <a:gdLst/>
            <a:ahLst/>
            <a:cxnLst/>
            <a:rect l="l" t="t" r="r" b="b"/>
            <a:pathLst>
              <a:path w="56514" h="109855">
                <a:moveTo>
                  <a:pt x="56277" y="0"/>
                </a:moveTo>
                <a:lnTo>
                  <a:pt x="0" y="109443"/>
                </a:lnTo>
              </a:path>
            </a:pathLst>
          </a:custGeom>
          <a:ln w="1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927494" y="2323183"/>
            <a:ext cx="56515" cy="111125"/>
          </a:xfrm>
          <a:custGeom>
            <a:avLst/>
            <a:gdLst/>
            <a:ahLst/>
            <a:cxnLst/>
            <a:rect l="l" t="t" r="r" b="b"/>
            <a:pathLst>
              <a:path w="56514" h="111125">
                <a:moveTo>
                  <a:pt x="56277" y="110925"/>
                </a:moveTo>
                <a:lnTo>
                  <a:pt x="0" y="0"/>
                </a:lnTo>
              </a:path>
            </a:pathLst>
          </a:custGeom>
          <a:ln w="1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3771" y="2323183"/>
            <a:ext cx="53975" cy="111125"/>
          </a:xfrm>
          <a:custGeom>
            <a:avLst/>
            <a:gdLst/>
            <a:ahLst/>
            <a:cxnLst/>
            <a:rect l="l" t="t" r="r" b="b"/>
            <a:pathLst>
              <a:path w="53975" h="111125">
                <a:moveTo>
                  <a:pt x="0" y="110925"/>
                </a:moveTo>
                <a:lnTo>
                  <a:pt x="53417" y="0"/>
                </a:lnTo>
              </a:path>
            </a:pathLst>
          </a:custGeom>
          <a:ln w="1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91352" y="3462309"/>
            <a:ext cx="121285" cy="26034"/>
          </a:xfrm>
          <a:custGeom>
            <a:avLst/>
            <a:gdLst/>
            <a:ahLst/>
            <a:cxnLst/>
            <a:rect l="l" t="t" r="r" b="b"/>
            <a:pathLst>
              <a:path w="121284" h="26035">
                <a:moveTo>
                  <a:pt x="120686" y="25992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17408" y="3488302"/>
            <a:ext cx="95250" cy="80010"/>
          </a:xfrm>
          <a:custGeom>
            <a:avLst/>
            <a:gdLst/>
            <a:ahLst/>
            <a:cxnLst/>
            <a:rect l="l" t="t" r="r" b="b"/>
            <a:pathLst>
              <a:path w="95250" h="80010">
                <a:moveTo>
                  <a:pt x="94630" y="0"/>
                </a:moveTo>
                <a:lnTo>
                  <a:pt x="0" y="7946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20154" y="4241353"/>
            <a:ext cx="92075" cy="82550"/>
          </a:xfrm>
          <a:custGeom>
            <a:avLst/>
            <a:gdLst/>
            <a:ahLst/>
            <a:cxnLst/>
            <a:rect l="l" t="t" r="r" b="b"/>
            <a:pathLst>
              <a:path w="92075" h="82550">
                <a:moveTo>
                  <a:pt x="91884" y="82151"/>
                </a:moveTo>
                <a:lnTo>
                  <a:pt x="0" y="0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91352" y="4323505"/>
            <a:ext cx="121285" cy="23495"/>
          </a:xfrm>
          <a:custGeom>
            <a:avLst/>
            <a:gdLst/>
            <a:ahLst/>
            <a:cxnLst/>
            <a:rect l="l" t="t" r="r" b="b"/>
            <a:pathLst>
              <a:path w="121284" h="23495">
                <a:moveTo>
                  <a:pt x="120686" y="0"/>
                </a:moveTo>
                <a:lnTo>
                  <a:pt x="0" y="2326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408220" y="5190613"/>
            <a:ext cx="36664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(a)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Cylindrical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751228" y="5192692"/>
            <a:ext cx="390779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 Cylindrical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envelope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410091" y="1466217"/>
            <a:ext cx="2588895" cy="3718560"/>
          </a:xfrm>
          <a:custGeom>
            <a:avLst/>
            <a:gdLst/>
            <a:ahLst/>
            <a:cxnLst/>
            <a:rect l="l" t="t" r="r" b="b"/>
            <a:pathLst>
              <a:path w="2588895" h="3718560">
                <a:moveTo>
                  <a:pt x="0" y="3718004"/>
                </a:moveTo>
                <a:lnTo>
                  <a:pt x="2588309" y="3718004"/>
                </a:lnTo>
                <a:lnTo>
                  <a:pt x="2588308" y="0"/>
                </a:lnTo>
                <a:lnTo>
                  <a:pt x="0" y="0"/>
                </a:lnTo>
                <a:lnTo>
                  <a:pt x="0" y="3718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98400" y="1466217"/>
            <a:ext cx="0" cy="3718560"/>
          </a:xfrm>
          <a:custGeom>
            <a:avLst/>
            <a:gdLst/>
            <a:ahLst/>
            <a:cxnLst/>
            <a:rect l="l" t="t" r="r" b="b"/>
            <a:pathLst>
              <a:path h="3718560">
                <a:moveTo>
                  <a:pt x="0" y="3718004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807728" y="2253413"/>
            <a:ext cx="0" cy="2330450"/>
          </a:xfrm>
          <a:custGeom>
            <a:avLst/>
            <a:gdLst/>
            <a:ahLst/>
            <a:cxnLst/>
            <a:rect l="l" t="t" r="r" b="b"/>
            <a:pathLst>
              <a:path h="2330450">
                <a:moveTo>
                  <a:pt x="0" y="0"/>
                </a:moveTo>
                <a:lnTo>
                  <a:pt x="0" y="2330213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42305" y="2253413"/>
            <a:ext cx="0" cy="2330450"/>
          </a:xfrm>
          <a:custGeom>
            <a:avLst/>
            <a:gdLst/>
            <a:ahLst/>
            <a:cxnLst/>
            <a:rect l="l" t="t" r="r" b="b"/>
            <a:pathLst>
              <a:path h="2330450">
                <a:moveTo>
                  <a:pt x="0" y="0"/>
                </a:moveTo>
                <a:lnTo>
                  <a:pt x="0" y="2330213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77158" y="1953583"/>
            <a:ext cx="0" cy="271145"/>
          </a:xfrm>
          <a:custGeom>
            <a:avLst/>
            <a:gdLst/>
            <a:ahLst/>
            <a:cxnLst/>
            <a:rect l="l" t="t" r="r" b="b"/>
            <a:pathLst>
              <a:path h="271144">
                <a:moveTo>
                  <a:pt x="0" y="0"/>
                </a:moveTo>
                <a:lnTo>
                  <a:pt x="0" y="27110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58294" y="214796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38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77158" y="1953583"/>
            <a:ext cx="281305" cy="194945"/>
          </a:xfrm>
          <a:custGeom>
            <a:avLst/>
            <a:gdLst/>
            <a:ahLst/>
            <a:cxnLst/>
            <a:rect l="l" t="t" r="r" b="b"/>
            <a:pathLst>
              <a:path w="281304" h="194944">
                <a:moveTo>
                  <a:pt x="0" y="0"/>
                </a:moveTo>
                <a:lnTo>
                  <a:pt x="281135" y="194376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21846" y="2121967"/>
            <a:ext cx="1318260" cy="266065"/>
          </a:xfrm>
          <a:custGeom>
            <a:avLst/>
            <a:gdLst/>
            <a:ahLst/>
            <a:cxnLst/>
            <a:rect l="l" t="t" r="r" b="b"/>
            <a:pathLst>
              <a:path w="1318259" h="266064">
                <a:moveTo>
                  <a:pt x="0" y="0"/>
                </a:moveTo>
                <a:lnTo>
                  <a:pt x="581474" y="131446"/>
                </a:lnTo>
                <a:lnTo>
                  <a:pt x="584219" y="146494"/>
                </a:lnTo>
                <a:lnTo>
                  <a:pt x="592455" y="161543"/>
                </a:lnTo>
                <a:lnTo>
                  <a:pt x="625362" y="190272"/>
                </a:lnTo>
                <a:lnTo>
                  <a:pt x="677473" y="216265"/>
                </a:lnTo>
                <a:lnTo>
                  <a:pt x="747417" y="238267"/>
                </a:lnTo>
                <a:lnTo>
                  <a:pt x="787187" y="246476"/>
                </a:lnTo>
                <a:lnTo>
                  <a:pt x="831075" y="253316"/>
                </a:lnTo>
                <a:lnTo>
                  <a:pt x="876312" y="258788"/>
                </a:lnTo>
                <a:lnTo>
                  <a:pt x="922979" y="262892"/>
                </a:lnTo>
                <a:lnTo>
                  <a:pt x="971019" y="265628"/>
                </a:lnTo>
                <a:lnTo>
                  <a:pt x="1018944" y="265628"/>
                </a:lnTo>
                <a:lnTo>
                  <a:pt x="1066984" y="264260"/>
                </a:lnTo>
                <a:lnTo>
                  <a:pt x="1114909" y="260156"/>
                </a:lnTo>
                <a:lnTo>
                  <a:pt x="1160203" y="256052"/>
                </a:lnTo>
                <a:lnTo>
                  <a:pt x="1204125" y="249212"/>
                </a:lnTo>
                <a:lnTo>
                  <a:pt x="1245302" y="241004"/>
                </a:lnTo>
                <a:lnTo>
                  <a:pt x="1283620" y="231427"/>
                </a:lnTo>
                <a:lnTo>
                  <a:pt x="1317934" y="219001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39780" y="2328656"/>
            <a:ext cx="30480" cy="13970"/>
          </a:xfrm>
          <a:custGeom>
            <a:avLst/>
            <a:gdLst/>
            <a:ahLst/>
            <a:cxnLst/>
            <a:rect l="l" t="t" r="r" b="b"/>
            <a:pathLst>
              <a:path w="30479" h="13969">
                <a:moveTo>
                  <a:pt x="0" y="13680"/>
                </a:moveTo>
                <a:lnTo>
                  <a:pt x="30196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069976" y="2316343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5" h="13969">
                <a:moveTo>
                  <a:pt x="0" y="13680"/>
                </a:moveTo>
                <a:lnTo>
                  <a:pt x="24706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94682" y="2301295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4" h="16510">
                <a:moveTo>
                  <a:pt x="0" y="16416"/>
                </a:moveTo>
                <a:lnTo>
                  <a:pt x="20474" y="0"/>
                </a:lnTo>
              </a:path>
            </a:pathLst>
          </a:custGeom>
          <a:ln w="10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115156" y="2287614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09" h="15239">
                <a:moveTo>
                  <a:pt x="0" y="15048"/>
                </a:moveTo>
                <a:lnTo>
                  <a:pt x="16470" y="0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131627" y="2272566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59" h="16510">
                <a:moveTo>
                  <a:pt x="0" y="16416"/>
                </a:moveTo>
                <a:lnTo>
                  <a:pt x="9607" y="0"/>
                </a:lnTo>
              </a:path>
            </a:pathLst>
          </a:custGeom>
          <a:ln w="10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141235" y="2256149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5" h="17780">
                <a:moveTo>
                  <a:pt x="0" y="17784"/>
                </a:moveTo>
                <a:lnTo>
                  <a:pt x="5490" y="0"/>
                </a:lnTo>
              </a:path>
            </a:pathLst>
          </a:custGeom>
          <a:ln w="10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145353" y="2241101"/>
            <a:ext cx="1905" cy="16510"/>
          </a:xfrm>
          <a:custGeom>
            <a:avLst/>
            <a:gdLst/>
            <a:ahLst/>
            <a:cxnLst/>
            <a:rect l="l" t="t" r="r" b="b"/>
            <a:pathLst>
              <a:path w="1904" h="16510">
                <a:moveTo>
                  <a:pt x="686" y="-5494"/>
                </a:moveTo>
                <a:lnTo>
                  <a:pt x="686" y="21910"/>
                </a:lnTo>
              </a:path>
            </a:pathLst>
          </a:custGeom>
          <a:ln w="12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37117" y="2226052"/>
            <a:ext cx="8255" cy="16510"/>
          </a:xfrm>
          <a:custGeom>
            <a:avLst/>
            <a:gdLst/>
            <a:ahLst/>
            <a:cxnLst/>
            <a:rect l="l" t="t" r="r" b="b"/>
            <a:pathLst>
              <a:path w="8254" h="16510">
                <a:moveTo>
                  <a:pt x="8235" y="16416"/>
                </a:moveTo>
                <a:lnTo>
                  <a:pt x="0" y="0"/>
                </a:lnTo>
              </a:path>
            </a:pathLst>
          </a:custGeom>
          <a:ln w="1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26137" y="2211004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12353" y="16416"/>
                </a:moveTo>
                <a:lnTo>
                  <a:pt x="0" y="0"/>
                </a:lnTo>
              </a:path>
            </a:pathLst>
          </a:custGeom>
          <a:ln w="10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08294" y="2195841"/>
            <a:ext cx="19685" cy="17145"/>
          </a:xfrm>
          <a:custGeom>
            <a:avLst/>
            <a:gdLst/>
            <a:ahLst/>
            <a:cxnLst/>
            <a:rect l="l" t="t" r="r" b="b"/>
            <a:pathLst>
              <a:path w="19684" h="17144">
                <a:moveTo>
                  <a:pt x="19215" y="16530"/>
                </a:moveTo>
                <a:lnTo>
                  <a:pt x="0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86447" y="2182161"/>
            <a:ext cx="23495" cy="15240"/>
          </a:xfrm>
          <a:custGeom>
            <a:avLst/>
            <a:gdLst/>
            <a:ahLst/>
            <a:cxnLst/>
            <a:rect l="l" t="t" r="r" b="b"/>
            <a:pathLst>
              <a:path w="23495" h="15239">
                <a:moveTo>
                  <a:pt x="23219" y="15048"/>
                </a:moveTo>
                <a:lnTo>
                  <a:pt x="0" y="0"/>
                </a:lnTo>
              </a:path>
            </a:pathLst>
          </a:custGeom>
          <a:ln w="10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58996" y="2169848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09" h="13969">
                <a:moveTo>
                  <a:pt x="28823" y="13680"/>
                </a:moveTo>
                <a:lnTo>
                  <a:pt x="0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27426" y="2157536"/>
            <a:ext cx="33020" cy="13970"/>
          </a:xfrm>
          <a:custGeom>
            <a:avLst/>
            <a:gdLst/>
            <a:ahLst/>
            <a:cxnLst/>
            <a:rect l="l" t="t" r="r" b="b"/>
            <a:pathLst>
              <a:path w="33020" h="13969">
                <a:moveTo>
                  <a:pt x="32941" y="13680"/>
                </a:moveTo>
                <a:lnTo>
                  <a:pt x="0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93113" y="2149328"/>
            <a:ext cx="36195" cy="10160"/>
          </a:xfrm>
          <a:custGeom>
            <a:avLst/>
            <a:gdLst/>
            <a:ahLst/>
            <a:cxnLst/>
            <a:rect l="l" t="t" r="r" b="b"/>
            <a:pathLst>
              <a:path w="36195" h="10160">
                <a:moveTo>
                  <a:pt x="35686" y="9576"/>
                </a:moveTo>
                <a:lnTo>
                  <a:pt x="0" y="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53422" y="2139751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41062" y="9576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10873" y="2131543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43921" y="8208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66951" y="2126071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-5476" y="2736"/>
                </a:moveTo>
                <a:lnTo>
                  <a:pt x="50771" y="273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820399" y="2121967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59" h="4444">
                <a:moveTo>
                  <a:pt x="-5476" y="2052"/>
                </a:moveTo>
                <a:lnTo>
                  <a:pt x="53401" y="2052"/>
                </a:lnTo>
              </a:path>
            </a:pathLst>
          </a:custGeom>
          <a:ln w="15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72359" y="2119231"/>
            <a:ext cx="49530" cy="3175"/>
          </a:xfrm>
          <a:custGeom>
            <a:avLst/>
            <a:gdLst/>
            <a:ahLst/>
            <a:cxnLst/>
            <a:rect l="l" t="t" r="r" b="b"/>
            <a:pathLst>
              <a:path w="49529" h="3175">
                <a:moveTo>
                  <a:pt x="-5476" y="1368"/>
                </a:moveTo>
                <a:lnTo>
                  <a:pt x="54888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724319" y="2117863"/>
            <a:ext cx="49530" cy="1905"/>
          </a:xfrm>
          <a:custGeom>
            <a:avLst/>
            <a:gdLst/>
            <a:ahLst/>
            <a:cxnLst/>
            <a:rect l="l" t="t" r="r" b="b"/>
            <a:pathLst>
              <a:path w="49529" h="1905">
                <a:moveTo>
                  <a:pt x="-5476" y="684"/>
                </a:moveTo>
                <a:lnTo>
                  <a:pt x="54888" y="684"/>
                </a:lnTo>
              </a:path>
            </a:pathLst>
          </a:custGeom>
          <a:ln w="12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76394" y="2117863"/>
            <a:ext cx="49530" cy="1905"/>
          </a:xfrm>
          <a:custGeom>
            <a:avLst/>
            <a:gdLst/>
            <a:ahLst/>
            <a:cxnLst/>
            <a:rect l="l" t="t" r="r" b="b"/>
            <a:pathLst>
              <a:path w="49529" h="1905">
                <a:moveTo>
                  <a:pt x="-5476" y="684"/>
                </a:moveTo>
                <a:lnTo>
                  <a:pt x="54774" y="684"/>
                </a:lnTo>
              </a:path>
            </a:pathLst>
          </a:custGeom>
          <a:ln w="12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28354" y="2119231"/>
            <a:ext cx="49530" cy="3175"/>
          </a:xfrm>
          <a:custGeom>
            <a:avLst/>
            <a:gdLst/>
            <a:ahLst/>
            <a:cxnLst/>
            <a:rect l="l" t="t" r="r" b="b"/>
            <a:pathLst>
              <a:path w="49529" h="3175">
                <a:moveTo>
                  <a:pt x="-5476" y="1368"/>
                </a:moveTo>
                <a:lnTo>
                  <a:pt x="54888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81687" y="2121967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59" h="4444">
                <a:moveTo>
                  <a:pt x="-5476" y="2052"/>
                </a:moveTo>
                <a:lnTo>
                  <a:pt x="53516" y="2052"/>
                </a:lnTo>
              </a:path>
            </a:pathLst>
          </a:custGeom>
          <a:ln w="15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37834" y="2126071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-5476" y="2736"/>
                </a:moveTo>
                <a:lnTo>
                  <a:pt x="50702" y="273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95319" y="2131543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43887" y="0"/>
                </a:moveTo>
                <a:lnTo>
                  <a:pt x="0" y="820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56921" y="2139751"/>
            <a:ext cx="40005" cy="8255"/>
          </a:xfrm>
          <a:custGeom>
            <a:avLst/>
            <a:gdLst/>
            <a:ahLst/>
            <a:cxnLst/>
            <a:rect l="l" t="t" r="r" b="b"/>
            <a:pathLst>
              <a:path w="40004" h="8255">
                <a:moveTo>
                  <a:pt x="39769" y="0"/>
                </a:moveTo>
                <a:lnTo>
                  <a:pt x="0" y="8208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42306" y="4583627"/>
            <a:ext cx="1901189" cy="346710"/>
          </a:xfrm>
          <a:custGeom>
            <a:avLst/>
            <a:gdLst/>
            <a:ahLst/>
            <a:cxnLst/>
            <a:rect l="l" t="t" r="r" b="b"/>
            <a:pathLst>
              <a:path w="1901190" h="346710">
                <a:moveTo>
                  <a:pt x="0" y="0"/>
                </a:moveTo>
                <a:lnTo>
                  <a:pt x="10969" y="49295"/>
                </a:lnTo>
                <a:lnTo>
                  <a:pt x="43876" y="98579"/>
                </a:lnTo>
                <a:lnTo>
                  <a:pt x="98732" y="143758"/>
                </a:lnTo>
                <a:lnTo>
                  <a:pt x="133024" y="167038"/>
                </a:lnTo>
                <a:lnTo>
                  <a:pt x="172794" y="187570"/>
                </a:lnTo>
                <a:lnTo>
                  <a:pt x="216681" y="208113"/>
                </a:lnTo>
                <a:lnTo>
                  <a:pt x="264675" y="227277"/>
                </a:lnTo>
                <a:lnTo>
                  <a:pt x="316787" y="245073"/>
                </a:lnTo>
                <a:lnTo>
                  <a:pt x="374389" y="262881"/>
                </a:lnTo>
                <a:lnTo>
                  <a:pt x="434736" y="277941"/>
                </a:lnTo>
                <a:lnTo>
                  <a:pt x="497816" y="291633"/>
                </a:lnTo>
                <a:lnTo>
                  <a:pt x="563642" y="303945"/>
                </a:lnTo>
                <a:lnTo>
                  <a:pt x="633586" y="314901"/>
                </a:lnTo>
                <a:lnTo>
                  <a:pt x="704902" y="324488"/>
                </a:lnTo>
                <a:lnTo>
                  <a:pt x="777590" y="332697"/>
                </a:lnTo>
                <a:lnTo>
                  <a:pt x="853013" y="339548"/>
                </a:lnTo>
                <a:lnTo>
                  <a:pt x="928401" y="343652"/>
                </a:lnTo>
                <a:lnTo>
                  <a:pt x="1005264" y="346389"/>
                </a:lnTo>
                <a:lnTo>
                  <a:pt x="1083386" y="346389"/>
                </a:lnTo>
                <a:lnTo>
                  <a:pt x="1160249" y="346389"/>
                </a:lnTo>
                <a:lnTo>
                  <a:pt x="1236998" y="343652"/>
                </a:lnTo>
                <a:lnTo>
                  <a:pt x="1312489" y="339548"/>
                </a:lnTo>
                <a:lnTo>
                  <a:pt x="1387866" y="332697"/>
                </a:lnTo>
                <a:lnTo>
                  <a:pt x="1460612" y="324488"/>
                </a:lnTo>
                <a:lnTo>
                  <a:pt x="1531870" y="314901"/>
                </a:lnTo>
                <a:lnTo>
                  <a:pt x="1601757" y="303945"/>
                </a:lnTo>
                <a:lnTo>
                  <a:pt x="1667640" y="291633"/>
                </a:lnTo>
                <a:lnTo>
                  <a:pt x="1732150" y="277941"/>
                </a:lnTo>
                <a:lnTo>
                  <a:pt x="1791056" y="262881"/>
                </a:lnTo>
                <a:lnTo>
                  <a:pt x="1848704" y="245073"/>
                </a:lnTo>
                <a:lnTo>
                  <a:pt x="1900747" y="2259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37574" y="4576765"/>
            <a:ext cx="275649" cy="239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94417" y="2121967"/>
            <a:ext cx="27940" cy="23495"/>
          </a:xfrm>
          <a:custGeom>
            <a:avLst/>
            <a:gdLst/>
            <a:ahLst/>
            <a:cxnLst/>
            <a:rect l="l" t="t" r="r" b="b"/>
            <a:pathLst>
              <a:path w="27939" h="23494">
                <a:moveTo>
                  <a:pt x="27428" y="0"/>
                </a:moveTo>
                <a:lnTo>
                  <a:pt x="0" y="23256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73840" y="2145224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21949" y="0"/>
                </a:moveTo>
                <a:lnTo>
                  <a:pt x="0" y="24624"/>
                </a:lnTo>
              </a:path>
            </a:pathLst>
          </a:custGeom>
          <a:ln w="10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57381" y="2169848"/>
            <a:ext cx="18415" cy="23495"/>
          </a:xfrm>
          <a:custGeom>
            <a:avLst/>
            <a:gdLst/>
            <a:ahLst/>
            <a:cxnLst/>
            <a:rect l="l" t="t" r="r" b="b"/>
            <a:pathLst>
              <a:path w="18414" h="23494">
                <a:moveTo>
                  <a:pt x="17831" y="0"/>
                </a:moveTo>
                <a:lnTo>
                  <a:pt x="0" y="23256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46412" y="2193105"/>
            <a:ext cx="12700" cy="24765"/>
          </a:xfrm>
          <a:custGeom>
            <a:avLst/>
            <a:gdLst/>
            <a:ahLst/>
            <a:cxnLst/>
            <a:rect l="l" t="t" r="r" b="b"/>
            <a:pathLst>
              <a:path w="12700" h="24764">
                <a:moveTo>
                  <a:pt x="12341" y="0"/>
                </a:moveTo>
                <a:lnTo>
                  <a:pt x="0" y="24738"/>
                </a:lnTo>
              </a:path>
            </a:pathLst>
          </a:custGeom>
          <a:ln w="1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43667" y="2217844"/>
            <a:ext cx="1925955" cy="381000"/>
          </a:xfrm>
          <a:custGeom>
            <a:avLst/>
            <a:gdLst/>
            <a:ahLst/>
            <a:cxnLst/>
            <a:rect l="l" t="t" r="r" b="b"/>
            <a:pathLst>
              <a:path w="1925954" h="381000">
                <a:moveTo>
                  <a:pt x="4117" y="0"/>
                </a:moveTo>
                <a:lnTo>
                  <a:pt x="0" y="24624"/>
                </a:lnTo>
                <a:lnTo>
                  <a:pt x="0" y="49249"/>
                </a:lnTo>
                <a:lnTo>
                  <a:pt x="5490" y="73874"/>
                </a:lnTo>
                <a:lnTo>
                  <a:pt x="34291" y="121756"/>
                </a:lnTo>
                <a:lnTo>
                  <a:pt x="83657" y="169751"/>
                </a:lnTo>
                <a:lnTo>
                  <a:pt x="116576" y="191640"/>
                </a:lnTo>
                <a:lnTo>
                  <a:pt x="153601" y="213529"/>
                </a:lnTo>
                <a:lnTo>
                  <a:pt x="194743" y="234049"/>
                </a:lnTo>
                <a:lnTo>
                  <a:pt x="241376" y="253202"/>
                </a:lnTo>
                <a:lnTo>
                  <a:pt x="292115" y="272354"/>
                </a:lnTo>
                <a:lnTo>
                  <a:pt x="346972" y="288885"/>
                </a:lnTo>
                <a:lnTo>
                  <a:pt x="405946" y="305302"/>
                </a:lnTo>
                <a:lnTo>
                  <a:pt x="467654" y="320350"/>
                </a:lnTo>
                <a:lnTo>
                  <a:pt x="532119" y="332662"/>
                </a:lnTo>
                <a:lnTo>
                  <a:pt x="600690" y="344975"/>
                </a:lnTo>
                <a:lnTo>
                  <a:pt x="670633" y="354551"/>
                </a:lnTo>
                <a:lnTo>
                  <a:pt x="743311" y="364128"/>
                </a:lnTo>
                <a:lnTo>
                  <a:pt x="817372" y="370968"/>
                </a:lnTo>
                <a:lnTo>
                  <a:pt x="892794" y="376440"/>
                </a:lnTo>
                <a:lnTo>
                  <a:pt x="968216" y="379176"/>
                </a:lnTo>
                <a:lnTo>
                  <a:pt x="1046452" y="380544"/>
                </a:lnTo>
                <a:lnTo>
                  <a:pt x="1123201" y="380544"/>
                </a:lnTo>
                <a:lnTo>
                  <a:pt x="1199951" y="379176"/>
                </a:lnTo>
                <a:lnTo>
                  <a:pt x="1275442" y="375072"/>
                </a:lnTo>
                <a:lnTo>
                  <a:pt x="1350818" y="369600"/>
                </a:lnTo>
                <a:lnTo>
                  <a:pt x="1424936" y="362760"/>
                </a:lnTo>
                <a:lnTo>
                  <a:pt x="1497568" y="354551"/>
                </a:lnTo>
                <a:lnTo>
                  <a:pt x="1567569" y="343607"/>
                </a:lnTo>
                <a:lnTo>
                  <a:pt x="1634710" y="332663"/>
                </a:lnTo>
                <a:lnTo>
                  <a:pt x="1700593" y="318982"/>
                </a:lnTo>
                <a:lnTo>
                  <a:pt x="1762244" y="303934"/>
                </a:lnTo>
                <a:lnTo>
                  <a:pt x="1819891" y="287517"/>
                </a:lnTo>
                <a:lnTo>
                  <a:pt x="1874679" y="270987"/>
                </a:lnTo>
                <a:lnTo>
                  <a:pt x="1925464" y="250466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69131" y="2449158"/>
            <a:ext cx="45720" cy="20955"/>
          </a:xfrm>
          <a:custGeom>
            <a:avLst/>
            <a:gdLst/>
            <a:ahLst/>
            <a:cxnLst/>
            <a:rect l="l" t="t" r="r" b="b"/>
            <a:pathLst>
              <a:path w="45720" h="20955">
                <a:moveTo>
                  <a:pt x="0" y="20520"/>
                </a:moveTo>
                <a:lnTo>
                  <a:pt x="45294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614425" y="2427269"/>
            <a:ext cx="42545" cy="23495"/>
          </a:xfrm>
          <a:custGeom>
            <a:avLst/>
            <a:gdLst/>
            <a:ahLst/>
            <a:cxnLst/>
            <a:rect l="l" t="t" r="r" b="b"/>
            <a:pathLst>
              <a:path w="42545" h="23494">
                <a:moveTo>
                  <a:pt x="0" y="23256"/>
                </a:moveTo>
                <a:lnTo>
                  <a:pt x="42435" y="0"/>
                </a:lnTo>
              </a:path>
            </a:pathLst>
          </a:custGeom>
          <a:ln w="10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656861" y="2406748"/>
            <a:ext cx="36195" cy="22225"/>
          </a:xfrm>
          <a:custGeom>
            <a:avLst/>
            <a:gdLst/>
            <a:ahLst/>
            <a:cxnLst/>
            <a:rect l="l" t="t" r="r" b="b"/>
            <a:pathLst>
              <a:path w="36195" h="22225">
                <a:moveTo>
                  <a:pt x="0" y="21888"/>
                </a:moveTo>
                <a:lnTo>
                  <a:pt x="35686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692548" y="2383492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0" y="24624"/>
                </a:moveTo>
                <a:lnTo>
                  <a:pt x="32941" y="0"/>
                </a:lnTo>
              </a:path>
            </a:pathLst>
          </a:custGeom>
          <a:ln w="10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25489" y="2360235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70" h="24764">
                <a:moveTo>
                  <a:pt x="0" y="24624"/>
                </a:moveTo>
                <a:lnTo>
                  <a:pt x="26078" y="0"/>
                </a:lnTo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51567" y="2336864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4">
                <a:moveTo>
                  <a:pt x="0" y="24738"/>
                </a:moveTo>
                <a:lnTo>
                  <a:pt x="21960" y="0"/>
                </a:lnTo>
              </a:path>
            </a:pathLst>
          </a:custGeom>
          <a:ln w="10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73529" y="2313607"/>
            <a:ext cx="16510" cy="24765"/>
          </a:xfrm>
          <a:custGeom>
            <a:avLst/>
            <a:gdLst/>
            <a:ahLst/>
            <a:cxnLst/>
            <a:rect l="l" t="t" r="r" b="b"/>
            <a:pathLst>
              <a:path w="16509" h="24764">
                <a:moveTo>
                  <a:pt x="0" y="24624"/>
                </a:moveTo>
                <a:lnTo>
                  <a:pt x="16470" y="0"/>
                </a:lnTo>
              </a:path>
            </a:pathLst>
          </a:custGeom>
          <a:ln w="10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89999" y="2288982"/>
            <a:ext cx="11430" cy="26034"/>
          </a:xfrm>
          <a:custGeom>
            <a:avLst/>
            <a:gdLst/>
            <a:ahLst/>
            <a:cxnLst/>
            <a:rect l="l" t="t" r="r" b="b"/>
            <a:pathLst>
              <a:path w="11429" h="26035">
                <a:moveTo>
                  <a:pt x="0" y="25992"/>
                </a:moveTo>
                <a:lnTo>
                  <a:pt x="10866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00865" y="2264358"/>
            <a:ext cx="5715" cy="26034"/>
          </a:xfrm>
          <a:custGeom>
            <a:avLst/>
            <a:gdLst/>
            <a:ahLst/>
            <a:cxnLst/>
            <a:rect l="l" t="t" r="r" b="b"/>
            <a:pathLst>
              <a:path w="5715" h="26035">
                <a:moveTo>
                  <a:pt x="0" y="25992"/>
                </a:moveTo>
                <a:lnTo>
                  <a:pt x="549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806356" y="2239733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25992"/>
                </a:moveTo>
                <a:lnTo>
                  <a:pt x="0" y="0"/>
                </a:lnTo>
              </a:path>
            </a:pathLst>
          </a:custGeom>
          <a:ln w="10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00865" y="2215108"/>
            <a:ext cx="5715" cy="26034"/>
          </a:xfrm>
          <a:custGeom>
            <a:avLst/>
            <a:gdLst/>
            <a:ahLst/>
            <a:cxnLst/>
            <a:rect l="l" t="t" r="r" b="b"/>
            <a:pathLst>
              <a:path w="5715" h="26035">
                <a:moveTo>
                  <a:pt x="5490" y="25992"/>
                </a:moveTo>
                <a:lnTo>
                  <a:pt x="0" y="0"/>
                </a:lnTo>
              </a:path>
            </a:pathLst>
          </a:custGeom>
          <a:ln w="10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89999" y="2190369"/>
            <a:ext cx="11430" cy="26670"/>
          </a:xfrm>
          <a:custGeom>
            <a:avLst/>
            <a:gdLst/>
            <a:ahLst/>
            <a:cxnLst/>
            <a:rect l="l" t="t" r="r" b="b"/>
            <a:pathLst>
              <a:path w="11429" h="26669">
                <a:moveTo>
                  <a:pt x="10866" y="26106"/>
                </a:moveTo>
                <a:lnTo>
                  <a:pt x="0" y="0"/>
                </a:lnTo>
              </a:path>
            </a:pathLst>
          </a:custGeom>
          <a:ln w="10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73529" y="2165744"/>
            <a:ext cx="18415" cy="26034"/>
          </a:xfrm>
          <a:custGeom>
            <a:avLst/>
            <a:gdLst/>
            <a:ahLst/>
            <a:cxnLst/>
            <a:rect l="l" t="t" r="r" b="b"/>
            <a:pathLst>
              <a:path w="18415" h="26035">
                <a:moveTo>
                  <a:pt x="17843" y="25992"/>
                </a:moveTo>
                <a:lnTo>
                  <a:pt x="0" y="0"/>
                </a:lnTo>
              </a:path>
            </a:pathLst>
          </a:custGeom>
          <a:ln w="10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51567" y="2142488"/>
            <a:ext cx="23495" cy="24765"/>
          </a:xfrm>
          <a:custGeom>
            <a:avLst/>
            <a:gdLst/>
            <a:ahLst/>
            <a:cxnLst/>
            <a:rect l="l" t="t" r="r" b="b"/>
            <a:pathLst>
              <a:path w="23495" h="24764">
                <a:moveTo>
                  <a:pt x="23333" y="24624"/>
                </a:moveTo>
                <a:lnTo>
                  <a:pt x="0" y="0"/>
                </a:lnTo>
              </a:path>
            </a:pathLst>
          </a:custGeom>
          <a:ln w="10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24116" y="2119231"/>
            <a:ext cx="29209" cy="24765"/>
          </a:xfrm>
          <a:custGeom>
            <a:avLst/>
            <a:gdLst/>
            <a:ahLst/>
            <a:cxnLst/>
            <a:rect l="l" t="t" r="r" b="b"/>
            <a:pathLst>
              <a:path w="29209" h="24764">
                <a:moveTo>
                  <a:pt x="28823" y="24624"/>
                </a:moveTo>
                <a:lnTo>
                  <a:pt x="0" y="0"/>
                </a:lnTo>
              </a:path>
            </a:pathLst>
          </a:custGeom>
          <a:ln w="10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92548" y="2097342"/>
            <a:ext cx="33020" cy="23495"/>
          </a:xfrm>
          <a:custGeom>
            <a:avLst/>
            <a:gdLst/>
            <a:ahLst/>
            <a:cxnLst/>
            <a:rect l="l" t="t" r="r" b="b"/>
            <a:pathLst>
              <a:path w="33020" h="23494">
                <a:moveTo>
                  <a:pt x="32941" y="23256"/>
                </a:moveTo>
                <a:lnTo>
                  <a:pt x="0" y="0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5488" y="2075453"/>
            <a:ext cx="38735" cy="23495"/>
          </a:xfrm>
          <a:custGeom>
            <a:avLst/>
            <a:gdLst/>
            <a:ahLst/>
            <a:cxnLst/>
            <a:rect l="l" t="t" r="r" b="b"/>
            <a:pathLst>
              <a:path w="38734" h="23494">
                <a:moveTo>
                  <a:pt x="38431" y="23256"/>
                </a:moveTo>
                <a:lnTo>
                  <a:pt x="0" y="0"/>
                </a:lnTo>
              </a:path>
            </a:pathLst>
          </a:custGeom>
          <a:ln w="10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14425" y="2054819"/>
            <a:ext cx="42545" cy="22225"/>
          </a:xfrm>
          <a:custGeom>
            <a:avLst/>
            <a:gdLst/>
            <a:ahLst/>
            <a:cxnLst/>
            <a:rect l="l" t="t" r="r" b="b"/>
            <a:pathLst>
              <a:path w="42545" h="22225">
                <a:moveTo>
                  <a:pt x="42435" y="22002"/>
                </a:moveTo>
                <a:lnTo>
                  <a:pt x="0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67759" y="2034298"/>
            <a:ext cx="48260" cy="22225"/>
          </a:xfrm>
          <a:custGeom>
            <a:avLst/>
            <a:gdLst/>
            <a:ahLst/>
            <a:cxnLst/>
            <a:rect l="l" t="t" r="r" b="b"/>
            <a:pathLst>
              <a:path w="48259" h="22225">
                <a:moveTo>
                  <a:pt x="48039" y="21888"/>
                </a:moveTo>
                <a:lnTo>
                  <a:pt x="0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18346" y="2016513"/>
            <a:ext cx="50800" cy="19685"/>
          </a:xfrm>
          <a:custGeom>
            <a:avLst/>
            <a:gdLst/>
            <a:ahLst/>
            <a:cxnLst/>
            <a:rect l="l" t="t" r="r" b="b"/>
            <a:pathLst>
              <a:path w="50800" h="19685">
                <a:moveTo>
                  <a:pt x="50784" y="19152"/>
                </a:moveTo>
                <a:lnTo>
                  <a:pt x="0" y="0"/>
                </a:lnTo>
              </a:path>
            </a:pathLst>
          </a:custGeom>
          <a:ln w="10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63559" y="1998729"/>
            <a:ext cx="56515" cy="19685"/>
          </a:xfrm>
          <a:custGeom>
            <a:avLst/>
            <a:gdLst/>
            <a:ahLst/>
            <a:cxnLst/>
            <a:rect l="l" t="t" r="r" b="b"/>
            <a:pathLst>
              <a:path w="56515" h="19685">
                <a:moveTo>
                  <a:pt x="56160" y="19152"/>
                </a:moveTo>
                <a:lnTo>
                  <a:pt x="0" y="0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05911" y="1983680"/>
            <a:ext cx="59055" cy="16510"/>
          </a:xfrm>
          <a:custGeom>
            <a:avLst/>
            <a:gdLst/>
            <a:ahLst/>
            <a:cxnLst/>
            <a:rect l="l" t="t" r="r" b="b"/>
            <a:pathLst>
              <a:path w="59054" h="16510">
                <a:moveTo>
                  <a:pt x="59020" y="16416"/>
                </a:moveTo>
                <a:lnTo>
                  <a:pt x="0" y="0"/>
                </a:lnTo>
              </a:path>
            </a:pathLst>
          </a:custGeom>
          <a:ln w="10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344260" y="1968632"/>
            <a:ext cx="63500" cy="15240"/>
          </a:xfrm>
          <a:custGeom>
            <a:avLst/>
            <a:gdLst/>
            <a:ahLst/>
            <a:cxnLst/>
            <a:rect l="l" t="t" r="r" b="b"/>
            <a:pathLst>
              <a:path w="63500" h="15239">
                <a:moveTo>
                  <a:pt x="63023" y="15048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278377" y="1954951"/>
            <a:ext cx="67310" cy="13970"/>
          </a:xfrm>
          <a:custGeom>
            <a:avLst/>
            <a:gdLst/>
            <a:ahLst/>
            <a:cxnLst/>
            <a:rect l="l" t="t" r="r" b="b"/>
            <a:pathLst>
              <a:path w="67309" h="13969">
                <a:moveTo>
                  <a:pt x="67255" y="13680"/>
                </a:move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211235" y="1944007"/>
            <a:ext cx="68580" cy="11430"/>
          </a:xfrm>
          <a:custGeom>
            <a:avLst/>
            <a:gdLst/>
            <a:ahLst/>
            <a:cxnLst/>
            <a:rect l="l" t="t" r="r" b="b"/>
            <a:pathLst>
              <a:path w="68579" h="11430">
                <a:moveTo>
                  <a:pt x="68513" y="10944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41235" y="1933063"/>
            <a:ext cx="71755" cy="11430"/>
          </a:xfrm>
          <a:custGeom>
            <a:avLst/>
            <a:gdLst/>
            <a:ahLst/>
            <a:cxnLst/>
            <a:rect l="l" t="t" r="r" b="b"/>
            <a:pathLst>
              <a:path w="71754" h="11430">
                <a:moveTo>
                  <a:pt x="71373" y="10944"/>
                </a:moveTo>
                <a:lnTo>
                  <a:pt x="0" y="0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068604" y="1924854"/>
            <a:ext cx="74295" cy="8255"/>
          </a:xfrm>
          <a:custGeom>
            <a:avLst/>
            <a:gdLst/>
            <a:ahLst/>
            <a:cxnLst/>
            <a:rect l="l" t="t" r="r" b="b"/>
            <a:pathLst>
              <a:path w="74295" h="8255">
                <a:moveTo>
                  <a:pt x="-5476" y="4104"/>
                </a:moveTo>
                <a:lnTo>
                  <a:pt x="79480" y="4104"/>
                </a:lnTo>
              </a:path>
            </a:pathLst>
          </a:custGeom>
          <a:ln w="19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95858" y="1918014"/>
            <a:ext cx="74295" cy="6985"/>
          </a:xfrm>
          <a:custGeom>
            <a:avLst/>
            <a:gdLst/>
            <a:ahLst/>
            <a:cxnLst/>
            <a:rect l="l" t="t" r="r" b="b"/>
            <a:pathLst>
              <a:path w="74295" h="6985">
                <a:moveTo>
                  <a:pt x="-5476" y="3420"/>
                </a:moveTo>
                <a:lnTo>
                  <a:pt x="79594" y="3420"/>
                </a:lnTo>
              </a:path>
            </a:pathLst>
          </a:custGeom>
          <a:ln w="17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20481" y="1912428"/>
            <a:ext cx="76835" cy="5715"/>
          </a:xfrm>
          <a:custGeom>
            <a:avLst/>
            <a:gdLst/>
            <a:ahLst/>
            <a:cxnLst/>
            <a:rect l="l" t="t" r="r" b="b"/>
            <a:pathLst>
              <a:path w="76834" h="5714">
                <a:moveTo>
                  <a:pt x="-5476" y="2793"/>
                </a:moveTo>
                <a:lnTo>
                  <a:pt x="82225" y="2793"/>
                </a:lnTo>
              </a:path>
            </a:pathLst>
          </a:custGeom>
          <a:ln w="16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43617" y="1908324"/>
            <a:ext cx="78740" cy="4445"/>
          </a:xfrm>
          <a:custGeom>
            <a:avLst/>
            <a:gdLst/>
            <a:ahLst/>
            <a:cxnLst/>
            <a:rect l="l" t="t" r="r" b="b"/>
            <a:pathLst>
              <a:path w="78740" h="4444">
                <a:moveTo>
                  <a:pt x="-5476" y="2052"/>
                </a:moveTo>
                <a:lnTo>
                  <a:pt x="83712" y="2052"/>
                </a:lnTo>
              </a:path>
            </a:pathLst>
          </a:custGeom>
          <a:ln w="15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766869" y="1906956"/>
            <a:ext cx="78740" cy="1905"/>
          </a:xfrm>
          <a:custGeom>
            <a:avLst/>
            <a:gdLst/>
            <a:ahLst/>
            <a:cxnLst/>
            <a:rect l="l" t="t" r="r" b="b"/>
            <a:pathLst>
              <a:path w="78740" h="1905">
                <a:moveTo>
                  <a:pt x="-5476" y="684"/>
                </a:moveTo>
                <a:lnTo>
                  <a:pt x="83598" y="684"/>
                </a:lnTo>
              </a:path>
            </a:pathLst>
          </a:custGeom>
          <a:ln w="12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90120" y="1906956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78121" y="0"/>
                </a:moveTo>
                <a:lnTo>
                  <a:pt x="0" y="0"/>
                </a:lnTo>
              </a:path>
            </a:pathLst>
          </a:custGeom>
          <a:ln w="10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613256" y="1906956"/>
            <a:ext cx="78740" cy="1905"/>
          </a:xfrm>
          <a:custGeom>
            <a:avLst/>
            <a:gdLst/>
            <a:ahLst/>
            <a:cxnLst/>
            <a:rect l="l" t="t" r="r" b="b"/>
            <a:pathLst>
              <a:path w="78740" h="1905">
                <a:moveTo>
                  <a:pt x="-5476" y="684"/>
                </a:moveTo>
                <a:lnTo>
                  <a:pt x="83712" y="684"/>
                </a:lnTo>
              </a:path>
            </a:pathLst>
          </a:custGeom>
          <a:ln w="12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536461" y="1908324"/>
            <a:ext cx="78740" cy="3175"/>
          </a:xfrm>
          <a:custGeom>
            <a:avLst/>
            <a:gdLst/>
            <a:ahLst/>
            <a:cxnLst/>
            <a:rect l="l" t="t" r="r" b="b"/>
            <a:pathLst>
              <a:path w="78740" h="3175">
                <a:moveTo>
                  <a:pt x="-5476" y="1368"/>
                </a:moveTo>
                <a:lnTo>
                  <a:pt x="83643" y="1368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61039" y="1911060"/>
            <a:ext cx="76835" cy="5715"/>
          </a:xfrm>
          <a:custGeom>
            <a:avLst/>
            <a:gdLst/>
            <a:ahLst/>
            <a:cxnLst/>
            <a:rect l="l" t="t" r="r" b="b"/>
            <a:pathLst>
              <a:path w="76834" h="5714">
                <a:moveTo>
                  <a:pt x="-5476" y="2793"/>
                </a:moveTo>
                <a:lnTo>
                  <a:pt x="82271" y="2793"/>
                </a:lnTo>
              </a:path>
            </a:pathLst>
          </a:custGeom>
          <a:ln w="16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86978" y="1916646"/>
            <a:ext cx="75565" cy="6985"/>
          </a:xfrm>
          <a:custGeom>
            <a:avLst/>
            <a:gdLst/>
            <a:ahLst/>
            <a:cxnLst/>
            <a:rect l="l" t="t" r="r" b="b"/>
            <a:pathLst>
              <a:path w="75564" h="6985">
                <a:moveTo>
                  <a:pt x="-5476" y="3420"/>
                </a:moveTo>
                <a:lnTo>
                  <a:pt x="80910" y="3420"/>
                </a:lnTo>
              </a:path>
            </a:pathLst>
          </a:custGeom>
          <a:ln w="17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14301" y="1923486"/>
            <a:ext cx="74295" cy="8255"/>
          </a:xfrm>
          <a:custGeom>
            <a:avLst/>
            <a:gdLst/>
            <a:ahLst/>
            <a:cxnLst/>
            <a:rect l="l" t="t" r="r" b="b"/>
            <a:pathLst>
              <a:path w="74295" h="8255">
                <a:moveTo>
                  <a:pt x="-5476" y="4104"/>
                </a:moveTo>
                <a:lnTo>
                  <a:pt x="79526" y="4104"/>
                </a:lnTo>
              </a:path>
            </a:pathLst>
          </a:custGeom>
          <a:ln w="19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244357" y="1931695"/>
            <a:ext cx="71755" cy="11430"/>
          </a:xfrm>
          <a:custGeom>
            <a:avLst/>
            <a:gdLst/>
            <a:ahLst/>
            <a:cxnLst/>
            <a:rect l="l" t="t" r="r" b="b"/>
            <a:pathLst>
              <a:path w="71754" h="11430">
                <a:moveTo>
                  <a:pt x="71304" y="0"/>
                </a:moveTo>
                <a:lnTo>
                  <a:pt x="0" y="10944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75786" y="1942639"/>
            <a:ext cx="70485" cy="11430"/>
          </a:xfrm>
          <a:custGeom>
            <a:avLst/>
            <a:gdLst/>
            <a:ahLst/>
            <a:cxnLst/>
            <a:rect l="l" t="t" r="r" b="b"/>
            <a:pathLst>
              <a:path w="70485" h="11430">
                <a:moveTo>
                  <a:pt x="69943" y="0"/>
                </a:moveTo>
                <a:lnTo>
                  <a:pt x="0" y="10944"/>
                </a:lnTo>
              </a:path>
            </a:pathLst>
          </a:custGeom>
          <a:ln w="10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7873" y="434209"/>
            <a:ext cx="558800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Cylindrical Robot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8BE03-327D-4789-8826-D5D0CD6A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2" y="201702"/>
            <a:ext cx="7981950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7317" y="434209"/>
            <a:ext cx="430784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Polar Robot</a:t>
            </a:r>
            <a:r>
              <a:rPr sz="4000" b="1" spc="-100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6093" y="371821"/>
            <a:ext cx="433133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Polar Robot</a:t>
            </a:r>
            <a:r>
              <a:rPr spc="-114" dirty="0"/>
              <a:t> </a:t>
            </a:r>
            <a:r>
              <a:rPr spc="20" dirty="0"/>
              <a:t>System</a:t>
            </a:r>
          </a:p>
        </p:txBody>
      </p:sp>
      <p:sp>
        <p:nvSpPr>
          <p:cNvPr id="6" name="object 6"/>
          <p:cNvSpPr/>
          <p:nvPr/>
        </p:nvSpPr>
        <p:spPr>
          <a:xfrm>
            <a:off x="732318" y="1945745"/>
            <a:ext cx="7314565" cy="2409825"/>
          </a:xfrm>
          <a:custGeom>
            <a:avLst/>
            <a:gdLst/>
            <a:ahLst/>
            <a:cxnLst/>
            <a:rect l="l" t="t" r="r" b="b"/>
            <a:pathLst>
              <a:path w="7314565" h="2409825">
                <a:moveTo>
                  <a:pt x="0" y="2409770"/>
                </a:moveTo>
                <a:lnTo>
                  <a:pt x="7314385" y="2409770"/>
                </a:lnTo>
                <a:lnTo>
                  <a:pt x="7314385" y="0"/>
                </a:lnTo>
                <a:lnTo>
                  <a:pt x="0" y="0"/>
                </a:lnTo>
                <a:lnTo>
                  <a:pt x="0" y="2409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6704" y="1945745"/>
            <a:ext cx="0" cy="2409825"/>
          </a:xfrm>
          <a:custGeom>
            <a:avLst/>
            <a:gdLst/>
            <a:ahLst/>
            <a:cxnLst/>
            <a:rect l="l" t="t" r="r" b="b"/>
            <a:pathLst>
              <a:path h="2409825">
                <a:moveTo>
                  <a:pt x="0" y="240977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318" y="1945745"/>
            <a:ext cx="0" cy="2409825"/>
          </a:xfrm>
          <a:custGeom>
            <a:avLst/>
            <a:gdLst/>
            <a:ahLst/>
            <a:cxnLst/>
            <a:rect l="l" t="t" r="r" b="b"/>
            <a:pathLst>
              <a:path h="2409825">
                <a:moveTo>
                  <a:pt x="0" y="0"/>
                </a:moveTo>
                <a:lnTo>
                  <a:pt x="0" y="240977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03661" y="2609116"/>
            <a:ext cx="21590" cy="182880"/>
          </a:xfrm>
          <a:custGeom>
            <a:avLst/>
            <a:gdLst/>
            <a:ahLst/>
            <a:cxnLst/>
            <a:rect l="l" t="t" r="r" b="b"/>
            <a:pathLst>
              <a:path w="21589" h="182880">
                <a:moveTo>
                  <a:pt x="0" y="0"/>
                </a:moveTo>
                <a:lnTo>
                  <a:pt x="21351" y="182531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1642" y="2674604"/>
            <a:ext cx="21590" cy="168910"/>
          </a:xfrm>
          <a:custGeom>
            <a:avLst/>
            <a:gdLst/>
            <a:ahLst/>
            <a:cxnLst/>
            <a:rect l="l" t="t" r="r" b="b"/>
            <a:pathLst>
              <a:path w="21589" h="168910">
                <a:moveTo>
                  <a:pt x="0" y="0"/>
                </a:moveTo>
                <a:lnTo>
                  <a:pt x="21351" y="168851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2136" y="2607596"/>
            <a:ext cx="129539" cy="67310"/>
          </a:xfrm>
          <a:custGeom>
            <a:avLst/>
            <a:gdLst/>
            <a:ahLst/>
            <a:cxnLst/>
            <a:rect l="l" t="t" r="r" b="b"/>
            <a:pathLst>
              <a:path w="129539" h="67310">
                <a:moveTo>
                  <a:pt x="129506" y="67008"/>
                </a:moveTo>
                <a:lnTo>
                  <a:pt x="0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9068" y="2790127"/>
            <a:ext cx="355600" cy="88900"/>
          </a:xfrm>
          <a:custGeom>
            <a:avLst/>
            <a:gdLst/>
            <a:ahLst/>
            <a:cxnLst/>
            <a:rect l="l" t="t" r="r" b="b"/>
            <a:pathLst>
              <a:path w="355600" h="88900">
                <a:moveTo>
                  <a:pt x="355094" y="0"/>
                </a:moveTo>
                <a:lnTo>
                  <a:pt x="0" y="88289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6365" y="2878416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44227" y="0"/>
                </a:moveTo>
                <a:lnTo>
                  <a:pt x="0" y="66881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9763" y="2945298"/>
            <a:ext cx="38735" cy="70485"/>
          </a:xfrm>
          <a:custGeom>
            <a:avLst/>
            <a:gdLst/>
            <a:ahLst/>
            <a:cxnLst/>
            <a:rect l="l" t="t" r="r" b="b"/>
            <a:pathLst>
              <a:path w="38735" h="70485">
                <a:moveTo>
                  <a:pt x="38127" y="0"/>
                </a:moveTo>
                <a:lnTo>
                  <a:pt x="0" y="70048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67863" y="3015347"/>
            <a:ext cx="33655" cy="73025"/>
          </a:xfrm>
          <a:custGeom>
            <a:avLst/>
            <a:gdLst/>
            <a:ahLst/>
            <a:cxnLst/>
            <a:rect l="l" t="t" r="r" b="b"/>
            <a:pathLst>
              <a:path w="33654" h="73025">
                <a:moveTo>
                  <a:pt x="33425" y="0"/>
                </a:moveTo>
                <a:lnTo>
                  <a:pt x="0" y="72961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1936" y="3088309"/>
            <a:ext cx="27940" cy="76200"/>
          </a:xfrm>
          <a:custGeom>
            <a:avLst/>
            <a:gdLst/>
            <a:ahLst/>
            <a:cxnLst/>
            <a:rect l="l" t="t" r="r" b="b"/>
            <a:pathLst>
              <a:path w="27939" h="76200">
                <a:moveTo>
                  <a:pt x="27451" y="0"/>
                </a:moveTo>
                <a:lnTo>
                  <a:pt x="0" y="7609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4658" y="3164399"/>
            <a:ext cx="2080260" cy="1078865"/>
          </a:xfrm>
          <a:custGeom>
            <a:avLst/>
            <a:gdLst/>
            <a:ahLst/>
            <a:cxnLst/>
            <a:rect l="l" t="t" r="r" b="b"/>
            <a:pathLst>
              <a:path w="2080259" h="1078864">
                <a:moveTo>
                  <a:pt x="48803" y="0"/>
                </a:moveTo>
                <a:lnTo>
                  <a:pt x="27451" y="76065"/>
                </a:lnTo>
                <a:lnTo>
                  <a:pt x="12200" y="155170"/>
                </a:lnTo>
                <a:lnTo>
                  <a:pt x="3050" y="234276"/>
                </a:lnTo>
                <a:lnTo>
                  <a:pt x="0" y="313381"/>
                </a:lnTo>
                <a:lnTo>
                  <a:pt x="1525" y="392487"/>
                </a:lnTo>
                <a:lnTo>
                  <a:pt x="9150" y="471592"/>
                </a:lnTo>
                <a:lnTo>
                  <a:pt x="22876" y="550685"/>
                </a:lnTo>
                <a:lnTo>
                  <a:pt x="42702" y="626750"/>
                </a:lnTo>
                <a:lnTo>
                  <a:pt x="68629" y="702816"/>
                </a:lnTo>
                <a:lnTo>
                  <a:pt x="99004" y="775828"/>
                </a:lnTo>
                <a:lnTo>
                  <a:pt x="134081" y="847333"/>
                </a:lnTo>
                <a:lnTo>
                  <a:pt x="161533" y="883840"/>
                </a:lnTo>
                <a:lnTo>
                  <a:pt x="213387" y="918826"/>
                </a:lnTo>
                <a:lnTo>
                  <a:pt x="286464" y="952292"/>
                </a:lnTo>
                <a:lnTo>
                  <a:pt x="330692" y="967505"/>
                </a:lnTo>
                <a:lnTo>
                  <a:pt x="381021" y="982718"/>
                </a:lnTo>
                <a:lnTo>
                  <a:pt x="435797" y="996411"/>
                </a:lnTo>
                <a:lnTo>
                  <a:pt x="493751" y="1010104"/>
                </a:lnTo>
                <a:lnTo>
                  <a:pt x="556153" y="1022277"/>
                </a:lnTo>
                <a:lnTo>
                  <a:pt x="623258" y="1034438"/>
                </a:lnTo>
                <a:lnTo>
                  <a:pt x="691887" y="1043571"/>
                </a:lnTo>
                <a:lnTo>
                  <a:pt x="764965" y="1052703"/>
                </a:lnTo>
                <a:lnTo>
                  <a:pt x="839695" y="1060304"/>
                </a:lnTo>
                <a:lnTo>
                  <a:pt x="915823" y="1066389"/>
                </a:lnTo>
                <a:lnTo>
                  <a:pt x="993603" y="1072473"/>
                </a:lnTo>
                <a:lnTo>
                  <a:pt x="1072781" y="1075516"/>
                </a:lnTo>
                <a:lnTo>
                  <a:pt x="1153612" y="1078558"/>
                </a:lnTo>
                <a:lnTo>
                  <a:pt x="1232790" y="1078558"/>
                </a:lnTo>
                <a:lnTo>
                  <a:pt x="1312095" y="1078558"/>
                </a:lnTo>
                <a:lnTo>
                  <a:pt x="1391273" y="1077037"/>
                </a:lnTo>
                <a:lnTo>
                  <a:pt x="1468926" y="1073994"/>
                </a:lnTo>
                <a:lnTo>
                  <a:pt x="1543656" y="1069430"/>
                </a:lnTo>
                <a:lnTo>
                  <a:pt x="1618386" y="1063344"/>
                </a:lnTo>
                <a:lnTo>
                  <a:pt x="1688414" y="1057264"/>
                </a:lnTo>
                <a:lnTo>
                  <a:pt x="1757043" y="1048131"/>
                </a:lnTo>
                <a:lnTo>
                  <a:pt x="1820970" y="1039010"/>
                </a:lnTo>
                <a:lnTo>
                  <a:pt x="1881975" y="1028358"/>
                </a:lnTo>
                <a:lnTo>
                  <a:pt x="1938276" y="1016185"/>
                </a:lnTo>
                <a:lnTo>
                  <a:pt x="1990130" y="1002492"/>
                </a:lnTo>
                <a:lnTo>
                  <a:pt x="2037408" y="988811"/>
                </a:lnTo>
                <a:lnTo>
                  <a:pt x="2079984" y="973598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4642" y="4122785"/>
            <a:ext cx="36830" cy="17145"/>
          </a:xfrm>
          <a:custGeom>
            <a:avLst/>
            <a:gdLst/>
            <a:ahLst/>
            <a:cxnLst/>
            <a:rect l="l" t="t" r="r" b="b"/>
            <a:pathLst>
              <a:path w="36829" h="17145">
                <a:moveTo>
                  <a:pt x="0" y="16733"/>
                </a:moveTo>
                <a:lnTo>
                  <a:pt x="36602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11245" y="4106052"/>
            <a:ext cx="32384" cy="18415"/>
          </a:xfrm>
          <a:custGeom>
            <a:avLst/>
            <a:gdLst/>
            <a:ahLst/>
            <a:cxnLst/>
            <a:rect l="l" t="t" r="r" b="b"/>
            <a:pathLst>
              <a:path w="32384" h="18414">
                <a:moveTo>
                  <a:pt x="0" y="18253"/>
                </a:moveTo>
                <a:lnTo>
                  <a:pt x="32027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3272" y="4089318"/>
            <a:ext cx="24765" cy="18415"/>
          </a:xfrm>
          <a:custGeom>
            <a:avLst/>
            <a:gdLst/>
            <a:ahLst/>
            <a:cxnLst/>
            <a:rect l="l" t="t" r="r" b="b"/>
            <a:pathLst>
              <a:path w="24765" h="18414">
                <a:moveTo>
                  <a:pt x="0" y="18253"/>
                </a:moveTo>
                <a:lnTo>
                  <a:pt x="24401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67673" y="4072585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0" y="18253"/>
                </a:moveTo>
                <a:lnTo>
                  <a:pt x="19826" y="0"/>
                </a:lnTo>
              </a:path>
            </a:pathLst>
          </a:custGeom>
          <a:ln w="12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87500" y="4054319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20">
                <a:moveTo>
                  <a:pt x="0" y="19785"/>
                </a:moveTo>
                <a:lnTo>
                  <a:pt x="13725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34163" y="2694365"/>
            <a:ext cx="956944" cy="152400"/>
          </a:xfrm>
          <a:custGeom>
            <a:avLst/>
            <a:gdLst/>
            <a:ahLst/>
            <a:cxnLst/>
            <a:rect l="l" t="t" r="r" b="b"/>
            <a:pathLst>
              <a:path w="956945" h="152400">
                <a:moveTo>
                  <a:pt x="0" y="95762"/>
                </a:moveTo>
                <a:lnTo>
                  <a:pt x="36475" y="130850"/>
                </a:lnTo>
                <a:lnTo>
                  <a:pt x="89853" y="144530"/>
                </a:lnTo>
                <a:lnTo>
                  <a:pt x="161533" y="152130"/>
                </a:lnTo>
                <a:lnTo>
                  <a:pt x="205634" y="152130"/>
                </a:lnTo>
                <a:lnTo>
                  <a:pt x="252912" y="150610"/>
                </a:lnTo>
                <a:lnTo>
                  <a:pt x="303240" y="147570"/>
                </a:lnTo>
                <a:lnTo>
                  <a:pt x="356492" y="143010"/>
                </a:lnTo>
                <a:lnTo>
                  <a:pt x="414446" y="135410"/>
                </a:lnTo>
                <a:lnTo>
                  <a:pt x="472273" y="126290"/>
                </a:lnTo>
                <a:lnTo>
                  <a:pt x="533277" y="115649"/>
                </a:lnTo>
                <a:lnTo>
                  <a:pt x="594281" y="103362"/>
                </a:lnTo>
                <a:lnTo>
                  <a:pt x="656683" y="89682"/>
                </a:lnTo>
                <a:lnTo>
                  <a:pt x="719212" y="74481"/>
                </a:lnTo>
                <a:lnTo>
                  <a:pt x="781614" y="57761"/>
                </a:lnTo>
                <a:lnTo>
                  <a:pt x="841093" y="39521"/>
                </a:lnTo>
                <a:lnTo>
                  <a:pt x="900572" y="21280"/>
                </a:lnTo>
                <a:lnTo>
                  <a:pt x="956873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91037" y="2674604"/>
            <a:ext cx="55244" cy="21590"/>
          </a:xfrm>
          <a:custGeom>
            <a:avLst/>
            <a:gdLst/>
            <a:ahLst/>
            <a:cxnLst/>
            <a:rect l="l" t="t" r="r" b="b"/>
            <a:pathLst>
              <a:path w="55245" h="21589">
                <a:moveTo>
                  <a:pt x="0" y="21280"/>
                </a:moveTo>
                <a:lnTo>
                  <a:pt x="54903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45941" y="2653324"/>
            <a:ext cx="50800" cy="22860"/>
          </a:xfrm>
          <a:custGeom>
            <a:avLst/>
            <a:gdLst/>
            <a:ahLst/>
            <a:cxnLst/>
            <a:rect l="l" t="t" r="r" b="b"/>
            <a:pathLst>
              <a:path w="50800" h="22860">
                <a:moveTo>
                  <a:pt x="0" y="22800"/>
                </a:moveTo>
                <a:lnTo>
                  <a:pt x="50328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6268" y="2633437"/>
            <a:ext cx="47625" cy="21590"/>
          </a:xfrm>
          <a:custGeom>
            <a:avLst/>
            <a:gdLst/>
            <a:ahLst/>
            <a:cxnLst/>
            <a:rect l="l" t="t" r="r" b="b"/>
            <a:pathLst>
              <a:path w="47625" h="21589">
                <a:moveTo>
                  <a:pt x="0" y="21407"/>
                </a:moveTo>
                <a:lnTo>
                  <a:pt x="47151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3420" y="2612156"/>
            <a:ext cx="44450" cy="22860"/>
          </a:xfrm>
          <a:custGeom>
            <a:avLst/>
            <a:gdLst/>
            <a:ahLst/>
            <a:cxnLst/>
            <a:rect l="l" t="t" r="r" b="b"/>
            <a:pathLst>
              <a:path w="44450" h="22860">
                <a:moveTo>
                  <a:pt x="0" y="22800"/>
                </a:moveTo>
                <a:lnTo>
                  <a:pt x="44227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87647" y="2590875"/>
            <a:ext cx="38735" cy="22860"/>
          </a:xfrm>
          <a:custGeom>
            <a:avLst/>
            <a:gdLst/>
            <a:ahLst/>
            <a:cxnLst/>
            <a:rect l="l" t="t" r="r" b="b"/>
            <a:pathLst>
              <a:path w="38734" h="22860">
                <a:moveTo>
                  <a:pt x="0" y="22800"/>
                </a:moveTo>
                <a:lnTo>
                  <a:pt x="38127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5775" y="2571115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59" h="21589">
                <a:moveTo>
                  <a:pt x="0" y="21280"/>
                </a:moveTo>
                <a:lnTo>
                  <a:pt x="35077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60852" y="255135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21280"/>
                </a:moveTo>
                <a:lnTo>
                  <a:pt x="28849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9702" y="2531594"/>
            <a:ext cx="23495" cy="21590"/>
          </a:xfrm>
          <a:custGeom>
            <a:avLst/>
            <a:gdLst/>
            <a:ahLst/>
            <a:cxnLst/>
            <a:rect l="l" t="t" r="r" b="b"/>
            <a:pathLst>
              <a:path w="23495" h="21589">
                <a:moveTo>
                  <a:pt x="0" y="21280"/>
                </a:moveTo>
                <a:lnTo>
                  <a:pt x="22876" y="0"/>
                </a:lnTo>
              </a:path>
            </a:pathLst>
          </a:custGeom>
          <a:ln w="12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12579" y="2513353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5" h="20319">
                <a:moveTo>
                  <a:pt x="0" y="19760"/>
                </a:moveTo>
                <a:lnTo>
                  <a:pt x="1830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30880" y="2495113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19">
                <a:moveTo>
                  <a:pt x="0" y="19760"/>
                </a:moveTo>
                <a:lnTo>
                  <a:pt x="13725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4606" y="2478266"/>
            <a:ext cx="6350" cy="18415"/>
          </a:xfrm>
          <a:custGeom>
            <a:avLst/>
            <a:gdLst/>
            <a:ahLst/>
            <a:cxnLst/>
            <a:rect l="l" t="t" r="r" b="b"/>
            <a:pathLst>
              <a:path w="6350" h="18414">
                <a:moveTo>
                  <a:pt x="0" y="18367"/>
                </a:moveTo>
                <a:lnTo>
                  <a:pt x="6100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44606" y="2449385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6100" y="15200"/>
                </a:moveTo>
                <a:lnTo>
                  <a:pt x="0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3930" y="2437225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69">
                <a:moveTo>
                  <a:pt x="12200" y="1368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17154" y="2428104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5" h="10794">
                <a:moveTo>
                  <a:pt x="18301" y="10640"/>
                </a:moveTo>
                <a:lnTo>
                  <a:pt x="0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4277" y="2418984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5" h="10794">
                <a:moveTo>
                  <a:pt x="24401" y="10640"/>
                </a:moveTo>
                <a:lnTo>
                  <a:pt x="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66826" y="2412904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09" h="7619">
                <a:moveTo>
                  <a:pt x="28976" y="7600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4926" y="2408344"/>
            <a:ext cx="33655" cy="5080"/>
          </a:xfrm>
          <a:custGeom>
            <a:avLst/>
            <a:gdLst/>
            <a:ahLst/>
            <a:cxnLst/>
            <a:rect l="l" t="t" r="r" b="b"/>
            <a:pathLst>
              <a:path w="33654" h="5080">
                <a:moveTo>
                  <a:pt x="33425" y="456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6798" y="2405304"/>
            <a:ext cx="40005" cy="3175"/>
          </a:xfrm>
          <a:custGeom>
            <a:avLst/>
            <a:gdLst/>
            <a:ahLst/>
            <a:cxnLst/>
            <a:rect l="l" t="t" r="r" b="b"/>
            <a:pathLst>
              <a:path w="40004" h="3175">
                <a:moveTo>
                  <a:pt x="-6085" y="1520"/>
                </a:moveTo>
                <a:lnTo>
                  <a:pt x="45737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4095" y="2403784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5">
                <a:moveTo>
                  <a:pt x="-6084" y="760"/>
                </a:moveTo>
                <a:lnTo>
                  <a:pt x="50312" y="760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08469" y="2403784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5">
                <a:moveTo>
                  <a:pt x="-6084" y="760"/>
                </a:moveTo>
                <a:lnTo>
                  <a:pt x="53235" y="760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8141" y="2405304"/>
            <a:ext cx="52069" cy="3175"/>
          </a:xfrm>
          <a:custGeom>
            <a:avLst/>
            <a:gdLst/>
            <a:ahLst/>
            <a:cxnLst/>
            <a:rect l="l" t="t" r="r" b="b"/>
            <a:pathLst>
              <a:path w="52070" h="3175">
                <a:moveTo>
                  <a:pt x="-6084" y="1520"/>
                </a:moveTo>
                <a:lnTo>
                  <a:pt x="57938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04762" y="2408344"/>
            <a:ext cx="55244" cy="5080"/>
          </a:xfrm>
          <a:custGeom>
            <a:avLst/>
            <a:gdLst/>
            <a:ahLst/>
            <a:cxnLst/>
            <a:rect l="l" t="t" r="r" b="b"/>
            <a:pathLst>
              <a:path w="55245" h="5080">
                <a:moveTo>
                  <a:pt x="-6085" y="2280"/>
                </a:moveTo>
                <a:lnTo>
                  <a:pt x="60988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8461" y="2412904"/>
            <a:ext cx="58419" cy="7620"/>
          </a:xfrm>
          <a:custGeom>
            <a:avLst/>
            <a:gdLst/>
            <a:ahLst/>
            <a:cxnLst/>
            <a:rect l="l" t="t" r="r" b="b"/>
            <a:pathLst>
              <a:path w="58420" h="7619">
                <a:moveTo>
                  <a:pt x="57826" y="0"/>
                </a:moveTo>
                <a:lnTo>
                  <a:pt x="0" y="760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90507" y="2420504"/>
            <a:ext cx="59690" cy="7620"/>
          </a:xfrm>
          <a:custGeom>
            <a:avLst/>
            <a:gdLst/>
            <a:ahLst/>
            <a:cxnLst/>
            <a:rect l="l" t="t" r="r" b="b"/>
            <a:pathLst>
              <a:path w="59690" h="7619">
                <a:moveTo>
                  <a:pt x="59478" y="0"/>
                </a:moveTo>
                <a:lnTo>
                  <a:pt x="0" y="760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31028" y="2428104"/>
            <a:ext cx="61594" cy="10795"/>
          </a:xfrm>
          <a:custGeom>
            <a:avLst/>
            <a:gdLst/>
            <a:ahLst/>
            <a:cxnLst/>
            <a:rect l="l" t="t" r="r" b="b"/>
            <a:pathLst>
              <a:path w="61595" h="10794">
                <a:moveTo>
                  <a:pt x="61004" y="0"/>
                </a:moveTo>
                <a:lnTo>
                  <a:pt x="0" y="1064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68626" y="2438745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4" h="12700">
                <a:moveTo>
                  <a:pt x="63927" y="0"/>
                </a:moveTo>
                <a:lnTo>
                  <a:pt x="0" y="1216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07622" y="2450905"/>
            <a:ext cx="62865" cy="13970"/>
          </a:xfrm>
          <a:custGeom>
            <a:avLst/>
            <a:gdLst/>
            <a:ahLst/>
            <a:cxnLst/>
            <a:rect l="l" t="t" r="r" b="b"/>
            <a:pathLst>
              <a:path w="62865" h="13969">
                <a:moveTo>
                  <a:pt x="62529" y="0"/>
                </a:moveTo>
                <a:lnTo>
                  <a:pt x="0" y="1368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45220" y="2464585"/>
            <a:ext cx="64135" cy="15875"/>
          </a:xfrm>
          <a:custGeom>
            <a:avLst/>
            <a:gdLst/>
            <a:ahLst/>
            <a:cxnLst/>
            <a:rect l="l" t="t" r="r" b="b"/>
            <a:pathLst>
              <a:path w="64134" h="15875">
                <a:moveTo>
                  <a:pt x="63927" y="0"/>
                </a:moveTo>
                <a:lnTo>
                  <a:pt x="0" y="15327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82691" y="2479912"/>
            <a:ext cx="64135" cy="15240"/>
          </a:xfrm>
          <a:custGeom>
            <a:avLst/>
            <a:gdLst/>
            <a:ahLst/>
            <a:cxnLst/>
            <a:rect l="l" t="t" r="r" b="b"/>
            <a:pathLst>
              <a:path w="64135" h="15239">
                <a:moveTo>
                  <a:pt x="64054" y="0"/>
                </a:moveTo>
                <a:lnTo>
                  <a:pt x="0" y="152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21687" y="2495113"/>
            <a:ext cx="62865" cy="18415"/>
          </a:xfrm>
          <a:custGeom>
            <a:avLst/>
            <a:gdLst/>
            <a:ahLst/>
            <a:cxnLst/>
            <a:rect l="l" t="t" r="r" b="b"/>
            <a:pathLst>
              <a:path w="62864" h="18414">
                <a:moveTo>
                  <a:pt x="62529" y="0"/>
                </a:moveTo>
                <a:lnTo>
                  <a:pt x="0" y="1824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62335" y="2513353"/>
            <a:ext cx="60960" cy="18415"/>
          </a:xfrm>
          <a:custGeom>
            <a:avLst/>
            <a:gdLst/>
            <a:ahLst/>
            <a:cxnLst/>
            <a:rect l="l" t="t" r="r" b="b"/>
            <a:pathLst>
              <a:path w="60960" h="18414">
                <a:moveTo>
                  <a:pt x="60876" y="0"/>
                </a:moveTo>
                <a:lnTo>
                  <a:pt x="0" y="1824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5906" y="2531594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19">
                <a:moveTo>
                  <a:pt x="57953" y="0"/>
                </a:moveTo>
                <a:lnTo>
                  <a:pt x="0" y="1976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51002" y="2551354"/>
            <a:ext cx="56515" cy="20320"/>
          </a:xfrm>
          <a:custGeom>
            <a:avLst/>
            <a:gdLst/>
            <a:ahLst/>
            <a:cxnLst/>
            <a:rect l="l" t="t" r="r" b="b"/>
            <a:pathLst>
              <a:path w="56514" h="20319">
                <a:moveTo>
                  <a:pt x="56428" y="0"/>
                </a:moveTo>
                <a:lnTo>
                  <a:pt x="0" y="1976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9276" y="2571115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39" h="20319">
                <a:moveTo>
                  <a:pt x="53251" y="0"/>
                </a:moveTo>
                <a:lnTo>
                  <a:pt x="0" y="1976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50473" y="2590875"/>
            <a:ext cx="50800" cy="21590"/>
          </a:xfrm>
          <a:custGeom>
            <a:avLst/>
            <a:gdLst/>
            <a:ahLst/>
            <a:cxnLst/>
            <a:rect l="l" t="t" r="r" b="b"/>
            <a:pathLst>
              <a:path w="50800" h="21589">
                <a:moveTo>
                  <a:pt x="50328" y="0"/>
                </a:moveTo>
                <a:lnTo>
                  <a:pt x="0" y="2128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06245" y="2612156"/>
            <a:ext cx="46355" cy="21590"/>
          </a:xfrm>
          <a:custGeom>
            <a:avLst/>
            <a:gdLst/>
            <a:ahLst/>
            <a:cxnLst/>
            <a:rect l="l" t="t" r="r" b="b"/>
            <a:pathLst>
              <a:path w="46354" h="21589">
                <a:moveTo>
                  <a:pt x="45753" y="0"/>
                </a:moveTo>
                <a:lnTo>
                  <a:pt x="0" y="2128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66719" y="2633436"/>
            <a:ext cx="41275" cy="20320"/>
          </a:xfrm>
          <a:custGeom>
            <a:avLst/>
            <a:gdLst/>
            <a:ahLst/>
            <a:cxnLst/>
            <a:rect l="l" t="t" r="r" b="b"/>
            <a:pathLst>
              <a:path w="41275" h="20319">
                <a:moveTo>
                  <a:pt x="41050" y="0"/>
                </a:moveTo>
                <a:lnTo>
                  <a:pt x="0" y="19887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30117" y="2653324"/>
            <a:ext cx="38735" cy="21590"/>
          </a:xfrm>
          <a:custGeom>
            <a:avLst/>
            <a:gdLst/>
            <a:ahLst/>
            <a:cxnLst/>
            <a:rect l="l" t="t" r="r" b="b"/>
            <a:pathLst>
              <a:path w="38735" h="21589">
                <a:moveTo>
                  <a:pt x="38127" y="0"/>
                </a:moveTo>
                <a:lnTo>
                  <a:pt x="0" y="2128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80593" y="2758207"/>
            <a:ext cx="1396365" cy="208915"/>
          </a:xfrm>
          <a:custGeom>
            <a:avLst/>
            <a:gdLst/>
            <a:ahLst/>
            <a:cxnLst/>
            <a:rect l="l" t="t" r="r" b="b"/>
            <a:pathLst>
              <a:path w="1396365" h="208914">
                <a:moveTo>
                  <a:pt x="0" y="120209"/>
                </a:moveTo>
                <a:lnTo>
                  <a:pt x="38127" y="164291"/>
                </a:lnTo>
                <a:lnTo>
                  <a:pt x="92904" y="187091"/>
                </a:lnTo>
                <a:lnTo>
                  <a:pt x="169159" y="200771"/>
                </a:lnTo>
                <a:lnTo>
                  <a:pt x="213260" y="205332"/>
                </a:lnTo>
                <a:lnTo>
                  <a:pt x="263588" y="206978"/>
                </a:lnTo>
                <a:lnTo>
                  <a:pt x="318491" y="208498"/>
                </a:lnTo>
                <a:lnTo>
                  <a:pt x="376318" y="206978"/>
                </a:lnTo>
                <a:lnTo>
                  <a:pt x="438847" y="202292"/>
                </a:lnTo>
                <a:lnTo>
                  <a:pt x="502902" y="197731"/>
                </a:lnTo>
                <a:lnTo>
                  <a:pt x="571404" y="190131"/>
                </a:lnTo>
                <a:lnTo>
                  <a:pt x="643084" y="181011"/>
                </a:lnTo>
                <a:lnTo>
                  <a:pt x="714637" y="168851"/>
                </a:lnTo>
                <a:lnTo>
                  <a:pt x="789367" y="156690"/>
                </a:lnTo>
                <a:lnTo>
                  <a:pt x="865494" y="141490"/>
                </a:lnTo>
                <a:lnTo>
                  <a:pt x="941750" y="126290"/>
                </a:lnTo>
                <a:lnTo>
                  <a:pt x="1019403" y="108049"/>
                </a:lnTo>
                <a:lnTo>
                  <a:pt x="1097183" y="89809"/>
                </a:lnTo>
                <a:lnTo>
                  <a:pt x="1173311" y="70048"/>
                </a:lnTo>
                <a:lnTo>
                  <a:pt x="1249566" y="47247"/>
                </a:lnTo>
                <a:lnTo>
                  <a:pt x="1322644" y="25840"/>
                </a:lnTo>
                <a:lnTo>
                  <a:pt x="1395848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76443" y="2733886"/>
            <a:ext cx="70485" cy="26034"/>
          </a:xfrm>
          <a:custGeom>
            <a:avLst/>
            <a:gdLst/>
            <a:ahLst/>
            <a:cxnLst/>
            <a:rect l="l" t="t" r="r" b="b"/>
            <a:pathLst>
              <a:path w="70484" h="26035">
                <a:moveTo>
                  <a:pt x="0" y="25840"/>
                </a:moveTo>
                <a:lnTo>
                  <a:pt x="70027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46470" y="2709565"/>
            <a:ext cx="67310" cy="26034"/>
          </a:xfrm>
          <a:custGeom>
            <a:avLst/>
            <a:gdLst/>
            <a:ahLst/>
            <a:cxnLst/>
            <a:rect l="l" t="t" r="r" b="b"/>
            <a:pathLst>
              <a:path w="67309" h="26035">
                <a:moveTo>
                  <a:pt x="0" y="25840"/>
                </a:moveTo>
                <a:lnTo>
                  <a:pt x="67104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13575" y="2683725"/>
            <a:ext cx="66040" cy="27940"/>
          </a:xfrm>
          <a:custGeom>
            <a:avLst/>
            <a:gdLst/>
            <a:ahLst/>
            <a:cxnLst/>
            <a:rect l="l" t="t" r="r" b="b"/>
            <a:pathLst>
              <a:path w="66040" h="27939">
                <a:moveTo>
                  <a:pt x="0" y="27360"/>
                </a:moveTo>
                <a:lnTo>
                  <a:pt x="65452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79026" y="2659404"/>
            <a:ext cx="61594" cy="26034"/>
          </a:xfrm>
          <a:custGeom>
            <a:avLst/>
            <a:gdLst/>
            <a:ahLst/>
            <a:cxnLst/>
            <a:rect l="l" t="t" r="r" b="b"/>
            <a:pathLst>
              <a:path w="61595" h="26035">
                <a:moveTo>
                  <a:pt x="0" y="25840"/>
                </a:moveTo>
                <a:lnTo>
                  <a:pt x="61004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40031" y="2633437"/>
            <a:ext cx="58419" cy="27940"/>
          </a:xfrm>
          <a:custGeom>
            <a:avLst/>
            <a:gdLst/>
            <a:ahLst/>
            <a:cxnLst/>
            <a:rect l="l" t="t" r="r" b="b"/>
            <a:pathLst>
              <a:path w="58420" h="27939">
                <a:moveTo>
                  <a:pt x="0" y="27487"/>
                </a:moveTo>
                <a:lnTo>
                  <a:pt x="57953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97985" y="2607596"/>
            <a:ext cx="53340" cy="27940"/>
          </a:xfrm>
          <a:custGeom>
            <a:avLst/>
            <a:gdLst/>
            <a:ahLst/>
            <a:cxnLst/>
            <a:rect l="l" t="t" r="r" b="b"/>
            <a:pathLst>
              <a:path w="53340" h="27939">
                <a:moveTo>
                  <a:pt x="0" y="27360"/>
                </a:moveTo>
                <a:lnTo>
                  <a:pt x="53251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51236" y="2581755"/>
            <a:ext cx="48895" cy="27940"/>
          </a:xfrm>
          <a:custGeom>
            <a:avLst/>
            <a:gdLst/>
            <a:ahLst/>
            <a:cxnLst/>
            <a:rect l="l" t="t" r="r" b="b"/>
            <a:pathLst>
              <a:path w="48895" h="27939">
                <a:moveTo>
                  <a:pt x="0" y="27360"/>
                </a:moveTo>
                <a:lnTo>
                  <a:pt x="48803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00039" y="2555914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39">
                <a:moveTo>
                  <a:pt x="0" y="27360"/>
                </a:moveTo>
                <a:lnTo>
                  <a:pt x="44227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44267" y="2530074"/>
            <a:ext cx="40005" cy="27940"/>
          </a:xfrm>
          <a:custGeom>
            <a:avLst/>
            <a:gdLst/>
            <a:ahLst/>
            <a:cxnLst/>
            <a:rect l="l" t="t" r="r" b="b"/>
            <a:pathLst>
              <a:path w="40004" h="27939">
                <a:moveTo>
                  <a:pt x="0" y="27360"/>
                </a:moveTo>
                <a:lnTo>
                  <a:pt x="39525" y="0"/>
                </a:lnTo>
              </a:path>
            </a:pathLst>
          </a:custGeom>
          <a:ln w="12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83793" y="2505753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4" h="26035">
                <a:moveTo>
                  <a:pt x="0" y="25840"/>
                </a:moveTo>
                <a:lnTo>
                  <a:pt x="33552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17345" y="2481433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09" h="26035">
                <a:moveTo>
                  <a:pt x="0" y="25840"/>
                </a:moveTo>
                <a:lnTo>
                  <a:pt x="28976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46322" y="245850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0" y="24447"/>
                </a:moveTo>
                <a:lnTo>
                  <a:pt x="24401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70723" y="2437225"/>
            <a:ext cx="17145" cy="22860"/>
          </a:xfrm>
          <a:custGeom>
            <a:avLst/>
            <a:gdLst/>
            <a:ahLst/>
            <a:cxnLst/>
            <a:rect l="l" t="t" r="r" b="b"/>
            <a:pathLst>
              <a:path w="17145" h="22860">
                <a:moveTo>
                  <a:pt x="0" y="22800"/>
                </a:moveTo>
                <a:lnTo>
                  <a:pt x="16776" y="0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87500" y="2415944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22800"/>
                </a:moveTo>
                <a:lnTo>
                  <a:pt x="12200" y="0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99701" y="2396184"/>
            <a:ext cx="6350" cy="21590"/>
          </a:xfrm>
          <a:custGeom>
            <a:avLst/>
            <a:gdLst/>
            <a:ahLst/>
            <a:cxnLst/>
            <a:rect l="l" t="t" r="r" b="b"/>
            <a:pathLst>
              <a:path w="6350" h="21589">
                <a:moveTo>
                  <a:pt x="0" y="21280"/>
                </a:moveTo>
                <a:lnTo>
                  <a:pt x="6100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05801" y="2377943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-6105" y="9880"/>
                </a:moveTo>
                <a:lnTo>
                  <a:pt x="6105" y="9880"/>
                </a:lnTo>
              </a:path>
            </a:pathLst>
          </a:custGeom>
          <a:ln w="19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01225" y="2359703"/>
            <a:ext cx="5080" cy="20320"/>
          </a:xfrm>
          <a:custGeom>
            <a:avLst/>
            <a:gdLst/>
            <a:ahLst/>
            <a:cxnLst/>
            <a:rect l="l" t="t" r="r" b="b"/>
            <a:pathLst>
              <a:path w="5079" h="20319">
                <a:moveTo>
                  <a:pt x="4575" y="19760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87500" y="2344502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4">
                <a:moveTo>
                  <a:pt x="13725" y="16720"/>
                </a:moveTo>
                <a:lnTo>
                  <a:pt x="0" y="0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70723" y="2330822"/>
            <a:ext cx="18415" cy="15240"/>
          </a:xfrm>
          <a:custGeom>
            <a:avLst/>
            <a:gdLst/>
            <a:ahLst/>
            <a:cxnLst/>
            <a:rect l="l" t="t" r="r" b="b"/>
            <a:pathLst>
              <a:path w="18415" h="15239">
                <a:moveTo>
                  <a:pt x="18301" y="15200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47847" y="2318661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5" h="13969">
                <a:moveTo>
                  <a:pt x="24401" y="13680"/>
                </a:moveTo>
                <a:lnTo>
                  <a:pt x="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18870" y="2307894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30502" y="12286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85318" y="2300294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59" h="9525">
                <a:moveTo>
                  <a:pt x="35077" y="9120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45792" y="2294214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1050" y="608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3089" y="2289654"/>
            <a:ext cx="44450" cy="5080"/>
          </a:xfrm>
          <a:custGeom>
            <a:avLst/>
            <a:gdLst/>
            <a:ahLst/>
            <a:cxnLst/>
            <a:rect l="l" t="t" r="r" b="b"/>
            <a:pathLst>
              <a:path w="44450" h="5080">
                <a:moveTo>
                  <a:pt x="-6085" y="2280"/>
                </a:moveTo>
                <a:lnTo>
                  <a:pt x="50313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4286" y="2286614"/>
            <a:ext cx="50800" cy="3175"/>
          </a:xfrm>
          <a:custGeom>
            <a:avLst/>
            <a:gdLst/>
            <a:ahLst/>
            <a:cxnLst/>
            <a:rect l="l" t="t" r="r" b="b"/>
            <a:pathLst>
              <a:path w="50800" h="3175">
                <a:moveTo>
                  <a:pt x="-6084" y="1520"/>
                </a:moveTo>
                <a:lnTo>
                  <a:pt x="56413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01035" y="2285094"/>
            <a:ext cx="55244" cy="1905"/>
          </a:xfrm>
          <a:custGeom>
            <a:avLst/>
            <a:gdLst/>
            <a:ahLst/>
            <a:cxnLst/>
            <a:rect l="l" t="t" r="r" b="b"/>
            <a:pathLst>
              <a:path w="55245" h="1905">
                <a:moveTo>
                  <a:pt x="-6084" y="760"/>
                </a:moveTo>
                <a:lnTo>
                  <a:pt x="60861" y="760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43081" y="2285094"/>
            <a:ext cx="59690" cy="1905"/>
          </a:xfrm>
          <a:custGeom>
            <a:avLst/>
            <a:gdLst/>
            <a:ahLst/>
            <a:cxnLst/>
            <a:rect l="l" t="t" r="r" b="b"/>
            <a:pathLst>
              <a:path w="59690" h="1905">
                <a:moveTo>
                  <a:pt x="-6084" y="760"/>
                </a:moveTo>
                <a:lnTo>
                  <a:pt x="65563" y="760"/>
                </a:lnTo>
              </a:path>
            </a:pathLst>
          </a:custGeom>
          <a:ln w="13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82077" y="2286614"/>
            <a:ext cx="62865" cy="3175"/>
          </a:xfrm>
          <a:custGeom>
            <a:avLst/>
            <a:gdLst/>
            <a:ahLst/>
            <a:cxnLst/>
            <a:rect l="l" t="t" r="r" b="b"/>
            <a:pathLst>
              <a:path w="62865" h="3175">
                <a:moveTo>
                  <a:pt x="-6084" y="1520"/>
                </a:moveTo>
                <a:lnTo>
                  <a:pt x="68614" y="1520"/>
                </a:lnTo>
              </a:path>
            </a:pathLst>
          </a:custGeom>
          <a:ln w="15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18149" y="2289654"/>
            <a:ext cx="66040" cy="5080"/>
          </a:xfrm>
          <a:custGeom>
            <a:avLst/>
            <a:gdLst/>
            <a:ahLst/>
            <a:cxnLst/>
            <a:rect l="l" t="t" r="r" b="b"/>
            <a:pathLst>
              <a:path w="66040" h="5080">
                <a:moveTo>
                  <a:pt x="-6085" y="2280"/>
                </a:moveTo>
                <a:lnTo>
                  <a:pt x="71537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51045" y="2294214"/>
            <a:ext cx="69215" cy="7620"/>
          </a:xfrm>
          <a:custGeom>
            <a:avLst/>
            <a:gdLst/>
            <a:ahLst/>
            <a:cxnLst/>
            <a:rect l="l" t="t" r="r" b="b"/>
            <a:pathLst>
              <a:path w="69215" h="7619">
                <a:moveTo>
                  <a:pt x="-6085" y="3800"/>
                </a:moveTo>
                <a:lnTo>
                  <a:pt x="74714" y="3800"/>
                </a:lnTo>
              </a:path>
            </a:pathLst>
          </a:custGeom>
          <a:ln w="19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81017" y="2301814"/>
            <a:ext cx="71755" cy="7620"/>
          </a:xfrm>
          <a:custGeom>
            <a:avLst/>
            <a:gdLst/>
            <a:ahLst/>
            <a:cxnLst/>
            <a:rect l="l" t="t" r="r" b="b"/>
            <a:pathLst>
              <a:path w="71754" h="7619">
                <a:moveTo>
                  <a:pt x="-6085" y="3800"/>
                </a:moveTo>
                <a:lnTo>
                  <a:pt x="77637" y="3800"/>
                </a:lnTo>
              </a:path>
            </a:pathLst>
          </a:custGeom>
          <a:ln w="19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09338" y="2309415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59" h="10794">
                <a:moveTo>
                  <a:pt x="73204" y="0"/>
                </a:moveTo>
                <a:lnTo>
                  <a:pt x="0" y="10766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34735" y="2320182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127" y="0"/>
                </a:moveTo>
                <a:lnTo>
                  <a:pt x="0" y="1216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58480" y="2332342"/>
            <a:ext cx="78105" cy="15240"/>
          </a:xfrm>
          <a:custGeom>
            <a:avLst/>
            <a:gdLst/>
            <a:ahLst/>
            <a:cxnLst/>
            <a:rect l="l" t="t" r="r" b="b"/>
            <a:pathLst>
              <a:path w="78104" h="15239">
                <a:moveTo>
                  <a:pt x="77780" y="0"/>
                </a:moveTo>
                <a:lnTo>
                  <a:pt x="0" y="152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82352" y="2347542"/>
            <a:ext cx="78105" cy="15240"/>
          </a:xfrm>
          <a:custGeom>
            <a:avLst/>
            <a:gdLst/>
            <a:ahLst/>
            <a:cxnLst/>
            <a:rect l="l" t="t" r="r" b="b"/>
            <a:pathLst>
              <a:path w="78104" h="15239">
                <a:moveTo>
                  <a:pt x="77653" y="0"/>
                </a:moveTo>
                <a:lnTo>
                  <a:pt x="0" y="152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06097" y="2362743"/>
            <a:ext cx="78105" cy="17145"/>
          </a:xfrm>
          <a:custGeom>
            <a:avLst/>
            <a:gdLst/>
            <a:ahLst/>
            <a:cxnLst/>
            <a:rect l="l" t="t" r="r" b="b"/>
            <a:pathLst>
              <a:path w="78104" h="17144">
                <a:moveTo>
                  <a:pt x="77780" y="0"/>
                </a:moveTo>
                <a:lnTo>
                  <a:pt x="0" y="1672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28444" y="2379463"/>
            <a:ext cx="79375" cy="18415"/>
          </a:xfrm>
          <a:custGeom>
            <a:avLst/>
            <a:gdLst/>
            <a:ahLst/>
            <a:cxnLst/>
            <a:rect l="l" t="t" r="r" b="b"/>
            <a:pathLst>
              <a:path w="79375" h="18414">
                <a:moveTo>
                  <a:pt x="79178" y="0"/>
                </a:moveTo>
                <a:lnTo>
                  <a:pt x="0" y="1824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52189" y="2397704"/>
            <a:ext cx="78105" cy="20320"/>
          </a:xfrm>
          <a:custGeom>
            <a:avLst/>
            <a:gdLst/>
            <a:ahLst/>
            <a:cxnLst/>
            <a:rect l="l" t="t" r="r" b="b"/>
            <a:pathLst>
              <a:path w="78104" h="20319">
                <a:moveTo>
                  <a:pt x="77780" y="0"/>
                </a:moveTo>
                <a:lnTo>
                  <a:pt x="0" y="1976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76061" y="2417464"/>
            <a:ext cx="78105" cy="21590"/>
          </a:xfrm>
          <a:custGeom>
            <a:avLst/>
            <a:gdLst/>
            <a:ahLst/>
            <a:cxnLst/>
            <a:rect l="l" t="t" r="r" b="b"/>
            <a:pathLst>
              <a:path w="78104" h="21589">
                <a:moveTo>
                  <a:pt x="77653" y="0"/>
                </a:moveTo>
                <a:lnTo>
                  <a:pt x="0" y="2128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01331" y="2438745"/>
            <a:ext cx="76835" cy="22860"/>
          </a:xfrm>
          <a:custGeom>
            <a:avLst/>
            <a:gdLst/>
            <a:ahLst/>
            <a:cxnLst/>
            <a:rect l="l" t="t" r="r" b="b"/>
            <a:pathLst>
              <a:path w="76835" h="22860">
                <a:moveTo>
                  <a:pt x="76255" y="0"/>
                </a:moveTo>
                <a:lnTo>
                  <a:pt x="0" y="2280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28253" y="2461545"/>
            <a:ext cx="74930" cy="23495"/>
          </a:xfrm>
          <a:custGeom>
            <a:avLst/>
            <a:gdLst/>
            <a:ahLst/>
            <a:cxnLst/>
            <a:rect l="l" t="t" r="r" b="b"/>
            <a:pathLst>
              <a:path w="74929" h="23494">
                <a:moveTo>
                  <a:pt x="74602" y="0"/>
                </a:moveTo>
                <a:lnTo>
                  <a:pt x="0" y="22927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56573" y="2484473"/>
            <a:ext cx="73660" cy="24765"/>
          </a:xfrm>
          <a:custGeom>
            <a:avLst/>
            <a:gdLst/>
            <a:ahLst/>
            <a:cxnLst/>
            <a:rect l="l" t="t" r="r" b="b"/>
            <a:pathLst>
              <a:path w="73660" h="24764">
                <a:moveTo>
                  <a:pt x="73204" y="0"/>
                </a:moveTo>
                <a:lnTo>
                  <a:pt x="0" y="2432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88071" y="2508793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70027" y="0"/>
                </a:moveTo>
                <a:lnTo>
                  <a:pt x="0" y="2432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22491" y="2533114"/>
            <a:ext cx="67310" cy="26034"/>
          </a:xfrm>
          <a:custGeom>
            <a:avLst/>
            <a:gdLst/>
            <a:ahLst/>
            <a:cxnLst/>
            <a:rect l="l" t="t" r="r" b="b"/>
            <a:pathLst>
              <a:path w="67310" h="26035">
                <a:moveTo>
                  <a:pt x="67104" y="0"/>
                </a:moveTo>
                <a:lnTo>
                  <a:pt x="0" y="2584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59962" y="2558955"/>
            <a:ext cx="64135" cy="24765"/>
          </a:xfrm>
          <a:custGeom>
            <a:avLst/>
            <a:gdLst/>
            <a:ahLst/>
            <a:cxnLst/>
            <a:rect l="l" t="t" r="r" b="b"/>
            <a:pathLst>
              <a:path w="64135" h="24764">
                <a:moveTo>
                  <a:pt x="64054" y="0"/>
                </a:moveTo>
                <a:lnTo>
                  <a:pt x="0" y="2432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02136" y="2583275"/>
            <a:ext cx="59690" cy="26034"/>
          </a:xfrm>
          <a:custGeom>
            <a:avLst/>
            <a:gdLst/>
            <a:ahLst/>
            <a:cxnLst/>
            <a:rect l="l" t="t" r="r" b="b"/>
            <a:pathLst>
              <a:path w="59689" h="26035">
                <a:moveTo>
                  <a:pt x="59351" y="0"/>
                </a:moveTo>
                <a:lnTo>
                  <a:pt x="0" y="2584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82924" y="4007173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5" h="70485">
                <a:moveTo>
                  <a:pt x="0" y="69972"/>
                </a:moveTo>
                <a:lnTo>
                  <a:pt x="56301" y="0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39226" y="3935668"/>
            <a:ext cx="50800" cy="73025"/>
          </a:xfrm>
          <a:custGeom>
            <a:avLst/>
            <a:gdLst/>
            <a:ahLst/>
            <a:cxnLst/>
            <a:rect l="l" t="t" r="r" b="b"/>
            <a:pathLst>
              <a:path w="50800" h="73025">
                <a:moveTo>
                  <a:pt x="0" y="73025"/>
                </a:moveTo>
                <a:lnTo>
                  <a:pt x="50328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9554" y="3861135"/>
            <a:ext cx="46355" cy="76200"/>
          </a:xfrm>
          <a:custGeom>
            <a:avLst/>
            <a:gdLst/>
            <a:ahLst/>
            <a:cxnLst/>
            <a:rect l="l" t="t" r="r" b="b"/>
            <a:pathLst>
              <a:path w="46354" h="76200">
                <a:moveTo>
                  <a:pt x="0" y="76052"/>
                </a:moveTo>
                <a:lnTo>
                  <a:pt x="45753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35307" y="3783550"/>
            <a:ext cx="41275" cy="79375"/>
          </a:xfrm>
          <a:custGeom>
            <a:avLst/>
            <a:gdLst/>
            <a:ahLst/>
            <a:cxnLst/>
            <a:rect l="l" t="t" r="r" b="b"/>
            <a:pathLst>
              <a:path w="41275" h="79375">
                <a:moveTo>
                  <a:pt x="0" y="79105"/>
                </a:moveTo>
                <a:lnTo>
                  <a:pt x="41177" y="0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76485" y="3702924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59" h="82550">
                <a:moveTo>
                  <a:pt x="0" y="82145"/>
                </a:moveTo>
                <a:lnTo>
                  <a:pt x="34950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11436" y="3620779"/>
            <a:ext cx="29209" cy="83820"/>
          </a:xfrm>
          <a:custGeom>
            <a:avLst/>
            <a:gdLst/>
            <a:ahLst/>
            <a:cxnLst/>
            <a:rect l="l" t="t" r="r" b="b"/>
            <a:pathLst>
              <a:path w="29209" h="83820">
                <a:moveTo>
                  <a:pt x="0" y="83665"/>
                </a:moveTo>
                <a:lnTo>
                  <a:pt x="28976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40412" y="3537101"/>
            <a:ext cx="24765" cy="85725"/>
          </a:xfrm>
          <a:custGeom>
            <a:avLst/>
            <a:gdLst/>
            <a:ahLst/>
            <a:cxnLst/>
            <a:rect l="l" t="t" r="r" b="b"/>
            <a:pathLst>
              <a:path w="24765" h="85725">
                <a:moveTo>
                  <a:pt x="0" y="85198"/>
                </a:moveTo>
                <a:lnTo>
                  <a:pt x="24401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64814" y="3450395"/>
            <a:ext cx="20320" cy="88265"/>
          </a:xfrm>
          <a:custGeom>
            <a:avLst/>
            <a:gdLst/>
            <a:ahLst/>
            <a:cxnLst/>
            <a:rect l="l" t="t" r="r" b="b"/>
            <a:pathLst>
              <a:path w="20320" h="88264">
                <a:moveTo>
                  <a:pt x="0" y="88238"/>
                </a:moveTo>
                <a:lnTo>
                  <a:pt x="19826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84641" y="3363689"/>
            <a:ext cx="12700" cy="88265"/>
          </a:xfrm>
          <a:custGeom>
            <a:avLst/>
            <a:gdLst/>
            <a:ahLst/>
            <a:cxnLst/>
            <a:rect l="l" t="t" r="r" b="b"/>
            <a:pathLst>
              <a:path w="12700" h="88264">
                <a:moveTo>
                  <a:pt x="0" y="88225"/>
                </a:moveTo>
                <a:lnTo>
                  <a:pt x="1220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96841" y="3276971"/>
            <a:ext cx="7620" cy="88265"/>
          </a:xfrm>
          <a:custGeom>
            <a:avLst/>
            <a:gdLst/>
            <a:ahLst/>
            <a:cxnLst/>
            <a:rect l="l" t="t" r="r" b="b"/>
            <a:pathLst>
              <a:path w="7620" h="88264">
                <a:moveTo>
                  <a:pt x="3812" y="-6105"/>
                </a:moveTo>
                <a:lnTo>
                  <a:pt x="3812" y="94343"/>
                </a:lnTo>
              </a:path>
            </a:pathLst>
          </a:custGeom>
          <a:ln w="198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04467" y="318874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745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799892" y="3102040"/>
            <a:ext cx="5080" cy="88265"/>
          </a:xfrm>
          <a:custGeom>
            <a:avLst/>
            <a:gdLst/>
            <a:ahLst/>
            <a:cxnLst/>
            <a:rect l="l" t="t" r="r" b="b"/>
            <a:pathLst>
              <a:path w="5079" h="88264">
                <a:moveTo>
                  <a:pt x="2287" y="-6105"/>
                </a:moveTo>
                <a:lnTo>
                  <a:pt x="2287" y="94330"/>
                </a:lnTo>
              </a:path>
            </a:pathLst>
          </a:custGeom>
          <a:ln w="16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89216" y="3015347"/>
            <a:ext cx="10795" cy="88265"/>
          </a:xfrm>
          <a:custGeom>
            <a:avLst/>
            <a:gdLst/>
            <a:ahLst/>
            <a:cxnLst/>
            <a:rect l="l" t="t" r="r" b="b"/>
            <a:pathLst>
              <a:path w="10795" h="88264">
                <a:moveTo>
                  <a:pt x="10675" y="88213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73965" y="2928578"/>
            <a:ext cx="15875" cy="88900"/>
          </a:xfrm>
          <a:custGeom>
            <a:avLst/>
            <a:gdLst/>
            <a:ahLst/>
            <a:cxnLst/>
            <a:rect l="l" t="t" r="r" b="b"/>
            <a:pathLst>
              <a:path w="15875" h="88900">
                <a:moveTo>
                  <a:pt x="15251" y="88289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51088" y="2843455"/>
            <a:ext cx="23495" cy="86995"/>
          </a:xfrm>
          <a:custGeom>
            <a:avLst/>
            <a:gdLst/>
            <a:ahLst/>
            <a:cxnLst/>
            <a:rect l="l" t="t" r="r" b="b"/>
            <a:pathLst>
              <a:path w="23495" h="86994">
                <a:moveTo>
                  <a:pt x="22876" y="86642"/>
                </a:moveTo>
                <a:lnTo>
                  <a:pt x="0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722111" y="2761247"/>
            <a:ext cx="29209" cy="83820"/>
          </a:xfrm>
          <a:custGeom>
            <a:avLst/>
            <a:gdLst/>
            <a:ahLst/>
            <a:cxnLst/>
            <a:rect l="l" t="t" r="r" b="b"/>
            <a:pathLst>
              <a:path w="29209" h="83819">
                <a:moveTo>
                  <a:pt x="28976" y="83728"/>
                </a:moveTo>
                <a:lnTo>
                  <a:pt x="0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88559" y="2679164"/>
            <a:ext cx="35560" cy="83820"/>
          </a:xfrm>
          <a:custGeom>
            <a:avLst/>
            <a:gdLst/>
            <a:ahLst/>
            <a:cxnLst/>
            <a:rect l="l" t="t" r="r" b="b"/>
            <a:pathLst>
              <a:path w="35559" h="83819">
                <a:moveTo>
                  <a:pt x="35077" y="83602"/>
                </a:moveTo>
                <a:lnTo>
                  <a:pt x="0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650558" y="2601516"/>
            <a:ext cx="40005" cy="79375"/>
          </a:xfrm>
          <a:custGeom>
            <a:avLst/>
            <a:gdLst/>
            <a:ahLst/>
            <a:cxnLst/>
            <a:rect l="l" t="t" r="r" b="b"/>
            <a:pathLst>
              <a:path w="40004" h="79375">
                <a:moveTo>
                  <a:pt x="39525" y="79168"/>
                </a:moveTo>
                <a:lnTo>
                  <a:pt x="0" y="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07855" y="2525514"/>
            <a:ext cx="44450" cy="78105"/>
          </a:xfrm>
          <a:custGeom>
            <a:avLst/>
            <a:gdLst/>
            <a:ahLst/>
            <a:cxnLst/>
            <a:rect l="l" t="t" r="r" b="b"/>
            <a:pathLst>
              <a:path w="44450" h="78105">
                <a:moveTo>
                  <a:pt x="44227" y="77522"/>
                </a:moveTo>
                <a:lnTo>
                  <a:pt x="0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59052" y="2452425"/>
            <a:ext cx="50800" cy="74930"/>
          </a:xfrm>
          <a:custGeom>
            <a:avLst/>
            <a:gdLst/>
            <a:ahLst/>
            <a:cxnLst/>
            <a:rect l="l" t="t" r="r" b="b"/>
            <a:pathLst>
              <a:path w="50800" h="74930">
                <a:moveTo>
                  <a:pt x="50328" y="74608"/>
                </a:moveTo>
                <a:lnTo>
                  <a:pt x="0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05801" y="2382503"/>
            <a:ext cx="55244" cy="71755"/>
          </a:xfrm>
          <a:custGeom>
            <a:avLst/>
            <a:gdLst/>
            <a:ahLst/>
            <a:cxnLst/>
            <a:rect l="l" t="t" r="r" b="b"/>
            <a:pathLst>
              <a:path w="55245" h="71755">
                <a:moveTo>
                  <a:pt x="54776" y="71441"/>
                </a:moveTo>
                <a:lnTo>
                  <a:pt x="0" y="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301901" y="3264811"/>
            <a:ext cx="201295" cy="102235"/>
          </a:xfrm>
          <a:custGeom>
            <a:avLst/>
            <a:gdLst/>
            <a:ahLst/>
            <a:cxnLst/>
            <a:rect l="l" t="t" r="r" b="b"/>
            <a:pathLst>
              <a:path w="201294" h="102235">
                <a:moveTo>
                  <a:pt x="0" y="101918"/>
                </a:moveTo>
                <a:lnTo>
                  <a:pt x="201059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43185" y="2323222"/>
            <a:ext cx="123825" cy="619125"/>
          </a:xfrm>
          <a:custGeom>
            <a:avLst/>
            <a:gdLst/>
            <a:ahLst/>
            <a:cxnLst/>
            <a:rect l="l" t="t" r="r" b="b"/>
            <a:pathLst>
              <a:path w="123825" h="619125">
                <a:moveTo>
                  <a:pt x="0" y="0"/>
                </a:moveTo>
                <a:lnTo>
                  <a:pt x="33552" y="97282"/>
                </a:lnTo>
                <a:lnTo>
                  <a:pt x="62529" y="199251"/>
                </a:lnTo>
                <a:lnTo>
                  <a:pt x="85405" y="301094"/>
                </a:lnTo>
                <a:lnTo>
                  <a:pt x="103706" y="406104"/>
                </a:lnTo>
                <a:lnTo>
                  <a:pt x="115780" y="512633"/>
                </a:lnTo>
                <a:lnTo>
                  <a:pt x="123406" y="619036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11624" y="4081706"/>
            <a:ext cx="56515" cy="90170"/>
          </a:xfrm>
          <a:custGeom>
            <a:avLst/>
            <a:gdLst/>
            <a:ahLst/>
            <a:cxnLst/>
            <a:rect l="l" t="t" r="r" b="b"/>
            <a:pathLst>
              <a:path w="56514" h="90170">
                <a:moveTo>
                  <a:pt x="0" y="89758"/>
                </a:moveTo>
                <a:lnTo>
                  <a:pt x="56301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67926" y="3990427"/>
            <a:ext cx="52069" cy="93345"/>
          </a:xfrm>
          <a:custGeom>
            <a:avLst/>
            <a:gdLst/>
            <a:ahLst/>
            <a:cxnLst/>
            <a:rect l="l" t="t" r="r" b="b"/>
            <a:pathLst>
              <a:path w="52070" h="93345">
                <a:moveTo>
                  <a:pt x="0" y="92798"/>
                </a:moveTo>
                <a:lnTo>
                  <a:pt x="51853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19779" y="3896121"/>
            <a:ext cx="47625" cy="95885"/>
          </a:xfrm>
          <a:custGeom>
            <a:avLst/>
            <a:gdLst/>
            <a:ahLst/>
            <a:cxnLst/>
            <a:rect l="l" t="t" r="r" b="b"/>
            <a:pathLst>
              <a:path w="47625" h="95885">
                <a:moveTo>
                  <a:pt x="0" y="95838"/>
                </a:moveTo>
                <a:lnTo>
                  <a:pt x="47278" y="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67057" y="3800283"/>
            <a:ext cx="44450" cy="97790"/>
          </a:xfrm>
          <a:custGeom>
            <a:avLst/>
            <a:gdLst/>
            <a:ahLst/>
            <a:cxnLst/>
            <a:rect l="l" t="t" r="r" b="b"/>
            <a:pathLst>
              <a:path w="44450" h="97789">
                <a:moveTo>
                  <a:pt x="0" y="97358"/>
                </a:moveTo>
                <a:lnTo>
                  <a:pt x="44100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11158" y="3699884"/>
            <a:ext cx="38735" cy="102235"/>
          </a:xfrm>
          <a:custGeom>
            <a:avLst/>
            <a:gdLst/>
            <a:ahLst/>
            <a:cxnLst/>
            <a:rect l="l" t="t" r="r" b="b"/>
            <a:pathLst>
              <a:path w="38735" h="102235">
                <a:moveTo>
                  <a:pt x="0" y="101918"/>
                </a:moveTo>
                <a:lnTo>
                  <a:pt x="38127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49285" y="3597953"/>
            <a:ext cx="32384" cy="103505"/>
          </a:xfrm>
          <a:custGeom>
            <a:avLst/>
            <a:gdLst/>
            <a:ahLst/>
            <a:cxnLst/>
            <a:rect l="l" t="t" r="r" b="b"/>
            <a:pathLst>
              <a:path w="32385" h="103504">
                <a:moveTo>
                  <a:pt x="0" y="103451"/>
                </a:moveTo>
                <a:lnTo>
                  <a:pt x="32027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68391" y="2997106"/>
            <a:ext cx="154305" cy="74930"/>
          </a:xfrm>
          <a:custGeom>
            <a:avLst/>
            <a:gdLst/>
            <a:ahLst/>
            <a:cxnLst/>
            <a:rect l="l" t="t" r="r" b="b"/>
            <a:pathLst>
              <a:path w="154305" h="74930">
                <a:moveTo>
                  <a:pt x="153908" y="0"/>
                </a:moveTo>
                <a:lnTo>
                  <a:pt x="0" y="7448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69917" y="3071588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435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15571" y="2116243"/>
            <a:ext cx="485140" cy="243840"/>
          </a:xfrm>
          <a:custGeom>
            <a:avLst/>
            <a:gdLst/>
            <a:ahLst/>
            <a:cxnLst/>
            <a:rect l="l" t="t" r="r" b="b"/>
            <a:pathLst>
              <a:path w="485139" h="243839">
                <a:moveTo>
                  <a:pt x="0" y="243459"/>
                </a:moveTo>
                <a:lnTo>
                  <a:pt x="484575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03808" y="3051828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78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515571" y="2359703"/>
            <a:ext cx="0" cy="414020"/>
          </a:xfrm>
          <a:custGeom>
            <a:avLst/>
            <a:gdLst/>
            <a:ahLst/>
            <a:cxnLst/>
            <a:rect l="l" t="t" r="r" b="b"/>
            <a:pathLst>
              <a:path h="414019">
                <a:moveTo>
                  <a:pt x="0" y="0"/>
                </a:moveTo>
                <a:lnTo>
                  <a:pt x="0" y="413704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03808" y="3330223"/>
            <a:ext cx="269875" cy="135890"/>
          </a:xfrm>
          <a:custGeom>
            <a:avLst/>
            <a:gdLst/>
            <a:ahLst/>
            <a:cxnLst/>
            <a:rect l="l" t="t" r="r" b="b"/>
            <a:pathLst>
              <a:path w="269875" h="135889">
                <a:moveTo>
                  <a:pt x="0" y="135384"/>
                </a:moveTo>
                <a:lnTo>
                  <a:pt x="269688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15572" y="2773407"/>
            <a:ext cx="1388745" cy="692785"/>
          </a:xfrm>
          <a:custGeom>
            <a:avLst/>
            <a:gdLst/>
            <a:ahLst/>
            <a:cxnLst/>
            <a:rect l="l" t="t" r="r" b="b"/>
            <a:pathLst>
              <a:path w="1388745" h="692785">
                <a:moveTo>
                  <a:pt x="0" y="0"/>
                </a:moveTo>
                <a:lnTo>
                  <a:pt x="1388236" y="69220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69917" y="3071588"/>
            <a:ext cx="987425" cy="493395"/>
          </a:xfrm>
          <a:custGeom>
            <a:avLst/>
            <a:gdLst/>
            <a:ahLst/>
            <a:cxnLst/>
            <a:rect l="l" t="t" r="r" b="b"/>
            <a:pathLst>
              <a:path w="987425" h="493395">
                <a:moveTo>
                  <a:pt x="0" y="0"/>
                </a:moveTo>
                <a:lnTo>
                  <a:pt x="987376" y="492898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22300" y="2997106"/>
            <a:ext cx="987425" cy="491490"/>
          </a:xfrm>
          <a:custGeom>
            <a:avLst/>
            <a:gdLst/>
            <a:ahLst/>
            <a:cxnLst/>
            <a:rect l="l" t="t" r="r" b="b"/>
            <a:pathLst>
              <a:path w="987425" h="491489">
                <a:moveTo>
                  <a:pt x="0" y="0"/>
                </a:moveTo>
                <a:lnTo>
                  <a:pt x="987376" y="491315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57293" y="3695312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76065"/>
                </a:moveTo>
                <a:lnTo>
                  <a:pt x="152383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09676" y="3488421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41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55767" y="3488421"/>
            <a:ext cx="154305" cy="76200"/>
          </a:xfrm>
          <a:custGeom>
            <a:avLst/>
            <a:gdLst/>
            <a:ahLst/>
            <a:cxnLst/>
            <a:rect l="l" t="t" r="r" b="b"/>
            <a:pathLst>
              <a:path w="154304" h="76200">
                <a:moveTo>
                  <a:pt x="153908" y="0"/>
                </a:moveTo>
                <a:lnTo>
                  <a:pt x="0" y="76065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57293" y="3564487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89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069917" y="3280024"/>
            <a:ext cx="987425" cy="491490"/>
          </a:xfrm>
          <a:custGeom>
            <a:avLst/>
            <a:gdLst/>
            <a:ahLst/>
            <a:cxnLst/>
            <a:rect l="l" t="t" r="r" b="b"/>
            <a:pathLst>
              <a:path w="987425" h="491489">
                <a:moveTo>
                  <a:pt x="0" y="0"/>
                </a:moveTo>
                <a:lnTo>
                  <a:pt x="987376" y="491353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02283" y="2810014"/>
            <a:ext cx="486409" cy="241935"/>
          </a:xfrm>
          <a:custGeom>
            <a:avLst/>
            <a:gdLst/>
            <a:ahLst/>
            <a:cxnLst/>
            <a:rect l="l" t="t" r="r" b="b"/>
            <a:pathLst>
              <a:path w="486410" h="241935">
                <a:moveTo>
                  <a:pt x="486126" y="0"/>
                </a:moveTo>
                <a:lnTo>
                  <a:pt x="0" y="241813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88409" y="2810014"/>
            <a:ext cx="0" cy="269240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0"/>
                </a:moveTo>
                <a:lnTo>
                  <a:pt x="0" y="269173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15571" y="2359703"/>
            <a:ext cx="1388745" cy="692150"/>
          </a:xfrm>
          <a:custGeom>
            <a:avLst/>
            <a:gdLst/>
            <a:ahLst/>
            <a:cxnLst/>
            <a:rect l="l" t="t" r="r" b="b"/>
            <a:pathLst>
              <a:path w="1388745" h="692150">
                <a:moveTo>
                  <a:pt x="0" y="0"/>
                </a:moveTo>
                <a:lnTo>
                  <a:pt x="1388236" y="692125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00147" y="2117763"/>
            <a:ext cx="1388745" cy="692785"/>
          </a:xfrm>
          <a:custGeom>
            <a:avLst/>
            <a:gdLst/>
            <a:ahLst/>
            <a:cxnLst/>
            <a:rect l="l" t="t" r="r" b="b"/>
            <a:pathLst>
              <a:path w="1388745" h="692785">
                <a:moveTo>
                  <a:pt x="0" y="0"/>
                </a:moveTo>
                <a:lnTo>
                  <a:pt x="1388261" y="69225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44127" y="3007740"/>
            <a:ext cx="431235" cy="261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48704" y="3263291"/>
            <a:ext cx="421005" cy="304800"/>
          </a:xfrm>
          <a:custGeom>
            <a:avLst/>
            <a:gdLst/>
            <a:ahLst/>
            <a:cxnLst/>
            <a:rect l="l" t="t" r="r" b="b"/>
            <a:pathLst>
              <a:path w="421005" h="304800">
                <a:moveTo>
                  <a:pt x="3050" y="0"/>
                </a:moveTo>
                <a:lnTo>
                  <a:pt x="3050" y="53239"/>
                </a:lnTo>
                <a:lnTo>
                  <a:pt x="28951" y="106478"/>
                </a:lnTo>
                <a:lnTo>
                  <a:pt x="77716" y="156678"/>
                </a:lnTo>
                <a:lnTo>
                  <a:pt x="111243" y="181024"/>
                </a:lnTo>
                <a:lnTo>
                  <a:pt x="149332" y="205357"/>
                </a:lnTo>
                <a:lnTo>
                  <a:pt x="193522" y="226663"/>
                </a:lnTo>
                <a:lnTo>
                  <a:pt x="243812" y="247956"/>
                </a:lnTo>
                <a:lnTo>
                  <a:pt x="298665" y="269249"/>
                </a:lnTo>
                <a:lnTo>
                  <a:pt x="356568" y="287502"/>
                </a:lnTo>
                <a:lnTo>
                  <a:pt x="420572" y="304236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40905" y="3993480"/>
            <a:ext cx="1440180" cy="266700"/>
          </a:xfrm>
          <a:custGeom>
            <a:avLst/>
            <a:gdLst/>
            <a:ahLst/>
            <a:cxnLst/>
            <a:rect l="l" t="t" r="r" b="b"/>
            <a:pathLst>
              <a:path w="1440180" h="266700">
                <a:moveTo>
                  <a:pt x="0" y="0"/>
                </a:moveTo>
                <a:lnTo>
                  <a:pt x="12188" y="45626"/>
                </a:lnTo>
                <a:lnTo>
                  <a:pt x="48752" y="88225"/>
                </a:lnTo>
                <a:lnTo>
                  <a:pt x="106668" y="130824"/>
                </a:lnTo>
                <a:lnTo>
                  <a:pt x="143232" y="149077"/>
                </a:lnTo>
                <a:lnTo>
                  <a:pt x="185897" y="167331"/>
                </a:lnTo>
                <a:lnTo>
                  <a:pt x="233137" y="184064"/>
                </a:lnTo>
                <a:lnTo>
                  <a:pt x="284952" y="200797"/>
                </a:lnTo>
                <a:lnTo>
                  <a:pt x="339805" y="214490"/>
                </a:lnTo>
                <a:lnTo>
                  <a:pt x="397721" y="228183"/>
                </a:lnTo>
                <a:lnTo>
                  <a:pt x="460186" y="238830"/>
                </a:lnTo>
                <a:lnTo>
                  <a:pt x="525715" y="247956"/>
                </a:lnTo>
                <a:lnTo>
                  <a:pt x="591180" y="255563"/>
                </a:lnTo>
                <a:lnTo>
                  <a:pt x="661334" y="261648"/>
                </a:lnTo>
                <a:lnTo>
                  <a:pt x="729964" y="264689"/>
                </a:lnTo>
                <a:lnTo>
                  <a:pt x="801517" y="266211"/>
                </a:lnTo>
                <a:lnTo>
                  <a:pt x="871671" y="266211"/>
                </a:lnTo>
                <a:lnTo>
                  <a:pt x="943224" y="264689"/>
                </a:lnTo>
                <a:lnTo>
                  <a:pt x="1013378" y="261648"/>
                </a:lnTo>
                <a:lnTo>
                  <a:pt x="1081881" y="255563"/>
                </a:lnTo>
                <a:lnTo>
                  <a:pt x="1148985" y="247956"/>
                </a:lnTo>
                <a:lnTo>
                  <a:pt x="1212913" y="238830"/>
                </a:lnTo>
                <a:lnTo>
                  <a:pt x="1275442" y="228183"/>
                </a:lnTo>
                <a:lnTo>
                  <a:pt x="1333396" y="214490"/>
                </a:lnTo>
                <a:lnTo>
                  <a:pt x="1389697" y="200797"/>
                </a:lnTo>
                <a:lnTo>
                  <a:pt x="1440026" y="182544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74844" y="3985855"/>
            <a:ext cx="245278" cy="197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114018" y="365728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194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40905" y="365728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194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34997" y="3234379"/>
            <a:ext cx="292625" cy="144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39571" y="3372810"/>
            <a:ext cx="952500" cy="191770"/>
          </a:xfrm>
          <a:custGeom>
            <a:avLst/>
            <a:gdLst/>
            <a:ahLst/>
            <a:cxnLst/>
            <a:rect l="l" t="t" r="r" b="b"/>
            <a:pathLst>
              <a:path w="952500" h="191770">
                <a:moveTo>
                  <a:pt x="3050" y="0"/>
                </a:moveTo>
                <a:lnTo>
                  <a:pt x="12188" y="54772"/>
                </a:lnTo>
                <a:lnTo>
                  <a:pt x="47240" y="89758"/>
                </a:lnTo>
                <a:lnTo>
                  <a:pt x="105143" y="121704"/>
                </a:lnTo>
                <a:lnTo>
                  <a:pt x="141720" y="135397"/>
                </a:lnTo>
                <a:lnTo>
                  <a:pt x="182859" y="149090"/>
                </a:lnTo>
                <a:lnTo>
                  <a:pt x="228574" y="159730"/>
                </a:lnTo>
                <a:lnTo>
                  <a:pt x="277390" y="168863"/>
                </a:lnTo>
                <a:lnTo>
                  <a:pt x="329116" y="177984"/>
                </a:lnTo>
                <a:lnTo>
                  <a:pt x="382495" y="184076"/>
                </a:lnTo>
                <a:lnTo>
                  <a:pt x="438924" y="188637"/>
                </a:lnTo>
                <a:lnTo>
                  <a:pt x="495225" y="190157"/>
                </a:lnTo>
                <a:lnTo>
                  <a:pt x="553179" y="191677"/>
                </a:lnTo>
                <a:lnTo>
                  <a:pt x="609481" y="190157"/>
                </a:lnTo>
                <a:lnTo>
                  <a:pt x="665910" y="185596"/>
                </a:lnTo>
                <a:lnTo>
                  <a:pt x="720813" y="181024"/>
                </a:lnTo>
                <a:lnTo>
                  <a:pt x="774065" y="173423"/>
                </a:lnTo>
                <a:lnTo>
                  <a:pt x="824393" y="164291"/>
                </a:lnTo>
                <a:lnTo>
                  <a:pt x="871671" y="153650"/>
                </a:lnTo>
                <a:lnTo>
                  <a:pt x="914247" y="141477"/>
                </a:lnTo>
                <a:lnTo>
                  <a:pt x="952374" y="127784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91946" y="3485381"/>
            <a:ext cx="35560" cy="17145"/>
          </a:xfrm>
          <a:custGeom>
            <a:avLst/>
            <a:gdLst/>
            <a:ahLst/>
            <a:cxnLst/>
            <a:rect l="l" t="t" r="r" b="b"/>
            <a:pathLst>
              <a:path w="35560" h="17145">
                <a:moveTo>
                  <a:pt x="0" y="16733"/>
                </a:moveTo>
                <a:lnTo>
                  <a:pt x="35077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727023" y="3468648"/>
            <a:ext cx="29209" cy="18415"/>
          </a:xfrm>
          <a:custGeom>
            <a:avLst/>
            <a:gdLst/>
            <a:ahLst/>
            <a:cxnLst/>
            <a:rect l="l" t="t" r="r" b="b"/>
            <a:pathLst>
              <a:path w="29210" h="18414">
                <a:moveTo>
                  <a:pt x="0" y="18253"/>
                </a:moveTo>
                <a:lnTo>
                  <a:pt x="28976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756000" y="3451915"/>
            <a:ext cx="23495" cy="18415"/>
          </a:xfrm>
          <a:custGeom>
            <a:avLst/>
            <a:gdLst/>
            <a:ahLst/>
            <a:cxnLst/>
            <a:rect l="l" t="t" r="r" b="b"/>
            <a:pathLst>
              <a:path w="23494" h="18414">
                <a:moveTo>
                  <a:pt x="0" y="18253"/>
                </a:moveTo>
                <a:lnTo>
                  <a:pt x="22876" y="0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78876" y="343518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53"/>
                </a:moveTo>
                <a:lnTo>
                  <a:pt x="18174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97051" y="341692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19773"/>
                </a:moveTo>
                <a:lnTo>
                  <a:pt x="12200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483570" y="3552314"/>
            <a:ext cx="27940" cy="21590"/>
          </a:xfrm>
          <a:custGeom>
            <a:avLst/>
            <a:gdLst/>
            <a:ahLst/>
            <a:cxnLst/>
            <a:rect l="l" t="t" r="r" b="b"/>
            <a:pathLst>
              <a:path w="27940" h="21589">
                <a:moveTo>
                  <a:pt x="27426" y="0"/>
                </a:moveTo>
                <a:lnTo>
                  <a:pt x="0" y="21305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463756" y="357361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338" y="0"/>
                </a:moveTo>
                <a:lnTo>
                  <a:pt x="0" y="2281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450043" y="3596433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38" y="0"/>
                </a:moveTo>
                <a:lnTo>
                  <a:pt x="0" y="22825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442417" y="3619258"/>
            <a:ext cx="9525" cy="22860"/>
          </a:xfrm>
          <a:custGeom>
            <a:avLst/>
            <a:gdLst/>
            <a:ahLst/>
            <a:cxnLst/>
            <a:rect l="l" t="t" r="r" b="b"/>
            <a:pathLst>
              <a:path w="9525" h="22860">
                <a:moveTo>
                  <a:pt x="9150" y="0"/>
                </a:moveTo>
                <a:lnTo>
                  <a:pt x="0" y="22813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440905" y="3642072"/>
            <a:ext cx="1472565" cy="284480"/>
          </a:xfrm>
          <a:custGeom>
            <a:avLst/>
            <a:gdLst/>
            <a:ahLst/>
            <a:cxnLst/>
            <a:rect l="l" t="t" r="r" b="b"/>
            <a:pathLst>
              <a:path w="1472564" h="284479">
                <a:moveTo>
                  <a:pt x="3037" y="0"/>
                </a:moveTo>
                <a:lnTo>
                  <a:pt x="4562" y="45639"/>
                </a:lnTo>
                <a:lnTo>
                  <a:pt x="33514" y="91278"/>
                </a:lnTo>
                <a:lnTo>
                  <a:pt x="83804" y="133864"/>
                </a:lnTo>
                <a:lnTo>
                  <a:pt x="118856" y="153638"/>
                </a:lnTo>
                <a:lnTo>
                  <a:pt x="158470" y="173423"/>
                </a:lnTo>
                <a:lnTo>
                  <a:pt x="202660" y="191677"/>
                </a:lnTo>
                <a:lnTo>
                  <a:pt x="251425" y="208410"/>
                </a:lnTo>
                <a:lnTo>
                  <a:pt x="304766" y="223623"/>
                </a:lnTo>
                <a:lnTo>
                  <a:pt x="362669" y="237316"/>
                </a:lnTo>
                <a:lnTo>
                  <a:pt x="423622" y="249476"/>
                </a:lnTo>
                <a:lnTo>
                  <a:pt x="487625" y="260129"/>
                </a:lnTo>
                <a:lnTo>
                  <a:pt x="554666" y="269262"/>
                </a:lnTo>
                <a:lnTo>
                  <a:pt x="623207" y="275342"/>
                </a:lnTo>
                <a:lnTo>
                  <a:pt x="693361" y="281422"/>
                </a:lnTo>
                <a:lnTo>
                  <a:pt x="764914" y="284475"/>
                </a:lnTo>
                <a:lnTo>
                  <a:pt x="838119" y="284475"/>
                </a:lnTo>
                <a:lnTo>
                  <a:pt x="909672" y="284475"/>
                </a:lnTo>
                <a:lnTo>
                  <a:pt x="981351" y="281422"/>
                </a:lnTo>
                <a:lnTo>
                  <a:pt x="1051379" y="275342"/>
                </a:lnTo>
                <a:lnTo>
                  <a:pt x="1120008" y="269262"/>
                </a:lnTo>
                <a:lnTo>
                  <a:pt x="1187113" y="260129"/>
                </a:lnTo>
                <a:lnTo>
                  <a:pt x="1251040" y="249476"/>
                </a:lnTo>
                <a:lnTo>
                  <a:pt x="1312044" y="237316"/>
                </a:lnTo>
                <a:lnTo>
                  <a:pt x="1369871" y="223623"/>
                </a:lnTo>
                <a:lnTo>
                  <a:pt x="1423249" y="208410"/>
                </a:lnTo>
                <a:lnTo>
                  <a:pt x="1472053" y="190157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12958" y="3813976"/>
            <a:ext cx="44450" cy="20320"/>
          </a:xfrm>
          <a:custGeom>
            <a:avLst/>
            <a:gdLst/>
            <a:ahLst/>
            <a:cxnLst/>
            <a:rect l="l" t="t" r="r" b="b"/>
            <a:pathLst>
              <a:path w="44450" h="20320">
                <a:moveTo>
                  <a:pt x="0" y="19773"/>
                </a:moveTo>
                <a:lnTo>
                  <a:pt x="4410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957059" y="3794190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5" h="21589">
                <a:moveTo>
                  <a:pt x="0" y="21305"/>
                </a:moveTo>
                <a:lnTo>
                  <a:pt x="39652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96712" y="3774417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0" y="21293"/>
                </a:moveTo>
                <a:lnTo>
                  <a:pt x="33552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030264" y="3753124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10" h="22860">
                <a:moveTo>
                  <a:pt x="0" y="22813"/>
                </a:moveTo>
                <a:lnTo>
                  <a:pt x="28976" y="0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059241" y="3731817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4" h="22860">
                <a:moveTo>
                  <a:pt x="0" y="22825"/>
                </a:moveTo>
                <a:lnTo>
                  <a:pt x="22876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082117" y="3709005"/>
            <a:ext cx="17145" cy="24765"/>
          </a:xfrm>
          <a:custGeom>
            <a:avLst/>
            <a:gdLst/>
            <a:ahLst/>
            <a:cxnLst/>
            <a:rect l="l" t="t" r="r" b="b"/>
            <a:pathLst>
              <a:path w="17144" h="24764">
                <a:moveTo>
                  <a:pt x="0" y="24345"/>
                </a:moveTo>
                <a:lnTo>
                  <a:pt x="16649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098767" y="3686191"/>
            <a:ext cx="10795" cy="24765"/>
          </a:xfrm>
          <a:custGeom>
            <a:avLst/>
            <a:gdLst/>
            <a:ahLst/>
            <a:cxnLst/>
            <a:rect l="l" t="t" r="r" b="b"/>
            <a:pathLst>
              <a:path w="10794" h="24764">
                <a:moveTo>
                  <a:pt x="0" y="24333"/>
                </a:moveTo>
                <a:lnTo>
                  <a:pt x="10675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109442" y="3663365"/>
            <a:ext cx="5080" cy="24765"/>
          </a:xfrm>
          <a:custGeom>
            <a:avLst/>
            <a:gdLst/>
            <a:ahLst/>
            <a:cxnLst/>
            <a:rect l="l" t="t" r="r" b="b"/>
            <a:pathLst>
              <a:path w="5080" h="24764">
                <a:moveTo>
                  <a:pt x="0" y="24345"/>
                </a:moveTo>
                <a:lnTo>
                  <a:pt x="4575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12492" y="3640552"/>
            <a:ext cx="1905" cy="24765"/>
          </a:xfrm>
          <a:custGeom>
            <a:avLst/>
            <a:gdLst/>
            <a:ahLst/>
            <a:cxnLst/>
            <a:rect l="l" t="t" r="r" b="b"/>
            <a:pathLst>
              <a:path w="1905" h="24764">
                <a:moveTo>
                  <a:pt x="762" y="-6105"/>
                </a:moveTo>
                <a:lnTo>
                  <a:pt x="762" y="30438"/>
                </a:lnTo>
              </a:path>
            </a:pathLst>
          </a:custGeom>
          <a:ln w="13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01817" y="3617726"/>
            <a:ext cx="10795" cy="24765"/>
          </a:xfrm>
          <a:custGeom>
            <a:avLst/>
            <a:gdLst/>
            <a:ahLst/>
            <a:cxnLst/>
            <a:rect l="l" t="t" r="r" b="b"/>
            <a:pathLst>
              <a:path w="10794" h="24764">
                <a:moveTo>
                  <a:pt x="10675" y="24345"/>
                </a:moveTo>
                <a:lnTo>
                  <a:pt x="0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088218" y="3594913"/>
            <a:ext cx="15240" cy="24765"/>
          </a:xfrm>
          <a:custGeom>
            <a:avLst/>
            <a:gdLst/>
            <a:ahLst/>
            <a:cxnLst/>
            <a:rect l="l" t="t" r="r" b="b"/>
            <a:pathLst>
              <a:path w="15239" h="24764">
                <a:moveTo>
                  <a:pt x="15123" y="24345"/>
                </a:moveTo>
                <a:lnTo>
                  <a:pt x="0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068391" y="3572099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89" h="24764">
                <a:moveTo>
                  <a:pt x="21351" y="2433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042465" y="3550794"/>
            <a:ext cx="27940" cy="22860"/>
          </a:xfrm>
          <a:custGeom>
            <a:avLst/>
            <a:gdLst/>
            <a:ahLst/>
            <a:cxnLst/>
            <a:rect l="l" t="t" r="r" b="b"/>
            <a:pathLst>
              <a:path w="27939" h="22860">
                <a:moveTo>
                  <a:pt x="27451" y="22825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09471" y="3360649"/>
            <a:ext cx="239395" cy="191770"/>
          </a:xfrm>
          <a:custGeom>
            <a:avLst/>
            <a:gdLst/>
            <a:ahLst/>
            <a:cxnLst/>
            <a:rect l="l" t="t" r="r" b="b"/>
            <a:pathLst>
              <a:path w="239394" h="191770">
                <a:moveTo>
                  <a:pt x="239237" y="0"/>
                </a:moveTo>
                <a:lnTo>
                  <a:pt x="0" y="191664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920584" y="3458008"/>
            <a:ext cx="123825" cy="94615"/>
          </a:xfrm>
          <a:custGeom>
            <a:avLst/>
            <a:gdLst/>
            <a:ahLst/>
            <a:cxnLst/>
            <a:rect l="l" t="t" r="r" b="b"/>
            <a:pathLst>
              <a:path w="123825" h="94614">
                <a:moveTo>
                  <a:pt x="0" y="0"/>
                </a:moveTo>
                <a:lnTo>
                  <a:pt x="123406" y="94305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82033" y="3102040"/>
            <a:ext cx="463550" cy="231775"/>
          </a:xfrm>
          <a:custGeom>
            <a:avLst/>
            <a:gdLst/>
            <a:ahLst/>
            <a:cxnLst/>
            <a:rect l="l" t="t" r="r" b="b"/>
            <a:pathLst>
              <a:path w="463550" h="231775">
                <a:moveTo>
                  <a:pt x="0" y="0"/>
                </a:moveTo>
                <a:lnTo>
                  <a:pt x="463249" y="231223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95572" y="3019907"/>
            <a:ext cx="281940" cy="370205"/>
          </a:xfrm>
          <a:custGeom>
            <a:avLst/>
            <a:gdLst/>
            <a:ahLst/>
            <a:cxnLst/>
            <a:rect l="l" t="t" r="r" b="b"/>
            <a:pathLst>
              <a:path w="281939" h="370204">
                <a:moveTo>
                  <a:pt x="12238" y="0"/>
                </a:moveTo>
                <a:lnTo>
                  <a:pt x="4575" y="38001"/>
                </a:lnTo>
                <a:lnTo>
                  <a:pt x="0" y="77560"/>
                </a:lnTo>
                <a:lnTo>
                  <a:pt x="0" y="118639"/>
                </a:lnTo>
                <a:lnTo>
                  <a:pt x="6100" y="158185"/>
                </a:lnTo>
                <a:lnTo>
                  <a:pt x="16814" y="196224"/>
                </a:lnTo>
                <a:lnTo>
                  <a:pt x="30540" y="232730"/>
                </a:lnTo>
                <a:lnTo>
                  <a:pt x="71590" y="296623"/>
                </a:lnTo>
                <a:lnTo>
                  <a:pt x="124969" y="342262"/>
                </a:lnTo>
                <a:lnTo>
                  <a:pt x="187371" y="366595"/>
                </a:lnTo>
                <a:lnTo>
                  <a:pt x="219398" y="369635"/>
                </a:lnTo>
                <a:lnTo>
                  <a:pt x="251425" y="366595"/>
                </a:lnTo>
                <a:lnTo>
                  <a:pt x="281927" y="355942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271410" y="3213068"/>
            <a:ext cx="146273" cy="170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147996" y="3088329"/>
            <a:ext cx="120354" cy="108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82033" y="3102040"/>
            <a:ext cx="48895" cy="66040"/>
          </a:xfrm>
          <a:custGeom>
            <a:avLst/>
            <a:gdLst/>
            <a:ahLst/>
            <a:cxnLst/>
            <a:rect l="l" t="t" r="r" b="b"/>
            <a:pathLst>
              <a:path w="48895" h="66039">
                <a:moveTo>
                  <a:pt x="0" y="0"/>
                </a:moveTo>
                <a:lnTo>
                  <a:pt x="48803" y="65412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882033" y="310204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355" y="0"/>
                </a:lnTo>
              </a:path>
            </a:pathLst>
          </a:custGeom>
          <a:ln w="12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96607" y="3267851"/>
            <a:ext cx="48895" cy="66040"/>
          </a:xfrm>
          <a:custGeom>
            <a:avLst/>
            <a:gdLst/>
            <a:ahLst/>
            <a:cxnLst/>
            <a:rect l="l" t="t" r="r" b="b"/>
            <a:pathLst>
              <a:path w="48895" h="66039">
                <a:moveTo>
                  <a:pt x="48676" y="65412"/>
                </a:moveTo>
                <a:lnTo>
                  <a:pt x="0" y="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263054" y="3333263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228" y="0"/>
                </a:moveTo>
                <a:lnTo>
                  <a:pt x="0" y="0"/>
                </a:lnTo>
              </a:path>
            </a:pathLst>
          </a:custGeom>
          <a:ln w="12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88522" y="2995586"/>
            <a:ext cx="81280" cy="18415"/>
          </a:xfrm>
          <a:custGeom>
            <a:avLst/>
            <a:gdLst/>
            <a:ahLst/>
            <a:cxnLst/>
            <a:rect l="l" t="t" r="r" b="b"/>
            <a:pathLst>
              <a:path w="81280" h="18414">
                <a:moveTo>
                  <a:pt x="80754" y="1824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05273" y="3013827"/>
            <a:ext cx="64135" cy="52069"/>
          </a:xfrm>
          <a:custGeom>
            <a:avLst/>
            <a:gdLst/>
            <a:ahLst/>
            <a:cxnLst/>
            <a:rect l="l" t="t" r="r" b="b"/>
            <a:pathLst>
              <a:path w="64134" h="52069">
                <a:moveTo>
                  <a:pt x="64003" y="0"/>
                </a:moveTo>
                <a:lnTo>
                  <a:pt x="0" y="51681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306798" y="3512767"/>
            <a:ext cx="62865" cy="55244"/>
          </a:xfrm>
          <a:custGeom>
            <a:avLst/>
            <a:gdLst/>
            <a:ahLst/>
            <a:cxnLst/>
            <a:rect l="l" t="t" r="r" b="b"/>
            <a:pathLst>
              <a:path w="62865" h="55245">
                <a:moveTo>
                  <a:pt x="62478" y="54759"/>
                </a:moveTo>
                <a:lnTo>
                  <a:pt x="0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88522" y="3567527"/>
            <a:ext cx="81280" cy="17145"/>
          </a:xfrm>
          <a:custGeom>
            <a:avLst/>
            <a:gdLst/>
            <a:ahLst/>
            <a:cxnLst/>
            <a:rect l="l" t="t" r="r" b="b"/>
            <a:pathLst>
              <a:path w="81280" h="17145">
                <a:moveTo>
                  <a:pt x="80754" y="0"/>
                </a:moveTo>
                <a:lnTo>
                  <a:pt x="0" y="16733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420309" y="3599473"/>
            <a:ext cx="61594" cy="55244"/>
          </a:xfrm>
          <a:custGeom>
            <a:avLst/>
            <a:gdLst/>
            <a:ahLst/>
            <a:cxnLst/>
            <a:rect l="l" t="t" r="r" b="b"/>
            <a:pathLst>
              <a:path w="61595" h="55245">
                <a:moveTo>
                  <a:pt x="61004" y="0"/>
                </a:moveTo>
                <a:lnTo>
                  <a:pt x="0" y="54772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481313" y="3599473"/>
            <a:ext cx="7620" cy="80645"/>
          </a:xfrm>
          <a:custGeom>
            <a:avLst/>
            <a:gdLst/>
            <a:ahLst/>
            <a:cxnLst/>
            <a:rect l="l" t="t" r="r" b="b"/>
            <a:pathLst>
              <a:path w="7620" h="80645">
                <a:moveTo>
                  <a:pt x="3812" y="-6104"/>
                </a:moveTo>
                <a:lnTo>
                  <a:pt x="3812" y="86730"/>
                </a:lnTo>
              </a:path>
            </a:pathLst>
          </a:custGeom>
          <a:ln w="198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211624" y="4127345"/>
            <a:ext cx="68580" cy="44450"/>
          </a:xfrm>
          <a:custGeom>
            <a:avLst/>
            <a:gdLst/>
            <a:ahLst/>
            <a:cxnLst/>
            <a:rect l="l" t="t" r="r" b="b"/>
            <a:pathLst>
              <a:path w="68579" h="44450">
                <a:moveTo>
                  <a:pt x="0" y="44119"/>
                </a:moveTo>
                <a:lnTo>
                  <a:pt x="68502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211624" y="4089318"/>
            <a:ext cx="7620" cy="82550"/>
          </a:xfrm>
          <a:custGeom>
            <a:avLst/>
            <a:gdLst/>
            <a:ahLst/>
            <a:cxnLst/>
            <a:rect l="l" t="t" r="r" b="b"/>
            <a:pathLst>
              <a:path w="7619" h="82550">
                <a:moveTo>
                  <a:pt x="3812" y="-6104"/>
                </a:moveTo>
                <a:lnTo>
                  <a:pt x="3812" y="88250"/>
                </a:lnTo>
              </a:path>
            </a:pathLst>
          </a:custGeom>
          <a:ln w="198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443185" y="232322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0"/>
                </a:moveTo>
                <a:lnTo>
                  <a:pt x="56428" y="56241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430984" y="2323222"/>
            <a:ext cx="12700" cy="79375"/>
          </a:xfrm>
          <a:custGeom>
            <a:avLst/>
            <a:gdLst/>
            <a:ahLst/>
            <a:cxnLst/>
            <a:rect l="l" t="t" r="r" b="b"/>
            <a:pathLst>
              <a:path w="12700" h="79375">
                <a:moveTo>
                  <a:pt x="12200" y="0"/>
                </a:moveTo>
                <a:lnTo>
                  <a:pt x="0" y="79042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20965" y="2873856"/>
            <a:ext cx="45720" cy="68580"/>
          </a:xfrm>
          <a:custGeom>
            <a:avLst/>
            <a:gdLst/>
            <a:ahLst/>
            <a:cxnLst/>
            <a:rect l="l" t="t" r="r" b="b"/>
            <a:pathLst>
              <a:path w="45720" h="68580">
                <a:moveTo>
                  <a:pt x="45625" y="68401"/>
                </a:moveTo>
                <a:lnTo>
                  <a:pt x="0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66591" y="2864736"/>
            <a:ext cx="27940" cy="78105"/>
          </a:xfrm>
          <a:custGeom>
            <a:avLst/>
            <a:gdLst/>
            <a:ahLst/>
            <a:cxnLst/>
            <a:rect l="l" t="t" r="r" b="b"/>
            <a:pathLst>
              <a:path w="27939" h="78105">
                <a:moveTo>
                  <a:pt x="0" y="77522"/>
                </a:moveTo>
                <a:lnTo>
                  <a:pt x="27451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1140640" y="4474658"/>
            <a:ext cx="289750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(a) Polar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2400" b="1" spc="-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622580" y="4474404"/>
            <a:ext cx="367157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 Spherical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envelope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7317" y="434209"/>
            <a:ext cx="430784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Polar Robot</a:t>
            </a:r>
            <a:r>
              <a:rPr sz="4000" b="1" spc="-100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FF46B-0E6C-4BB2-85A1-C62F028D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523875"/>
            <a:ext cx="850582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9760" y="434209"/>
            <a:ext cx="536321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Pendulum Robot</a:t>
            </a:r>
            <a:r>
              <a:rPr sz="4000" b="1" spc="-4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546" y="371821"/>
            <a:ext cx="538607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Pendulum </a:t>
            </a:r>
            <a:r>
              <a:rPr spc="25" dirty="0"/>
              <a:t>Robot</a:t>
            </a:r>
            <a:r>
              <a:rPr spc="-30" dirty="0"/>
              <a:t> </a:t>
            </a:r>
            <a:r>
              <a:rPr spc="20" dirty="0"/>
              <a:t>System</a:t>
            </a:r>
          </a:p>
        </p:txBody>
      </p:sp>
      <p:sp>
        <p:nvSpPr>
          <p:cNvPr id="6" name="object 6"/>
          <p:cNvSpPr/>
          <p:nvPr/>
        </p:nvSpPr>
        <p:spPr>
          <a:xfrm>
            <a:off x="1030685" y="1375028"/>
            <a:ext cx="7314565" cy="3557904"/>
          </a:xfrm>
          <a:custGeom>
            <a:avLst/>
            <a:gdLst/>
            <a:ahLst/>
            <a:cxnLst/>
            <a:rect l="l" t="t" r="r" b="b"/>
            <a:pathLst>
              <a:path w="7314565" h="3557904">
                <a:moveTo>
                  <a:pt x="0" y="3557551"/>
                </a:moveTo>
                <a:lnTo>
                  <a:pt x="7314385" y="3557551"/>
                </a:lnTo>
                <a:lnTo>
                  <a:pt x="7314385" y="0"/>
                </a:lnTo>
                <a:lnTo>
                  <a:pt x="0" y="0"/>
                </a:lnTo>
                <a:lnTo>
                  <a:pt x="0" y="3557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45072" y="1375028"/>
            <a:ext cx="0" cy="3557904"/>
          </a:xfrm>
          <a:custGeom>
            <a:avLst/>
            <a:gdLst/>
            <a:ahLst/>
            <a:cxnLst/>
            <a:rect l="l" t="t" r="r" b="b"/>
            <a:pathLst>
              <a:path h="3557904">
                <a:moveTo>
                  <a:pt x="0" y="3557551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7827" y="3262112"/>
            <a:ext cx="140335" cy="70485"/>
          </a:xfrm>
          <a:custGeom>
            <a:avLst/>
            <a:gdLst/>
            <a:ahLst/>
            <a:cxnLst/>
            <a:rect l="l" t="t" r="r" b="b"/>
            <a:pathLst>
              <a:path w="140335" h="70485">
                <a:moveTo>
                  <a:pt x="0" y="0"/>
                </a:moveTo>
                <a:lnTo>
                  <a:pt x="140182" y="69924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3667" y="4208301"/>
            <a:ext cx="2415540" cy="508634"/>
          </a:xfrm>
          <a:custGeom>
            <a:avLst/>
            <a:gdLst/>
            <a:ahLst/>
            <a:cxnLst/>
            <a:rect l="l" t="t" r="r" b="b"/>
            <a:pathLst>
              <a:path w="2415540" h="508635">
                <a:moveTo>
                  <a:pt x="0" y="0"/>
                </a:moveTo>
                <a:lnTo>
                  <a:pt x="103706" y="71495"/>
                </a:lnTo>
                <a:lnTo>
                  <a:pt x="211861" y="139950"/>
                </a:lnTo>
                <a:lnTo>
                  <a:pt x="321542" y="202325"/>
                </a:lnTo>
                <a:lnTo>
                  <a:pt x="435797" y="258620"/>
                </a:lnTo>
                <a:lnTo>
                  <a:pt x="551705" y="310342"/>
                </a:lnTo>
                <a:lnTo>
                  <a:pt x="670536" y="355983"/>
                </a:lnTo>
                <a:lnTo>
                  <a:pt x="790892" y="395531"/>
                </a:lnTo>
                <a:lnTo>
                  <a:pt x="914298" y="428998"/>
                </a:lnTo>
                <a:lnTo>
                  <a:pt x="1037704" y="457906"/>
                </a:lnTo>
                <a:lnTo>
                  <a:pt x="1162762" y="479200"/>
                </a:lnTo>
                <a:lnTo>
                  <a:pt x="1289218" y="494414"/>
                </a:lnTo>
                <a:lnTo>
                  <a:pt x="1415675" y="505067"/>
                </a:lnTo>
                <a:lnTo>
                  <a:pt x="1542131" y="508107"/>
                </a:lnTo>
                <a:lnTo>
                  <a:pt x="1670113" y="505067"/>
                </a:lnTo>
                <a:lnTo>
                  <a:pt x="1796569" y="495934"/>
                </a:lnTo>
                <a:lnTo>
                  <a:pt x="1923152" y="480733"/>
                </a:lnTo>
                <a:lnTo>
                  <a:pt x="2048083" y="460946"/>
                </a:lnTo>
                <a:lnTo>
                  <a:pt x="2171490" y="433571"/>
                </a:lnTo>
                <a:lnTo>
                  <a:pt x="2294896" y="400104"/>
                </a:lnTo>
                <a:lnTo>
                  <a:pt x="2415252" y="359023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8920" y="4523203"/>
            <a:ext cx="119380" cy="45720"/>
          </a:xfrm>
          <a:custGeom>
            <a:avLst/>
            <a:gdLst/>
            <a:ahLst/>
            <a:cxnLst/>
            <a:rect l="l" t="t" r="r" b="b"/>
            <a:pathLst>
              <a:path w="119379" h="45720">
                <a:moveTo>
                  <a:pt x="0" y="45641"/>
                </a:moveTo>
                <a:lnTo>
                  <a:pt x="118957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7877" y="4471482"/>
            <a:ext cx="116205" cy="53340"/>
          </a:xfrm>
          <a:custGeom>
            <a:avLst/>
            <a:gdLst/>
            <a:ahLst/>
            <a:cxnLst/>
            <a:rect l="l" t="t" r="r" b="b"/>
            <a:pathLst>
              <a:path w="116204" h="53339">
                <a:moveTo>
                  <a:pt x="0" y="53241"/>
                </a:moveTo>
                <a:lnTo>
                  <a:pt x="115780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3658" y="4416720"/>
            <a:ext cx="114300" cy="56515"/>
          </a:xfrm>
          <a:custGeom>
            <a:avLst/>
            <a:gdLst/>
            <a:ahLst/>
            <a:cxnLst/>
            <a:rect l="l" t="t" r="r" b="b"/>
            <a:pathLst>
              <a:path w="114300" h="56514">
                <a:moveTo>
                  <a:pt x="0" y="56281"/>
                </a:moveTo>
                <a:lnTo>
                  <a:pt x="114255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7914" y="4354345"/>
            <a:ext cx="111760" cy="64135"/>
          </a:xfrm>
          <a:custGeom>
            <a:avLst/>
            <a:gdLst/>
            <a:ahLst/>
            <a:cxnLst/>
            <a:rect l="l" t="t" r="r" b="b"/>
            <a:pathLst>
              <a:path w="111759" h="64135">
                <a:moveTo>
                  <a:pt x="0" y="63895"/>
                </a:moveTo>
                <a:lnTo>
                  <a:pt x="111205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9119" y="4287410"/>
            <a:ext cx="108585" cy="68580"/>
          </a:xfrm>
          <a:custGeom>
            <a:avLst/>
            <a:gdLst/>
            <a:ahLst/>
            <a:cxnLst/>
            <a:rect l="l" t="t" r="r" b="b"/>
            <a:pathLst>
              <a:path w="108584" h="68579">
                <a:moveTo>
                  <a:pt x="0" y="68455"/>
                </a:moveTo>
                <a:lnTo>
                  <a:pt x="108282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47401" y="4215901"/>
            <a:ext cx="104139" cy="73025"/>
          </a:xfrm>
          <a:custGeom>
            <a:avLst/>
            <a:gdLst/>
            <a:ahLst/>
            <a:cxnLst/>
            <a:rect l="l" t="t" r="r" b="b"/>
            <a:pathLst>
              <a:path w="104140" h="73025">
                <a:moveTo>
                  <a:pt x="0" y="73028"/>
                </a:moveTo>
                <a:lnTo>
                  <a:pt x="103579" y="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0981" y="4138313"/>
            <a:ext cx="102235" cy="79375"/>
          </a:xfrm>
          <a:custGeom>
            <a:avLst/>
            <a:gdLst/>
            <a:ahLst/>
            <a:cxnLst/>
            <a:rect l="l" t="t" r="r" b="b"/>
            <a:pathLst>
              <a:path w="102234" h="79375">
                <a:moveTo>
                  <a:pt x="0" y="79108"/>
                </a:moveTo>
                <a:lnTo>
                  <a:pt x="102054" y="0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3036" y="4056164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0" y="83681"/>
                </a:moveTo>
                <a:lnTo>
                  <a:pt x="96081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49117" y="3344197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499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98026" y="3649991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473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3667" y="3493294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500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8026" y="4260022"/>
            <a:ext cx="899160" cy="126364"/>
          </a:xfrm>
          <a:custGeom>
            <a:avLst/>
            <a:gdLst/>
            <a:ahLst/>
            <a:cxnLst/>
            <a:rect l="l" t="t" r="r" b="b"/>
            <a:pathLst>
              <a:path w="899159" h="126364">
                <a:moveTo>
                  <a:pt x="0" y="103443"/>
                </a:moveTo>
                <a:lnTo>
                  <a:pt x="100529" y="118656"/>
                </a:lnTo>
                <a:lnTo>
                  <a:pt x="202711" y="126270"/>
                </a:lnTo>
                <a:lnTo>
                  <a:pt x="304766" y="126270"/>
                </a:lnTo>
                <a:lnTo>
                  <a:pt x="406820" y="121709"/>
                </a:lnTo>
                <a:lnTo>
                  <a:pt x="507477" y="111056"/>
                </a:lnTo>
                <a:lnTo>
                  <a:pt x="608007" y="92802"/>
                </a:lnTo>
                <a:lnTo>
                  <a:pt x="707011" y="68455"/>
                </a:lnTo>
                <a:lnTo>
                  <a:pt x="804618" y="38027"/>
                </a:lnTo>
                <a:lnTo>
                  <a:pt x="899047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7073" y="4217422"/>
            <a:ext cx="93345" cy="44450"/>
          </a:xfrm>
          <a:custGeom>
            <a:avLst/>
            <a:gdLst/>
            <a:ahLst/>
            <a:cxnLst/>
            <a:rect l="l" t="t" r="r" b="b"/>
            <a:pathLst>
              <a:path w="93345" h="44450">
                <a:moveTo>
                  <a:pt x="0" y="44121"/>
                </a:moveTo>
                <a:lnTo>
                  <a:pt x="92904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89977" y="4168740"/>
            <a:ext cx="90170" cy="50800"/>
          </a:xfrm>
          <a:custGeom>
            <a:avLst/>
            <a:gdLst/>
            <a:ahLst/>
            <a:cxnLst/>
            <a:rect l="l" t="t" r="r" b="b"/>
            <a:pathLst>
              <a:path w="90170" h="50800">
                <a:moveTo>
                  <a:pt x="0" y="50201"/>
                </a:moveTo>
                <a:lnTo>
                  <a:pt x="8998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9958" y="4115498"/>
            <a:ext cx="86995" cy="55244"/>
          </a:xfrm>
          <a:custGeom>
            <a:avLst/>
            <a:gdLst/>
            <a:ahLst/>
            <a:cxnLst/>
            <a:rect l="l" t="t" r="r" b="b"/>
            <a:pathLst>
              <a:path w="86995" h="55245">
                <a:moveTo>
                  <a:pt x="0" y="54761"/>
                </a:moveTo>
                <a:lnTo>
                  <a:pt x="86803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66761" y="4056164"/>
            <a:ext cx="82550" cy="60960"/>
          </a:xfrm>
          <a:custGeom>
            <a:avLst/>
            <a:gdLst/>
            <a:ahLst/>
            <a:cxnLst/>
            <a:rect l="l" t="t" r="r" b="b"/>
            <a:pathLst>
              <a:path w="82550" h="60960">
                <a:moveTo>
                  <a:pt x="0" y="60854"/>
                </a:moveTo>
                <a:lnTo>
                  <a:pt x="82355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3667" y="4208301"/>
            <a:ext cx="1839595" cy="385445"/>
          </a:xfrm>
          <a:custGeom>
            <a:avLst/>
            <a:gdLst/>
            <a:ahLst/>
            <a:cxnLst/>
            <a:rect l="l" t="t" r="r" b="b"/>
            <a:pathLst>
              <a:path w="1839595" h="385445">
                <a:moveTo>
                  <a:pt x="0" y="0"/>
                </a:moveTo>
                <a:lnTo>
                  <a:pt x="86930" y="62374"/>
                </a:lnTo>
                <a:lnTo>
                  <a:pt x="178309" y="120176"/>
                </a:lnTo>
                <a:lnTo>
                  <a:pt x="272738" y="173431"/>
                </a:lnTo>
                <a:lnTo>
                  <a:pt x="368820" y="220579"/>
                </a:lnTo>
                <a:lnTo>
                  <a:pt x="469349" y="261660"/>
                </a:lnTo>
                <a:lnTo>
                  <a:pt x="571404" y="298168"/>
                </a:lnTo>
                <a:lnTo>
                  <a:pt x="675111" y="327075"/>
                </a:lnTo>
                <a:lnTo>
                  <a:pt x="780216" y="351422"/>
                </a:lnTo>
                <a:lnTo>
                  <a:pt x="886846" y="368156"/>
                </a:lnTo>
                <a:lnTo>
                  <a:pt x="993603" y="380317"/>
                </a:lnTo>
                <a:lnTo>
                  <a:pt x="1101758" y="384890"/>
                </a:lnTo>
                <a:lnTo>
                  <a:pt x="1209913" y="384890"/>
                </a:lnTo>
                <a:lnTo>
                  <a:pt x="1318195" y="377277"/>
                </a:lnTo>
                <a:lnTo>
                  <a:pt x="1424825" y="363583"/>
                </a:lnTo>
                <a:lnTo>
                  <a:pt x="1531455" y="343809"/>
                </a:lnTo>
                <a:lnTo>
                  <a:pt x="1635162" y="317942"/>
                </a:lnTo>
                <a:lnTo>
                  <a:pt x="1738742" y="285995"/>
                </a:lnTo>
                <a:lnTo>
                  <a:pt x="1839272" y="246447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2940" y="4412147"/>
            <a:ext cx="99695" cy="44450"/>
          </a:xfrm>
          <a:custGeom>
            <a:avLst/>
            <a:gdLst/>
            <a:ahLst/>
            <a:cxnLst/>
            <a:rect l="l" t="t" r="r" b="b"/>
            <a:pathLst>
              <a:path w="99695" h="44450">
                <a:moveTo>
                  <a:pt x="0" y="44121"/>
                </a:moveTo>
                <a:lnTo>
                  <a:pt x="99131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2071" y="4361945"/>
            <a:ext cx="96520" cy="52069"/>
          </a:xfrm>
          <a:custGeom>
            <a:avLst/>
            <a:gdLst/>
            <a:ahLst/>
            <a:cxnLst/>
            <a:rect l="l" t="t" r="r" b="b"/>
            <a:pathLst>
              <a:path w="96520" h="52070">
                <a:moveTo>
                  <a:pt x="0" y="51721"/>
                </a:moveTo>
                <a:lnTo>
                  <a:pt x="95954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4759" y="3187500"/>
            <a:ext cx="1839595" cy="386715"/>
          </a:xfrm>
          <a:custGeom>
            <a:avLst/>
            <a:gdLst/>
            <a:ahLst/>
            <a:cxnLst/>
            <a:rect l="l" t="t" r="r" b="b"/>
            <a:pathLst>
              <a:path w="1839595" h="386714">
                <a:moveTo>
                  <a:pt x="0" y="0"/>
                </a:moveTo>
                <a:lnTo>
                  <a:pt x="86803" y="63844"/>
                </a:lnTo>
                <a:lnTo>
                  <a:pt x="178309" y="121735"/>
                </a:lnTo>
                <a:lnTo>
                  <a:pt x="272738" y="173418"/>
                </a:lnTo>
                <a:lnTo>
                  <a:pt x="368820" y="220541"/>
                </a:lnTo>
                <a:lnTo>
                  <a:pt x="469349" y="263231"/>
                </a:lnTo>
                <a:lnTo>
                  <a:pt x="571404" y="298193"/>
                </a:lnTo>
                <a:lnTo>
                  <a:pt x="675111" y="328596"/>
                </a:lnTo>
                <a:lnTo>
                  <a:pt x="780216" y="351397"/>
                </a:lnTo>
                <a:lnTo>
                  <a:pt x="886846" y="369638"/>
                </a:lnTo>
                <a:lnTo>
                  <a:pt x="993603" y="380279"/>
                </a:lnTo>
                <a:lnTo>
                  <a:pt x="1101758" y="386359"/>
                </a:lnTo>
                <a:lnTo>
                  <a:pt x="1209913" y="384839"/>
                </a:lnTo>
                <a:lnTo>
                  <a:pt x="1318068" y="377239"/>
                </a:lnTo>
                <a:lnTo>
                  <a:pt x="1424825" y="363558"/>
                </a:lnTo>
                <a:lnTo>
                  <a:pt x="1531455" y="343797"/>
                </a:lnTo>
                <a:lnTo>
                  <a:pt x="1635035" y="317955"/>
                </a:lnTo>
                <a:lnTo>
                  <a:pt x="1738742" y="286033"/>
                </a:lnTo>
                <a:lnTo>
                  <a:pt x="1839272" y="24803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54031" y="3391320"/>
            <a:ext cx="99060" cy="46355"/>
          </a:xfrm>
          <a:custGeom>
            <a:avLst/>
            <a:gdLst/>
            <a:ahLst/>
            <a:cxnLst/>
            <a:rect l="l" t="t" r="r" b="b"/>
            <a:pathLst>
              <a:path w="99059" h="46354">
                <a:moveTo>
                  <a:pt x="0" y="45729"/>
                </a:moveTo>
                <a:lnTo>
                  <a:pt x="99004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53036" y="3342677"/>
            <a:ext cx="96520" cy="50165"/>
          </a:xfrm>
          <a:custGeom>
            <a:avLst/>
            <a:gdLst/>
            <a:ahLst/>
            <a:cxnLst/>
            <a:rect l="l" t="t" r="r" b="b"/>
            <a:pathLst>
              <a:path w="96520" h="50164">
                <a:moveTo>
                  <a:pt x="0" y="50163"/>
                </a:moveTo>
                <a:lnTo>
                  <a:pt x="96081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3667" y="3389800"/>
            <a:ext cx="899160" cy="126364"/>
          </a:xfrm>
          <a:custGeom>
            <a:avLst/>
            <a:gdLst/>
            <a:ahLst/>
            <a:cxnLst/>
            <a:rect l="l" t="t" r="r" b="b"/>
            <a:pathLst>
              <a:path w="899160" h="126364">
                <a:moveTo>
                  <a:pt x="0" y="103493"/>
                </a:moveTo>
                <a:lnTo>
                  <a:pt x="100656" y="118694"/>
                </a:lnTo>
                <a:lnTo>
                  <a:pt x="202711" y="126295"/>
                </a:lnTo>
                <a:lnTo>
                  <a:pt x="304766" y="126295"/>
                </a:lnTo>
                <a:lnTo>
                  <a:pt x="406947" y="121735"/>
                </a:lnTo>
                <a:lnTo>
                  <a:pt x="507477" y="111094"/>
                </a:lnTo>
                <a:lnTo>
                  <a:pt x="608007" y="92853"/>
                </a:lnTo>
                <a:lnTo>
                  <a:pt x="707138" y="68531"/>
                </a:lnTo>
                <a:lnTo>
                  <a:pt x="804618" y="38129"/>
                </a:lnTo>
                <a:lnTo>
                  <a:pt x="899047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2715" y="3347237"/>
            <a:ext cx="93345" cy="44450"/>
          </a:xfrm>
          <a:custGeom>
            <a:avLst/>
            <a:gdLst/>
            <a:ahLst/>
            <a:cxnLst/>
            <a:rect l="l" t="t" r="r" b="b"/>
            <a:pathLst>
              <a:path w="93345" h="44450">
                <a:moveTo>
                  <a:pt x="0" y="44083"/>
                </a:moveTo>
                <a:lnTo>
                  <a:pt x="93031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55746" y="3298594"/>
            <a:ext cx="90170" cy="50165"/>
          </a:xfrm>
          <a:custGeom>
            <a:avLst/>
            <a:gdLst/>
            <a:ahLst/>
            <a:cxnLst/>
            <a:rect l="l" t="t" r="r" b="b"/>
            <a:pathLst>
              <a:path w="90170" h="50164">
                <a:moveTo>
                  <a:pt x="0" y="50163"/>
                </a:moveTo>
                <a:lnTo>
                  <a:pt x="89853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45600" y="3245264"/>
            <a:ext cx="86995" cy="55244"/>
          </a:xfrm>
          <a:custGeom>
            <a:avLst/>
            <a:gdLst/>
            <a:ahLst/>
            <a:cxnLst/>
            <a:rect l="l" t="t" r="r" b="b"/>
            <a:pathLst>
              <a:path w="86995" h="55245">
                <a:moveTo>
                  <a:pt x="0" y="54850"/>
                </a:moveTo>
                <a:lnTo>
                  <a:pt x="86930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32531" y="3185980"/>
            <a:ext cx="82550" cy="60960"/>
          </a:xfrm>
          <a:custGeom>
            <a:avLst/>
            <a:gdLst/>
            <a:ahLst/>
            <a:cxnLst/>
            <a:rect l="l" t="t" r="r" b="b"/>
            <a:pathLst>
              <a:path w="82550" h="60960">
                <a:moveTo>
                  <a:pt x="0" y="60804"/>
                </a:moveTo>
                <a:lnTo>
                  <a:pt x="82228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8026" y="3544978"/>
            <a:ext cx="899160" cy="128270"/>
          </a:xfrm>
          <a:custGeom>
            <a:avLst/>
            <a:gdLst/>
            <a:ahLst/>
            <a:cxnLst/>
            <a:rect l="l" t="t" r="r" b="b"/>
            <a:pathLst>
              <a:path w="899159" h="128270">
                <a:moveTo>
                  <a:pt x="0" y="105013"/>
                </a:moveTo>
                <a:lnTo>
                  <a:pt x="100529" y="118694"/>
                </a:lnTo>
                <a:lnTo>
                  <a:pt x="202711" y="126308"/>
                </a:lnTo>
                <a:lnTo>
                  <a:pt x="304766" y="127828"/>
                </a:lnTo>
                <a:lnTo>
                  <a:pt x="406820" y="123255"/>
                </a:lnTo>
                <a:lnTo>
                  <a:pt x="507477" y="111094"/>
                </a:lnTo>
                <a:lnTo>
                  <a:pt x="608007" y="92853"/>
                </a:lnTo>
                <a:lnTo>
                  <a:pt x="707011" y="68531"/>
                </a:lnTo>
                <a:lnTo>
                  <a:pt x="804618" y="38129"/>
                </a:lnTo>
                <a:lnTo>
                  <a:pt x="899047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97073" y="3503935"/>
            <a:ext cx="93345" cy="43180"/>
          </a:xfrm>
          <a:custGeom>
            <a:avLst/>
            <a:gdLst/>
            <a:ahLst/>
            <a:cxnLst/>
            <a:rect l="l" t="t" r="r" b="b"/>
            <a:pathLst>
              <a:path w="93345" h="43179">
                <a:moveTo>
                  <a:pt x="0" y="42562"/>
                </a:moveTo>
                <a:lnTo>
                  <a:pt x="92904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89977" y="3455292"/>
            <a:ext cx="90170" cy="50165"/>
          </a:xfrm>
          <a:custGeom>
            <a:avLst/>
            <a:gdLst/>
            <a:ahLst/>
            <a:cxnLst/>
            <a:rect l="l" t="t" r="r" b="b"/>
            <a:pathLst>
              <a:path w="90170" h="50164">
                <a:moveTo>
                  <a:pt x="0" y="50163"/>
                </a:moveTo>
                <a:lnTo>
                  <a:pt x="8998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9958" y="3400441"/>
            <a:ext cx="86995" cy="56515"/>
          </a:xfrm>
          <a:custGeom>
            <a:avLst/>
            <a:gdLst/>
            <a:ahLst/>
            <a:cxnLst/>
            <a:rect l="l" t="t" r="r" b="b"/>
            <a:pathLst>
              <a:path w="86995" h="56514">
                <a:moveTo>
                  <a:pt x="0" y="56370"/>
                </a:moveTo>
                <a:lnTo>
                  <a:pt x="86803" y="0"/>
                </a:lnTo>
              </a:path>
            </a:pathLst>
          </a:custGeom>
          <a:ln w="12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66761" y="3342677"/>
            <a:ext cx="82550" cy="59690"/>
          </a:xfrm>
          <a:custGeom>
            <a:avLst/>
            <a:gdLst/>
            <a:ahLst/>
            <a:cxnLst/>
            <a:rect l="l" t="t" r="r" b="b"/>
            <a:pathLst>
              <a:path w="82550" h="59689">
                <a:moveTo>
                  <a:pt x="0" y="59284"/>
                </a:moveTo>
                <a:lnTo>
                  <a:pt x="82355" y="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63667" y="3493294"/>
            <a:ext cx="1839595" cy="386715"/>
          </a:xfrm>
          <a:custGeom>
            <a:avLst/>
            <a:gdLst/>
            <a:ahLst/>
            <a:cxnLst/>
            <a:rect l="l" t="t" r="r" b="b"/>
            <a:pathLst>
              <a:path w="1839595" h="386714">
                <a:moveTo>
                  <a:pt x="0" y="0"/>
                </a:moveTo>
                <a:lnTo>
                  <a:pt x="86930" y="63844"/>
                </a:lnTo>
                <a:lnTo>
                  <a:pt x="178309" y="121735"/>
                </a:lnTo>
                <a:lnTo>
                  <a:pt x="272738" y="174938"/>
                </a:lnTo>
                <a:lnTo>
                  <a:pt x="368820" y="222099"/>
                </a:lnTo>
                <a:lnTo>
                  <a:pt x="469349" y="263180"/>
                </a:lnTo>
                <a:lnTo>
                  <a:pt x="571404" y="298168"/>
                </a:lnTo>
                <a:lnTo>
                  <a:pt x="675111" y="328596"/>
                </a:lnTo>
                <a:lnTo>
                  <a:pt x="780216" y="352930"/>
                </a:lnTo>
                <a:lnTo>
                  <a:pt x="886846" y="369664"/>
                </a:lnTo>
                <a:lnTo>
                  <a:pt x="993603" y="381837"/>
                </a:lnTo>
                <a:lnTo>
                  <a:pt x="1101758" y="386397"/>
                </a:lnTo>
                <a:lnTo>
                  <a:pt x="1209913" y="384877"/>
                </a:lnTo>
                <a:lnTo>
                  <a:pt x="1318195" y="377277"/>
                </a:lnTo>
                <a:lnTo>
                  <a:pt x="1424825" y="363583"/>
                </a:lnTo>
                <a:lnTo>
                  <a:pt x="1531455" y="345329"/>
                </a:lnTo>
                <a:lnTo>
                  <a:pt x="1635162" y="319462"/>
                </a:lnTo>
                <a:lnTo>
                  <a:pt x="1738742" y="287515"/>
                </a:lnTo>
                <a:lnTo>
                  <a:pt x="1839272" y="247967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02940" y="3697140"/>
            <a:ext cx="99695" cy="45720"/>
          </a:xfrm>
          <a:custGeom>
            <a:avLst/>
            <a:gdLst/>
            <a:ahLst/>
            <a:cxnLst/>
            <a:rect l="l" t="t" r="r" b="b"/>
            <a:pathLst>
              <a:path w="99695" h="45720">
                <a:moveTo>
                  <a:pt x="0" y="45641"/>
                </a:moveTo>
                <a:lnTo>
                  <a:pt x="99131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02071" y="3648471"/>
            <a:ext cx="96520" cy="50800"/>
          </a:xfrm>
          <a:custGeom>
            <a:avLst/>
            <a:gdLst/>
            <a:ahLst/>
            <a:cxnLst/>
            <a:rect l="l" t="t" r="r" b="b"/>
            <a:pathLst>
              <a:path w="96520" h="50800">
                <a:moveTo>
                  <a:pt x="0" y="50188"/>
                </a:moveTo>
                <a:lnTo>
                  <a:pt x="95954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36596" y="3333556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39" h="13970">
                <a:moveTo>
                  <a:pt x="0" y="0"/>
                </a:moveTo>
                <a:lnTo>
                  <a:pt x="27451" y="1368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5052" y="3377639"/>
            <a:ext cx="56515" cy="27940"/>
          </a:xfrm>
          <a:custGeom>
            <a:avLst/>
            <a:gdLst/>
            <a:ahLst/>
            <a:cxnLst/>
            <a:rect l="l" t="t" r="r" b="b"/>
            <a:pathLst>
              <a:path w="56514" h="27939">
                <a:moveTo>
                  <a:pt x="0" y="0"/>
                </a:moveTo>
                <a:lnTo>
                  <a:pt x="56301" y="2736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2358" y="3435530"/>
            <a:ext cx="56515" cy="29209"/>
          </a:xfrm>
          <a:custGeom>
            <a:avLst/>
            <a:gdLst/>
            <a:ahLst/>
            <a:cxnLst/>
            <a:rect l="l" t="t" r="r" b="b"/>
            <a:pathLst>
              <a:path w="56514" h="29210">
                <a:moveTo>
                  <a:pt x="0" y="0"/>
                </a:moveTo>
                <a:lnTo>
                  <a:pt x="56301" y="2888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58138" y="3493294"/>
            <a:ext cx="58419" cy="29209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0" y="0"/>
                </a:moveTo>
                <a:lnTo>
                  <a:pt x="57953" y="2888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75444" y="3552578"/>
            <a:ext cx="58419" cy="27940"/>
          </a:xfrm>
          <a:custGeom>
            <a:avLst/>
            <a:gdLst/>
            <a:ahLst/>
            <a:cxnLst/>
            <a:rect l="l" t="t" r="r" b="b"/>
            <a:pathLst>
              <a:path w="58420" h="27939">
                <a:moveTo>
                  <a:pt x="0" y="0"/>
                </a:moveTo>
                <a:lnTo>
                  <a:pt x="57953" y="2736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92877" y="3610469"/>
            <a:ext cx="58419" cy="29209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0" y="0"/>
                </a:moveTo>
                <a:lnTo>
                  <a:pt x="57826" y="2888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0182" y="3668233"/>
            <a:ext cx="56515" cy="29209"/>
          </a:xfrm>
          <a:custGeom>
            <a:avLst/>
            <a:gdLst/>
            <a:ahLst/>
            <a:cxnLst/>
            <a:rect l="l" t="t" r="r" b="b"/>
            <a:pathLst>
              <a:path w="56514" h="29210">
                <a:moveTo>
                  <a:pt x="0" y="0"/>
                </a:moveTo>
                <a:lnTo>
                  <a:pt x="56301" y="28907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7488" y="3727568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70">
                <a:moveTo>
                  <a:pt x="0" y="0"/>
                </a:moveTo>
                <a:lnTo>
                  <a:pt x="28976" y="13693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98977" y="3922293"/>
            <a:ext cx="248920" cy="191770"/>
          </a:xfrm>
          <a:custGeom>
            <a:avLst/>
            <a:gdLst/>
            <a:ahLst/>
            <a:cxnLst/>
            <a:rect l="l" t="t" r="r" b="b"/>
            <a:pathLst>
              <a:path w="248920" h="191770">
                <a:moveTo>
                  <a:pt x="0" y="0"/>
                </a:moveTo>
                <a:lnTo>
                  <a:pt x="5973" y="39560"/>
                </a:lnTo>
                <a:lnTo>
                  <a:pt x="31900" y="108016"/>
                </a:lnTo>
                <a:lnTo>
                  <a:pt x="73077" y="158217"/>
                </a:lnTo>
                <a:lnTo>
                  <a:pt x="124931" y="185604"/>
                </a:lnTo>
                <a:lnTo>
                  <a:pt x="184283" y="191685"/>
                </a:lnTo>
                <a:lnTo>
                  <a:pt x="216310" y="185604"/>
                </a:lnTo>
                <a:lnTo>
                  <a:pt x="248337" y="171911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47315" y="4075950"/>
            <a:ext cx="33655" cy="20320"/>
          </a:xfrm>
          <a:custGeom>
            <a:avLst/>
            <a:gdLst/>
            <a:ahLst/>
            <a:cxnLst/>
            <a:rect l="l" t="t" r="r" b="b"/>
            <a:pathLst>
              <a:path w="33654" h="20320">
                <a:moveTo>
                  <a:pt x="0" y="19774"/>
                </a:moveTo>
                <a:lnTo>
                  <a:pt x="33552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80867" y="4053123"/>
            <a:ext cx="32384" cy="24765"/>
          </a:xfrm>
          <a:custGeom>
            <a:avLst/>
            <a:gdLst/>
            <a:ahLst/>
            <a:cxnLst/>
            <a:rect l="l" t="t" r="r" b="b"/>
            <a:pathLst>
              <a:path w="32385" h="24764">
                <a:moveTo>
                  <a:pt x="0" y="24347"/>
                </a:moveTo>
                <a:lnTo>
                  <a:pt x="31900" y="0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12767" y="4025749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0" y="28894"/>
                </a:moveTo>
                <a:lnTo>
                  <a:pt x="32027" y="0"/>
                </a:lnTo>
              </a:path>
            </a:pathLst>
          </a:custGeom>
          <a:ln w="12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44794" y="3993801"/>
            <a:ext cx="31115" cy="33655"/>
          </a:xfrm>
          <a:custGeom>
            <a:avLst/>
            <a:gdLst/>
            <a:ahLst/>
            <a:cxnLst/>
            <a:rect l="l" t="t" r="r" b="b"/>
            <a:pathLst>
              <a:path w="31114" h="33654">
                <a:moveTo>
                  <a:pt x="0" y="33467"/>
                </a:moveTo>
                <a:lnTo>
                  <a:pt x="3050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75296" y="3957281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39" h="38100">
                <a:moveTo>
                  <a:pt x="0" y="38040"/>
                </a:moveTo>
                <a:lnTo>
                  <a:pt x="27451" y="0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02748" y="3917733"/>
            <a:ext cx="26034" cy="41275"/>
          </a:xfrm>
          <a:custGeom>
            <a:avLst/>
            <a:gdLst/>
            <a:ahLst/>
            <a:cxnLst/>
            <a:rect l="l" t="t" r="r" b="b"/>
            <a:pathLst>
              <a:path w="26035" h="41275">
                <a:moveTo>
                  <a:pt x="0" y="41068"/>
                </a:moveTo>
                <a:lnTo>
                  <a:pt x="25926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28675" y="3875132"/>
            <a:ext cx="24765" cy="44450"/>
          </a:xfrm>
          <a:custGeom>
            <a:avLst/>
            <a:gdLst/>
            <a:ahLst/>
            <a:cxnLst/>
            <a:rect l="l" t="t" r="r" b="b"/>
            <a:pathLst>
              <a:path w="24764" h="44450">
                <a:moveTo>
                  <a:pt x="0" y="44121"/>
                </a:moveTo>
                <a:lnTo>
                  <a:pt x="24401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53076" y="3829491"/>
            <a:ext cx="20320" cy="47625"/>
          </a:xfrm>
          <a:custGeom>
            <a:avLst/>
            <a:gdLst/>
            <a:ahLst/>
            <a:cxnLst/>
            <a:rect l="l" t="t" r="r" b="b"/>
            <a:pathLst>
              <a:path w="20320" h="47625">
                <a:moveTo>
                  <a:pt x="0" y="47161"/>
                </a:moveTo>
                <a:lnTo>
                  <a:pt x="19699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72775" y="3783862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0" y="47148"/>
                </a:moveTo>
                <a:lnTo>
                  <a:pt x="16776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89552" y="3736701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5">
                <a:moveTo>
                  <a:pt x="0" y="48681"/>
                </a:moveTo>
                <a:lnTo>
                  <a:pt x="12200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01752" y="3689540"/>
            <a:ext cx="9525" cy="48895"/>
          </a:xfrm>
          <a:custGeom>
            <a:avLst/>
            <a:gdLst/>
            <a:ahLst/>
            <a:cxnLst/>
            <a:rect l="l" t="t" r="r" b="b"/>
            <a:pathLst>
              <a:path w="9525" h="48895">
                <a:moveTo>
                  <a:pt x="0" y="48681"/>
                </a:moveTo>
                <a:lnTo>
                  <a:pt x="915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10903" y="3643911"/>
            <a:ext cx="6350" cy="47625"/>
          </a:xfrm>
          <a:custGeom>
            <a:avLst/>
            <a:gdLst/>
            <a:ahLst/>
            <a:cxnLst/>
            <a:rect l="l" t="t" r="r" b="b"/>
            <a:pathLst>
              <a:path w="6350" h="47625">
                <a:moveTo>
                  <a:pt x="0" y="47148"/>
                </a:moveTo>
                <a:lnTo>
                  <a:pt x="610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17003" y="359982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603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3953" y="3557139"/>
            <a:ext cx="3175" cy="44450"/>
          </a:xfrm>
          <a:custGeom>
            <a:avLst/>
            <a:gdLst/>
            <a:ahLst/>
            <a:cxnLst/>
            <a:rect l="l" t="t" r="r" b="b"/>
            <a:pathLst>
              <a:path w="3175" h="44450">
                <a:moveTo>
                  <a:pt x="1525" y="-6105"/>
                </a:moveTo>
                <a:lnTo>
                  <a:pt x="1525" y="50314"/>
                </a:lnTo>
              </a:path>
            </a:pathLst>
          </a:custGeom>
          <a:ln w="15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06328" y="3517616"/>
            <a:ext cx="7620" cy="41275"/>
          </a:xfrm>
          <a:custGeom>
            <a:avLst/>
            <a:gdLst/>
            <a:ahLst/>
            <a:cxnLst/>
            <a:rect l="l" t="t" r="r" b="b"/>
            <a:pathLst>
              <a:path w="7620" h="41275">
                <a:moveTo>
                  <a:pt x="7625" y="41042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94127" y="3482653"/>
            <a:ext cx="12700" cy="36830"/>
          </a:xfrm>
          <a:custGeom>
            <a:avLst/>
            <a:gdLst/>
            <a:ahLst/>
            <a:cxnLst/>
            <a:rect l="l" t="t" r="r" b="b"/>
            <a:pathLst>
              <a:path w="12700" h="36829">
                <a:moveTo>
                  <a:pt x="12200" y="36482"/>
                </a:moveTo>
                <a:lnTo>
                  <a:pt x="0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78876" y="3450731"/>
            <a:ext cx="17145" cy="33655"/>
          </a:xfrm>
          <a:custGeom>
            <a:avLst/>
            <a:gdLst/>
            <a:ahLst/>
            <a:cxnLst/>
            <a:rect l="l" t="t" r="r" b="b"/>
            <a:pathLst>
              <a:path w="17145" h="33654">
                <a:moveTo>
                  <a:pt x="16776" y="33442"/>
                </a:moveTo>
                <a:lnTo>
                  <a:pt x="0" y="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60575" y="3423369"/>
            <a:ext cx="20320" cy="29209"/>
          </a:xfrm>
          <a:custGeom>
            <a:avLst/>
            <a:gdLst/>
            <a:ahLst/>
            <a:cxnLst/>
            <a:rect l="l" t="t" r="r" b="b"/>
            <a:pathLst>
              <a:path w="20320" h="29210">
                <a:moveTo>
                  <a:pt x="19826" y="28881"/>
                </a:moveTo>
                <a:lnTo>
                  <a:pt x="0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39350" y="340044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749" y="24448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13424" y="3383720"/>
            <a:ext cx="27940" cy="18415"/>
          </a:xfrm>
          <a:custGeom>
            <a:avLst/>
            <a:gdLst/>
            <a:ahLst/>
            <a:cxnLst/>
            <a:rect l="l" t="t" r="r" b="b"/>
            <a:pathLst>
              <a:path w="27939" h="18414">
                <a:moveTo>
                  <a:pt x="27451" y="18241"/>
                </a:moveTo>
                <a:lnTo>
                  <a:pt x="0" y="0"/>
                </a:lnTo>
              </a:path>
            </a:pathLst>
          </a:custGeom>
          <a:ln w="12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87497" y="3373079"/>
            <a:ext cx="27940" cy="12700"/>
          </a:xfrm>
          <a:custGeom>
            <a:avLst/>
            <a:gdLst/>
            <a:ahLst/>
            <a:cxnLst/>
            <a:rect l="l" t="t" r="r" b="b"/>
            <a:pathLst>
              <a:path w="27939" h="12700">
                <a:moveTo>
                  <a:pt x="27451" y="12160"/>
                </a:moveTo>
                <a:lnTo>
                  <a:pt x="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6995" y="3370039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5" h="5079">
                <a:moveTo>
                  <a:pt x="32027" y="456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26493" y="337003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2027" y="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94593" y="3370039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33425" y="0"/>
                </a:moveTo>
                <a:lnTo>
                  <a:pt x="0" y="608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61041" y="3376119"/>
            <a:ext cx="35560" cy="12700"/>
          </a:xfrm>
          <a:custGeom>
            <a:avLst/>
            <a:gdLst/>
            <a:ahLst/>
            <a:cxnLst/>
            <a:rect l="l" t="t" r="r" b="b"/>
            <a:pathLst>
              <a:path w="35560" h="12700">
                <a:moveTo>
                  <a:pt x="35077" y="0"/>
                </a:moveTo>
                <a:lnTo>
                  <a:pt x="0" y="1216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29014" y="3388280"/>
            <a:ext cx="33655" cy="18415"/>
          </a:xfrm>
          <a:custGeom>
            <a:avLst/>
            <a:gdLst/>
            <a:ahLst/>
            <a:cxnLst/>
            <a:rect l="l" t="t" r="r" b="b"/>
            <a:pathLst>
              <a:path w="33654" h="18414">
                <a:moveTo>
                  <a:pt x="33552" y="0"/>
                </a:moveTo>
                <a:lnTo>
                  <a:pt x="0" y="18241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96986" y="3406521"/>
            <a:ext cx="33655" cy="23495"/>
          </a:xfrm>
          <a:custGeom>
            <a:avLst/>
            <a:gdLst/>
            <a:ahLst/>
            <a:cxnLst/>
            <a:rect l="l" t="t" r="r" b="b"/>
            <a:pathLst>
              <a:path w="33654" h="23495">
                <a:moveTo>
                  <a:pt x="33552" y="0"/>
                </a:moveTo>
                <a:lnTo>
                  <a:pt x="0" y="22928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64959" y="3429450"/>
            <a:ext cx="33655" cy="27940"/>
          </a:xfrm>
          <a:custGeom>
            <a:avLst/>
            <a:gdLst/>
            <a:ahLst/>
            <a:cxnLst/>
            <a:rect l="l" t="t" r="r" b="b"/>
            <a:pathLst>
              <a:path w="33654" h="27939">
                <a:moveTo>
                  <a:pt x="33552" y="0"/>
                </a:moveTo>
                <a:lnTo>
                  <a:pt x="0" y="2736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34584" y="3456812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5" h="33654">
                <a:moveTo>
                  <a:pt x="31900" y="0"/>
                </a:moveTo>
                <a:lnTo>
                  <a:pt x="0" y="3344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15245" y="3332036"/>
            <a:ext cx="24765" cy="36830"/>
          </a:xfrm>
          <a:custGeom>
            <a:avLst/>
            <a:gdLst/>
            <a:ahLst/>
            <a:cxnLst/>
            <a:rect l="l" t="t" r="r" b="b"/>
            <a:pathLst>
              <a:path w="24764" h="36829">
                <a:moveTo>
                  <a:pt x="0" y="0"/>
                </a:moveTo>
                <a:lnTo>
                  <a:pt x="0" y="13680"/>
                </a:lnTo>
                <a:lnTo>
                  <a:pt x="3050" y="24321"/>
                </a:lnTo>
                <a:lnTo>
                  <a:pt x="7625" y="33442"/>
                </a:lnTo>
                <a:lnTo>
                  <a:pt x="15251" y="36482"/>
                </a:lnTo>
                <a:lnTo>
                  <a:pt x="24401" y="31922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39646" y="3356358"/>
            <a:ext cx="7620" cy="9525"/>
          </a:xfrm>
          <a:custGeom>
            <a:avLst/>
            <a:gdLst/>
            <a:ahLst/>
            <a:cxnLst/>
            <a:rect l="l" t="t" r="r" b="b"/>
            <a:pathLst>
              <a:path w="7619" h="9525">
                <a:moveTo>
                  <a:pt x="0" y="9120"/>
                </a:moveTo>
                <a:lnTo>
                  <a:pt x="7625" y="0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47272" y="3345717"/>
            <a:ext cx="7620" cy="12700"/>
          </a:xfrm>
          <a:custGeom>
            <a:avLst/>
            <a:gdLst/>
            <a:ahLst/>
            <a:cxnLst/>
            <a:rect l="l" t="t" r="r" b="b"/>
            <a:pathLst>
              <a:path w="7619" h="12700">
                <a:moveTo>
                  <a:pt x="0" y="12160"/>
                </a:moveTo>
                <a:lnTo>
                  <a:pt x="7625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54897" y="333203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15201"/>
                </a:moveTo>
                <a:lnTo>
                  <a:pt x="305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56423" y="3307715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5" h="13970">
                <a:moveTo>
                  <a:pt x="1525" y="13680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48797" y="3300114"/>
            <a:ext cx="7620" cy="9525"/>
          </a:xfrm>
          <a:custGeom>
            <a:avLst/>
            <a:gdLst/>
            <a:ahLst/>
            <a:cxnLst/>
            <a:rect l="l" t="t" r="r" b="b"/>
            <a:pathLst>
              <a:path w="7619" h="9525">
                <a:moveTo>
                  <a:pt x="7625" y="9120"/>
                </a:moveTo>
                <a:lnTo>
                  <a:pt x="0" y="0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41172" y="3297074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9150" y="4560"/>
                </a:moveTo>
                <a:lnTo>
                  <a:pt x="0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32021" y="3298594"/>
            <a:ext cx="10795" cy="1905"/>
          </a:xfrm>
          <a:custGeom>
            <a:avLst/>
            <a:gdLst/>
            <a:ahLst/>
            <a:cxnLst/>
            <a:rect l="l" t="t" r="r" b="b"/>
            <a:pathLst>
              <a:path w="10794" h="1904">
                <a:moveTo>
                  <a:pt x="10675" y="0"/>
                </a:moveTo>
                <a:lnTo>
                  <a:pt x="0" y="152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24395" y="3300114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9150" y="0"/>
                </a:moveTo>
                <a:lnTo>
                  <a:pt x="0" y="760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18295" y="3307715"/>
            <a:ext cx="7620" cy="10795"/>
          </a:xfrm>
          <a:custGeom>
            <a:avLst/>
            <a:gdLst/>
            <a:ahLst/>
            <a:cxnLst/>
            <a:rect l="l" t="t" r="r" b="b"/>
            <a:pathLst>
              <a:path w="7619" h="10795">
                <a:moveTo>
                  <a:pt x="7625" y="0"/>
                </a:moveTo>
                <a:lnTo>
                  <a:pt x="0" y="10640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13720" y="3318355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6100" y="0"/>
                </a:moveTo>
                <a:lnTo>
                  <a:pt x="0" y="1368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12037" y="3185979"/>
            <a:ext cx="38100" cy="24765"/>
          </a:xfrm>
          <a:custGeom>
            <a:avLst/>
            <a:gdLst/>
            <a:ahLst/>
            <a:cxnLst/>
            <a:rect l="l" t="t" r="r" b="b"/>
            <a:pathLst>
              <a:path w="38100" h="24764">
                <a:moveTo>
                  <a:pt x="0" y="0"/>
                </a:moveTo>
                <a:lnTo>
                  <a:pt x="6087" y="12160"/>
                </a:lnTo>
                <a:lnTo>
                  <a:pt x="13713" y="19761"/>
                </a:lnTo>
                <a:lnTo>
                  <a:pt x="22851" y="24321"/>
                </a:lnTo>
                <a:lnTo>
                  <a:pt x="32001" y="24321"/>
                </a:lnTo>
                <a:lnTo>
                  <a:pt x="38089" y="16721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50127" y="319206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60"/>
                </a:moveTo>
                <a:lnTo>
                  <a:pt x="3050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53177" y="3179899"/>
            <a:ext cx="1905" cy="13970"/>
          </a:xfrm>
          <a:custGeom>
            <a:avLst/>
            <a:gdLst/>
            <a:ahLst/>
            <a:cxnLst/>
            <a:rect l="l" t="t" r="r" b="b"/>
            <a:pathLst>
              <a:path w="1905" h="13969">
                <a:moveTo>
                  <a:pt x="0" y="13680"/>
                </a:moveTo>
                <a:lnTo>
                  <a:pt x="1525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51652" y="316621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050" y="15201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44039" y="3154057"/>
            <a:ext cx="7620" cy="13970"/>
          </a:xfrm>
          <a:custGeom>
            <a:avLst/>
            <a:gdLst/>
            <a:ahLst/>
            <a:cxnLst/>
            <a:rect l="l" t="t" r="r" b="b"/>
            <a:pathLst>
              <a:path w="7619" h="13969">
                <a:moveTo>
                  <a:pt x="7612" y="13680"/>
                </a:moveTo>
                <a:lnTo>
                  <a:pt x="0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6414" y="3144937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50" y="10640"/>
                </a:moveTo>
                <a:lnTo>
                  <a:pt x="0" y="0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27276" y="3140376"/>
            <a:ext cx="10795" cy="6350"/>
          </a:xfrm>
          <a:custGeom>
            <a:avLst/>
            <a:gdLst/>
            <a:ahLst/>
            <a:cxnLst/>
            <a:rect l="l" t="t" r="r" b="b"/>
            <a:pathLst>
              <a:path w="10794" h="6350">
                <a:moveTo>
                  <a:pt x="10663" y="6080"/>
                </a:moveTo>
                <a:lnTo>
                  <a:pt x="0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18125" y="3141896"/>
            <a:ext cx="10795" cy="1905"/>
          </a:xfrm>
          <a:custGeom>
            <a:avLst/>
            <a:gdLst/>
            <a:ahLst/>
            <a:cxnLst/>
            <a:rect l="l" t="t" r="r" b="b"/>
            <a:pathLst>
              <a:path w="10794" h="1905">
                <a:moveTo>
                  <a:pt x="10675" y="0"/>
                </a:moveTo>
                <a:lnTo>
                  <a:pt x="0" y="152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12037" y="3143417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7612" y="0"/>
                </a:moveTo>
                <a:lnTo>
                  <a:pt x="0" y="6080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08987" y="3149497"/>
            <a:ext cx="5080" cy="10795"/>
          </a:xfrm>
          <a:custGeom>
            <a:avLst/>
            <a:gdLst/>
            <a:ahLst/>
            <a:cxnLst/>
            <a:rect l="l" t="t" r="r" b="b"/>
            <a:pathLst>
              <a:path w="5080" h="10794">
                <a:moveTo>
                  <a:pt x="4575" y="0"/>
                </a:moveTo>
                <a:lnTo>
                  <a:pt x="0" y="1064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08987" y="3160138"/>
            <a:ext cx="3175" cy="26034"/>
          </a:xfrm>
          <a:custGeom>
            <a:avLst/>
            <a:gdLst/>
            <a:ahLst/>
            <a:cxnLst/>
            <a:rect l="l" t="t" r="r" b="b"/>
            <a:pathLst>
              <a:path w="3175" h="26035">
                <a:moveTo>
                  <a:pt x="1525" y="0"/>
                </a:moveTo>
                <a:lnTo>
                  <a:pt x="0" y="12160"/>
                </a:lnTo>
                <a:lnTo>
                  <a:pt x="3050" y="25841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78116" y="3818850"/>
            <a:ext cx="200025" cy="33655"/>
          </a:xfrm>
          <a:custGeom>
            <a:avLst/>
            <a:gdLst/>
            <a:ahLst/>
            <a:cxnLst/>
            <a:rect l="l" t="t" r="r" b="b"/>
            <a:pathLst>
              <a:path w="200025" h="33654">
                <a:moveTo>
                  <a:pt x="0" y="0"/>
                </a:moveTo>
                <a:lnTo>
                  <a:pt x="36577" y="16733"/>
                </a:lnTo>
                <a:lnTo>
                  <a:pt x="73141" y="27374"/>
                </a:lnTo>
                <a:lnTo>
                  <a:pt x="108193" y="33467"/>
                </a:lnTo>
                <a:lnTo>
                  <a:pt x="140194" y="33467"/>
                </a:lnTo>
                <a:lnTo>
                  <a:pt x="170671" y="28907"/>
                </a:lnTo>
                <a:lnTo>
                  <a:pt x="199623" y="16733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77739" y="3820370"/>
            <a:ext cx="24765" cy="17145"/>
          </a:xfrm>
          <a:custGeom>
            <a:avLst/>
            <a:gdLst/>
            <a:ahLst/>
            <a:cxnLst/>
            <a:rect l="l" t="t" r="r" b="b"/>
            <a:pathLst>
              <a:path w="24765" h="17145">
                <a:moveTo>
                  <a:pt x="0" y="16733"/>
                </a:moveTo>
                <a:lnTo>
                  <a:pt x="24388" y="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02128" y="3799063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22826"/>
                </a:moveTo>
                <a:lnTo>
                  <a:pt x="2132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23454" y="3773209"/>
            <a:ext cx="17145" cy="27940"/>
          </a:xfrm>
          <a:custGeom>
            <a:avLst/>
            <a:gdLst/>
            <a:ahLst/>
            <a:cxnLst/>
            <a:rect l="l" t="t" r="r" b="b"/>
            <a:pathLst>
              <a:path w="17144" h="27939">
                <a:moveTo>
                  <a:pt x="0" y="27387"/>
                </a:moveTo>
                <a:lnTo>
                  <a:pt x="16763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40218" y="3744301"/>
            <a:ext cx="13970" cy="30480"/>
          </a:xfrm>
          <a:custGeom>
            <a:avLst/>
            <a:gdLst/>
            <a:ahLst/>
            <a:cxnLst/>
            <a:rect l="l" t="t" r="r" b="b"/>
            <a:pathLst>
              <a:path w="13969" h="30479">
                <a:moveTo>
                  <a:pt x="0" y="30427"/>
                </a:moveTo>
                <a:lnTo>
                  <a:pt x="13713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53931" y="3709313"/>
            <a:ext cx="9525" cy="36830"/>
          </a:xfrm>
          <a:custGeom>
            <a:avLst/>
            <a:gdLst/>
            <a:ahLst/>
            <a:cxnLst/>
            <a:rect l="l" t="t" r="r" b="b"/>
            <a:pathLst>
              <a:path w="9525" h="36829">
                <a:moveTo>
                  <a:pt x="0" y="36507"/>
                </a:moveTo>
                <a:lnTo>
                  <a:pt x="9150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63081" y="3672806"/>
            <a:ext cx="3175" cy="38100"/>
          </a:xfrm>
          <a:custGeom>
            <a:avLst/>
            <a:gdLst/>
            <a:ahLst/>
            <a:cxnLst/>
            <a:rect l="l" t="t" r="r" b="b"/>
            <a:pathLst>
              <a:path w="3175" h="38100">
                <a:moveTo>
                  <a:pt x="1518" y="-6105"/>
                </a:moveTo>
                <a:lnTo>
                  <a:pt x="1518" y="44133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66119" y="3633270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055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61556" y="3592228"/>
            <a:ext cx="5080" cy="43180"/>
          </a:xfrm>
          <a:custGeom>
            <a:avLst/>
            <a:gdLst/>
            <a:ahLst/>
            <a:cxnLst/>
            <a:rect l="l" t="t" r="r" b="b"/>
            <a:pathLst>
              <a:path w="5080" h="43179">
                <a:moveTo>
                  <a:pt x="2281" y="-6104"/>
                </a:moveTo>
                <a:lnTo>
                  <a:pt x="2281" y="48667"/>
                </a:lnTo>
              </a:path>
            </a:pathLst>
          </a:custGeom>
          <a:ln w="16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50881" y="3548018"/>
            <a:ext cx="10795" cy="46355"/>
          </a:xfrm>
          <a:custGeom>
            <a:avLst/>
            <a:gdLst/>
            <a:ahLst/>
            <a:cxnLst/>
            <a:rect l="l" t="t" r="r" b="b"/>
            <a:pathLst>
              <a:path w="10794" h="46354">
                <a:moveTo>
                  <a:pt x="10675" y="45729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35642" y="3503935"/>
            <a:ext cx="15240" cy="45720"/>
          </a:xfrm>
          <a:custGeom>
            <a:avLst/>
            <a:gdLst/>
            <a:ahLst/>
            <a:cxnLst/>
            <a:rect l="l" t="t" r="r" b="b"/>
            <a:pathLst>
              <a:path w="15239" h="45720">
                <a:moveTo>
                  <a:pt x="15238" y="45603"/>
                </a:moveTo>
                <a:lnTo>
                  <a:pt x="0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17366" y="3461372"/>
            <a:ext cx="20320" cy="44450"/>
          </a:xfrm>
          <a:custGeom>
            <a:avLst/>
            <a:gdLst/>
            <a:ahLst/>
            <a:cxnLst/>
            <a:rect l="l" t="t" r="r" b="b"/>
            <a:pathLst>
              <a:path w="20319" h="44450">
                <a:moveTo>
                  <a:pt x="19800" y="44083"/>
                </a:moveTo>
                <a:lnTo>
                  <a:pt x="0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596028" y="3417162"/>
            <a:ext cx="22860" cy="46355"/>
          </a:xfrm>
          <a:custGeom>
            <a:avLst/>
            <a:gdLst/>
            <a:ahLst/>
            <a:cxnLst/>
            <a:rect l="l" t="t" r="r" b="b"/>
            <a:pathLst>
              <a:path w="22859" h="46354">
                <a:moveTo>
                  <a:pt x="22851" y="45729"/>
                </a:moveTo>
                <a:lnTo>
                  <a:pt x="0" y="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70126" y="3376119"/>
            <a:ext cx="27940" cy="43180"/>
          </a:xfrm>
          <a:custGeom>
            <a:avLst/>
            <a:gdLst/>
            <a:ahLst/>
            <a:cxnLst/>
            <a:rect l="l" t="t" r="r" b="b"/>
            <a:pathLst>
              <a:path w="27940" h="43179">
                <a:moveTo>
                  <a:pt x="27426" y="42562"/>
                </a:moveTo>
                <a:lnTo>
                  <a:pt x="0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42687" y="3335077"/>
            <a:ext cx="29209" cy="43180"/>
          </a:xfrm>
          <a:custGeom>
            <a:avLst/>
            <a:gdLst/>
            <a:ahLst/>
            <a:cxnLst/>
            <a:rect l="l" t="t" r="r" b="b"/>
            <a:pathLst>
              <a:path w="29209" h="43179">
                <a:moveTo>
                  <a:pt x="28964" y="42562"/>
                </a:moveTo>
                <a:lnTo>
                  <a:pt x="0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10698" y="3298594"/>
            <a:ext cx="33655" cy="38100"/>
          </a:xfrm>
          <a:custGeom>
            <a:avLst/>
            <a:gdLst/>
            <a:ahLst/>
            <a:cxnLst/>
            <a:rect l="l" t="t" r="r" b="b"/>
            <a:pathLst>
              <a:path w="33655" h="38100">
                <a:moveTo>
                  <a:pt x="33514" y="38002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7172" y="3263632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59" h="36829">
                <a:moveTo>
                  <a:pt x="35039" y="36482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42120" y="3234623"/>
            <a:ext cx="36830" cy="31115"/>
          </a:xfrm>
          <a:custGeom>
            <a:avLst/>
            <a:gdLst/>
            <a:ahLst/>
            <a:cxnLst/>
            <a:rect l="l" t="t" r="r" b="b"/>
            <a:pathLst>
              <a:path w="36830" h="31114">
                <a:moveTo>
                  <a:pt x="36577" y="30528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05543" y="3207261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38102" y="28881"/>
                </a:moveTo>
                <a:lnTo>
                  <a:pt x="0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68978" y="3185979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38089" y="22801"/>
                </a:moveTo>
                <a:lnTo>
                  <a:pt x="0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32401" y="3170778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4">
                <a:moveTo>
                  <a:pt x="38102" y="16721"/>
                </a:moveTo>
                <a:lnTo>
                  <a:pt x="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97362" y="3158618"/>
            <a:ext cx="36830" cy="13970"/>
          </a:xfrm>
          <a:custGeom>
            <a:avLst/>
            <a:gdLst/>
            <a:ahLst/>
            <a:cxnLst/>
            <a:rect l="l" t="t" r="r" b="b"/>
            <a:pathLst>
              <a:path w="36830" h="13969">
                <a:moveTo>
                  <a:pt x="36564" y="13680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62310" y="3155577"/>
            <a:ext cx="36830" cy="5080"/>
          </a:xfrm>
          <a:custGeom>
            <a:avLst/>
            <a:gdLst/>
            <a:ahLst/>
            <a:cxnLst/>
            <a:rect l="l" t="t" r="r" b="b"/>
            <a:pathLst>
              <a:path w="36830" h="5080">
                <a:moveTo>
                  <a:pt x="-6085" y="2280"/>
                </a:moveTo>
                <a:lnTo>
                  <a:pt x="42649" y="2280"/>
                </a:lnTo>
              </a:path>
            </a:pathLst>
          </a:custGeom>
          <a:ln w="16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28783" y="315557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051" y="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98307" y="3155577"/>
            <a:ext cx="32384" cy="5080"/>
          </a:xfrm>
          <a:custGeom>
            <a:avLst/>
            <a:gdLst/>
            <a:ahLst/>
            <a:cxnLst/>
            <a:rect l="l" t="t" r="r" b="b"/>
            <a:pathLst>
              <a:path w="32384" h="5080">
                <a:moveTo>
                  <a:pt x="32001" y="0"/>
                </a:moveTo>
                <a:lnTo>
                  <a:pt x="0" y="456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70880" y="3160138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09" h="10794">
                <a:moveTo>
                  <a:pt x="28951" y="0"/>
                </a:moveTo>
                <a:lnTo>
                  <a:pt x="0" y="1064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46497" y="3170778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4">
                <a:moveTo>
                  <a:pt x="25908" y="0"/>
                </a:moveTo>
                <a:lnTo>
                  <a:pt x="0" y="16721"/>
                </a:lnTo>
              </a:path>
            </a:pathLst>
          </a:custGeom>
          <a:ln w="12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25163" y="31875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7" y="0"/>
                </a:moveTo>
                <a:lnTo>
                  <a:pt x="0" y="21281"/>
                </a:lnTo>
              </a:path>
            </a:pathLst>
          </a:custGeom>
          <a:ln w="12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08401" y="3208781"/>
            <a:ext cx="18415" cy="26034"/>
          </a:xfrm>
          <a:custGeom>
            <a:avLst/>
            <a:gdLst/>
            <a:ahLst/>
            <a:cxnLst/>
            <a:rect l="l" t="t" r="r" b="b"/>
            <a:pathLst>
              <a:path w="18415" h="26035">
                <a:moveTo>
                  <a:pt x="18285" y="0"/>
                </a:moveTo>
                <a:lnTo>
                  <a:pt x="0" y="25841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94686" y="3234623"/>
            <a:ext cx="15240" cy="29209"/>
          </a:xfrm>
          <a:custGeom>
            <a:avLst/>
            <a:gdLst/>
            <a:ahLst/>
            <a:cxnLst/>
            <a:rect l="l" t="t" r="r" b="b"/>
            <a:pathLst>
              <a:path w="15240" h="29210">
                <a:moveTo>
                  <a:pt x="15238" y="0"/>
                </a:moveTo>
                <a:lnTo>
                  <a:pt x="0" y="29008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84019" y="3263632"/>
            <a:ext cx="15240" cy="196215"/>
          </a:xfrm>
          <a:custGeom>
            <a:avLst/>
            <a:gdLst/>
            <a:ahLst/>
            <a:cxnLst/>
            <a:rect l="l" t="t" r="r" b="b"/>
            <a:pathLst>
              <a:path w="15240" h="196214">
                <a:moveTo>
                  <a:pt x="12190" y="0"/>
                </a:moveTo>
                <a:lnTo>
                  <a:pt x="4571" y="33442"/>
                </a:lnTo>
                <a:lnTo>
                  <a:pt x="0" y="71444"/>
                </a:lnTo>
                <a:lnTo>
                  <a:pt x="0" y="110967"/>
                </a:lnTo>
                <a:lnTo>
                  <a:pt x="6095" y="152010"/>
                </a:lnTo>
                <a:lnTo>
                  <a:pt x="15238" y="19622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04412" y="3176859"/>
            <a:ext cx="27940" cy="12700"/>
          </a:xfrm>
          <a:custGeom>
            <a:avLst/>
            <a:gdLst/>
            <a:ahLst/>
            <a:cxnLst/>
            <a:rect l="l" t="t" r="r" b="b"/>
            <a:pathLst>
              <a:path w="27939" h="12700">
                <a:moveTo>
                  <a:pt x="27426" y="0"/>
                </a:moveTo>
                <a:lnTo>
                  <a:pt x="0" y="1216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94693" y="3217902"/>
            <a:ext cx="55244" cy="26034"/>
          </a:xfrm>
          <a:custGeom>
            <a:avLst/>
            <a:gdLst/>
            <a:ahLst/>
            <a:cxnLst/>
            <a:rect l="l" t="t" r="r" b="b"/>
            <a:pathLst>
              <a:path w="55244" h="26035">
                <a:moveTo>
                  <a:pt x="54865" y="0"/>
                </a:moveTo>
                <a:lnTo>
                  <a:pt x="0" y="2584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784988" y="3272752"/>
            <a:ext cx="55244" cy="26034"/>
          </a:xfrm>
          <a:custGeom>
            <a:avLst/>
            <a:gdLst/>
            <a:ahLst/>
            <a:cxnLst/>
            <a:rect l="l" t="t" r="r" b="b"/>
            <a:pathLst>
              <a:path w="55244" h="26035">
                <a:moveTo>
                  <a:pt x="54852" y="0"/>
                </a:moveTo>
                <a:lnTo>
                  <a:pt x="0" y="2584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76795" y="3325956"/>
            <a:ext cx="55244" cy="27940"/>
          </a:xfrm>
          <a:custGeom>
            <a:avLst/>
            <a:gdLst/>
            <a:ahLst/>
            <a:cxnLst/>
            <a:rect l="l" t="t" r="r" b="b"/>
            <a:pathLst>
              <a:path w="55244" h="27939">
                <a:moveTo>
                  <a:pt x="54852" y="0"/>
                </a:moveTo>
                <a:lnTo>
                  <a:pt x="0" y="2736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67076" y="3380680"/>
            <a:ext cx="55244" cy="27940"/>
          </a:xfrm>
          <a:custGeom>
            <a:avLst/>
            <a:gdLst/>
            <a:ahLst/>
            <a:cxnLst/>
            <a:rect l="l" t="t" r="r" b="b"/>
            <a:pathLst>
              <a:path w="55244" h="27939">
                <a:moveTo>
                  <a:pt x="54852" y="0"/>
                </a:moveTo>
                <a:lnTo>
                  <a:pt x="0" y="2736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57358" y="3435530"/>
            <a:ext cx="55244" cy="27940"/>
          </a:xfrm>
          <a:custGeom>
            <a:avLst/>
            <a:gdLst/>
            <a:ahLst/>
            <a:cxnLst/>
            <a:rect l="l" t="t" r="r" b="b"/>
            <a:pathLst>
              <a:path w="55244" h="27939">
                <a:moveTo>
                  <a:pt x="54852" y="0"/>
                </a:moveTo>
                <a:lnTo>
                  <a:pt x="0" y="2736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73554" y="3490254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09" h="13970">
                <a:moveTo>
                  <a:pt x="28951" y="0"/>
                </a:moveTo>
                <a:lnTo>
                  <a:pt x="0" y="1368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68009" y="3192060"/>
            <a:ext cx="221615" cy="140335"/>
          </a:xfrm>
          <a:custGeom>
            <a:avLst/>
            <a:gdLst/>
            <a:ahLst/>
            <a:cxnLst/>
            <a:rect l="l" t="t" r="r" b="b"/>
            <a:pathLst>
              <a:path w="221614" h="140335">
                <a:moveTo>
                  <a:pt x="0" y="0"/>
                </a:moveTo>
                <a:lnTo>
                  <a:pt x="0" y="139976"/>
                </a:lnTo>
                <a:lnTo>
                  <a:pt x="221012" y="27361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9022" y="2271637"/>
            <a:ext cx="0" cy="949325"/>
          </a:xfrm>
          <a:custGeom>
            <a:avLst/>
            <a:gdLst/>
            <a:ahLst/>
            <a:cxnLst/>
            <a:rect l="l" t="t" r="r" b="b"/>
            <a:pathLst>
              <a:path h="949325">
                <a:moveTo>
                  <a:pt x="0" y="0"/>
                </a:moveTo>
                <a:lnTo>
                  <a:pt x="0" y="949305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68009" y="2270116"/>
            <a:ext cx="221615" cy="113030"/>
          </a:xfrm>
          <a:custGeom>
            <a:avLst/>
            <a:gdLst/>
            <a:ahLst/>
            <a:cxnLst/>
            <a:rect l="l" t="t" r="r" b="b"/>
            <a:pathLst>
              <a:path w="221614" h="113030">
                <a:moveTo>
                  <a:pt x="0" y="112614"/>
                </a:moveTo>
                <a:lnTo>
                  <a:pt x="221012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545365" y="1501957"/>
            <a:ext cx="1543685" cy="770255"/>
          </a:xfrm>
          <a:custGeom>
            <a:avLst/>
            <a:gdLst/>
            <a:ahLst/>
            <a:cxnLst/>
            <a:rect l="l" t="t" r="r" b="b"/>
            <a:pathLst>
              <a:path w="1543685" h="770255">
                <a:moveTo>
                  <a:pt x="0" y="0"/>
                </a:moveTo>
                <a:lnTo>
                  <a:pt x="1543656" y="769679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321430" y="1501957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5" h="109855">
                <a:moveTo>
                  <a:pt x="223935" y="0"/>
                </a:moveTo>
                <a:lnTo>
                  <a:pt x="0" y="109447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868009" y="2382731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437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322955" y="1611404"/>
            <a:ext cx="1545590" cy="771525"/>
          </a:xfrm>
          <a:custGeom>
            <a:avLst/>
            <a:gdLst/>
            <a:ahLst/>
            <a:cxnLst/>
            <a:rect l="l" t="t" r="r" b="b"/>
            <a:pathLst>
              <a:path w="1545589" h="771525">
                <a:moveTo>
                  <a:pt x="0" y="0"/>
                </a:moveTo>
                <a:lnTo>
                  <a:pt x="1545054" y="771326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22955" y="1609884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356084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11075" y="2472544"/>
            <a:ext cx="0" cy="453390"/>
          </a:xfrm>
          <a:custGeom>
            <a:avLst/>
            <a:gdLst/>
            <a:ahLst/>
            <a:cxnLst/>
            <a:rect l="l" t="t" r="r" b="b"/>
            <a:pathLst>
              <a:path h="453389">
                <a:moveTo>
                  <a:pt x="0" y="0"/>
                </a:moveTo>
                <a:lnTo>
                  <a:pt x="0" y="453244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32982" y="2530308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763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53182" y="3192060"/>
            <a:ext cx="1015365" cy="505459"/>
          </a:xfrm>
          <a:custGeom>
            <a:avLst/>
            <a:gdLst/>
            <a:ahLst/>
            <a:cxnLst/>
            <a:rect l="l" t="t" r="r" b="b"/>
            <a:pathLst>
              <a:path w="1015364" h="505460">
                <a:moveTo>
                  <a:pt x="1014827" y="0"/>
                </a:moveTo>
                <a:lnTo>
                  <a:pt x="0" y="50508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731300" y="3634790"/>
            <a:ext cx="123825" cy="62865"/>
          </a:xfrm>
          <a:custGeom>
            <a:avLst/>
            <a:gdLst/>
            <a:ahLst/>
            <a:cxnLst/>
            <a:rect l="l" t="t" r="r" b="b"/>
            <a:pathLst>
              <a:path w="123825" h="62864">
                <a:moveTo>
                  <a:pt x="0" y="0"/>
                </a:moveTo>
                <a:lnTo>
                  <a:pt x="123406" y="62349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731300" y="3179899"/>
            <a:ext cx="0" cy="455295"/>
          </a:xfrm>
          <a:custGeom>
            <a:avLst/>
            <a:gdLst/>
            <a:ahLst/>
            <a:cxnLst/>
            <a:rect l="l" t="t" r="r" b="b"/>
            <a:pathLst>
              <a:path h="455295">
                <a:moveTo>
                  <a:pt x="0" y="0"/>
                </a:moveTo>
                <a:lnTo>
                  <a:pt x="0" y="454891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54707" y="3242223"/>
            <a:ext cx="0" cy="455295"/>
          </a:xfrm>
          <a:custGeom>
            <a:avLst/>
            <a:gdLst/>
            <a:ahLst/>
            <a:cxnLst/>
            <a:rect l="l" t="t" r="r" b="b"/>
            <a:pathLst>
              <a:path h="455295">
                <a:moveTo>
                  <a:pt x="0" y="0"/>
                </a:moveTo>
                <a:lnTo>
                  <a:pt x="0" y="45491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731300" y="3179899"/>
            <a:ext cx="123825" cy="62865"/>
          </a:xfrm>
          <a:custGeom>
            <a:avLst/>
            <a:gdLst/>
            <a:ahLst/>
            <a:cxnLst/>
            <a:rect l="l" t="t" r="r" b="b"/>
            <a:pathLst>
              <a:path w="123825" h="62864">
                <a:moveTo>
                  <a:pt x="0" y="0"/>
                </a:moveTo>
                <a:lnTo>
                  <a:pt x="123406" y="62324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322955" y="1965969"/>
            <a:ext cx="1545590" cy="1276350"/>
          </a:xfrm>
          <a:custGeom>
            <a:avLst/>
            <a:gdLst/>
            <a:ahLst/>
            <a:cxnLst/>
            <a:rect l="l" t="t" r="r" b="b"/>
            <a:pathLst>
              <a:path w="1545589" h="1276350">
                <a:moveTo>
                  <a:pt x="0" y="0"/>
                </a:moveTo>
                <a:lnTo>
                  <a:pt x="1545054" y="771199"/>
                </a:lnTo>
                <a:lnTo>
                  <a:pt x="530226" y="1276254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11075" y="1964449"/>
            <a:ext cx="1012190" cy="508634"/>
          </a:xfrm>
          <a:custGeom>
            <a:avLst/>
            <a:gdLst/>
            <a:ahLst/>
            <a:cxnLst/>
            <a:rect l="l" t="t" r="r" b="b"/>
            <a:pathLst>
              <a:path w="1012189" h="508635">
                <a:moveTo>
                  <a:pt x="0" y="508095"/>
                </a:moveTo>
                <a:lnTo>
                  <a:pt x="1011879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322955" y="2089097"/>
            <a:ext cx="1298575" cy="648335"/>
          </a:xfrm>
          <a:custGeom>
            <a:avLst/>
            <a:gdLst/>
            <a:ahLst/>
            <a:cxnLst/>
            <a:rect l="l" t="t" r="r" b="b"/>
            <a:pathLst>
              <a:path w="1298575" h="648335">
                <a:moveTo>
                  <a:pt x="0" y="0"/>
                </a:moveTo>
                <a:lnTo>
                  <a:pt x="1298242" y="64807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32982" y="2087577"/>
            <a:ext cx="890269" cy="445770"/>
          </a:xfrm>
          <a:custGeom>
            <a:avLst/>
            <a:gdLst/>
            <a:ahLst/>
            <a:cxnLst/>
            <a:rect l="l" t="t" r="r" b="b"/>
            <a:pathLst>
              <a:path w="890269" h="445769">
                <a:moveTo>
                  <a:pt x="0" y="445770"/>
                </a:moveTo>
                <a:lnTo>
                  <a:pt x="889972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11075" y="2472544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19" h="60960">
                <a:moveTo>
                  <a:pt x="0" y="0"/>
                </a:moveTo>
                <a:lnTo>
                  <a:pt x="121906" y="60804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729775" y="2737169"/>
            <a:ext cx="891540" cy="443230"/>
          </a:xfrm>
          <a:custGeom>
            <a:avLst/>
            <a:gdLst/>
            <a:ahLst/>
            <a:cxnLst/>
            <a:rect l="l" t="t" r="r" b="b"/>
            <a:pathLst>
              <a:path w="891539" h="443230">
                <a:moveTo>
                  <a:pt x="891421" y="0"/>
                </a:moveTo>
                <a:lnTo>
                  <a:pt x="0" y="44273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711474" y="2578951"/>
            <a:ext cx="546100" cy="272415"/>
          </a:xfrm>
          <a:custGeom>
            <a:avLst/>
            <a:gdLst/>
            <a:ahLst/>
            <a:cxnLst/>
            <a:rect l="l" t="t" r="r" b="b"/>
            <a:pathLst>
              <a:path w="546100" h="272414">
                <a:moveTo>
                  <a:pt x="0" y="0"/>
                </a:moveTo>
                <a:lnTo>
                  <a:pt x="545477" y="272352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711474" y="3590707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779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268038" y="3467452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0"/>
                </a:moveTo>
                <a:lnTo>
                  <a:pt x="0" y="474614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906894" y="3286433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0"/>
                </a:moveTo>
                <a:lnTo>
                  <a:pt x="0" y="474602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315638" y="2647482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3797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613995" y="3294034"/>
            <a:ext cx="0" cy="345440"/>
          </a:xfrm>
          <a:custGeom>
            <a:avLst/>
            <a:gdLst/>
            <a:ahLst/>
            <a:cxnLst/>
            <a:rect l="l" t="t" r="r" b="b"/>
            <a:pathLst>
              <a:path h="345439">
                <a:moveTo>
                  <a:pt x="0" y="0"/>
                </a:moveTo>
                <a:lnTo>
                  <a:pt x="0" y="345317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612470" y="3579940"/>
            <a:ext cx="119380" cy="59690"/>
          </a:xfrm>
          <a:custGeom>
            <a:avLst/>
            <a:gdLst/>
            <a:ahLst/>
            <a:cxnLst/>
            <a:rect l="l" t="t" r="r" b="b"/>
            <a:pathLst>
              <a:path w="119380" h="59689">
                <a:moveTo>
                  <a:pt x="118830" y="0"/>
                </a:moveTo>
                <a:lnTo>
                  <a:pt x="0" y="5941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15638" y="2991279"/>
            <a:ext cx="1298575" cy="648335"/>
          </a:xfrm>
          <a:custGeom>
            <a:avLst/>
            <a:gdLst/>
            <a:ahLst/>
            <a:cxnLst/>
            <a:rect l="l" t="t" r="r" b="b"/>
            <a:pathLst>
              <a:path w="1298575" h="648335">
                <a:moveTo>
                  <a:pt x="0" y="0"/>
                </a:moveTo>
                <a:lnTo>
                  <a:pt x="1298356" y="64807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205560" y="2203232"/>
            <a:ext cx="1243965" cy="621030"/>
          </a:xfrm>
          <a:custGeom>
            <a:avLst/>
            <a:gdLst/>
            <a:ahLst/>
            <a:cxnLst/>
            <a:rect l="l" t="t" r="r" b="b"/>
            <a:pathLst>
              <a:path w="1243964" h="621030">
                <a:moveTo>
                  <a:pt x="0" y="0"/>
                </a:moveTo>
                <a:lnTo>
                  <a:pt x="1243427" y="620709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612470" y="3236143"/>
            <a:ext cx="119380" cy="58419"/>
          </a:xfrm>
          <a:custGeom>
            <a:avLst/>
            <a:gdLst/>
            <a:ahLst/>
            <a:cxnLst/>
            <a:rect l="l" t="t" r="r" b="b"/>
            <a:pathLst>
              <a:path w="119380" h="58420">
                <a:moveTo>
                  <a:pt x="118830" y="0"/>
                </a:moveTo>
                <a:lnTo>
                  <a:pt x="0" y="5789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15638" y="2647482"/>
            <a:ext cx="1298575" cy="647065"/>
          </a:xfrm>
          <a:custGeom>
            <a:avLst/>
            <a:gdLst/>
            <a:ahLst/>
            <a:cxnLst/>
            <a:rect l="l" t="t" r="r" b="b"/>
            <a:pathLst>
              <a:path w="1298575" h="647064">
                <a:moveTo>
                  <a:pt x="0" y="0"/>
                </a:moveTo>
                <a:lnTo>
                  <a:pt x="1298356" y="64655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15638" y="2201712"/>
            <a:ext cx="890269" cy="445770"/>
          </a:xfrm>
          <a:custGeom>
            <a:avLst/>
            <a:gdLst/>
            <a:ahLst/>
            <a:cxnLst/>
            <a:rect l="l" t="t" r="r" b="b"/>
            <a:pathLst>
              <a:path w="890269" h="445769">
                <a:moveTo>
                  <a:pt x="0" y="445770"/>
                </a:moveTo>
                <a:lnTo>
                  <a:pt x="889922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205560" y="2326487"/>
            <a:ext cx="78105" cy="38100"/>
          </a:xfrm>
          <a:custGeom>
            <a:avLst/>
            <a:gdLst/>
            <a:ahLst/>
            <a:cxnLst/>
            <a:rect l="l" t="t" r="r" b="b"/>
            <a:pathLst>
              <a:path w="78105" h="38100">
                <a:moveTo>
                  <a:pt x="0" y="0"/>
                </a:moveTo>
                <a:lnTo>
                  <a:pt x="77716" y="38002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612470" y="2851303"/>
            <a:ext cx="644525" cy="321310"/>
          </a:xfrm>
          <a:custGeom>
            <a:avLst/>
            <a:gdLst/>
            <a:ahLst/>
            <a:cxnLst/>
            <a:rect l="l" t="t" r="r" b="b"/>
            <a:pathLst>
              <a:path w="644525" h="321310">
                <a:moveTo>
                  <a:pt x="644482" y="0"/>
                </a:moveTo>
                <a:lnTo>
                  <a:pt x="0" y="320995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60976" y="2324967"/>
            <a:ext cx="645160" cy="322580"/>
          </a:xfrm>
          <a:custGeom>
            <a:avLst/>
            <a:gdLst/>
            <a:ahLst/>
            <a:cxnLst/>
            <a:rect l="l" t="t" r="r" b="b"/>
            <a:pathLst>
              <a:path w="645160" h="322580">
                <a:moveTo>
                  <a:pt x="0" y="322515"/>
                </a:moveTo>
                <a:lnTo>
                  <a:pt x="644584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60976" y="2647482"/>
            <a:ext cx="1053465" cy="525145"/>
          </a:xfrm>
          <a:custGeom>
            <a:avLst/>
            <a:gdLst/>
            <a:ahLst/>
            <a:cxnLst/>
            <a:rect l="l" t="t" r="r" b="b"/>
            <a:pathLst>
              <a:path w="1053464" h="525144">
                <a:moveTo>
                  <a:pt x="0" y="0"/>
                </a:moveTo>
                <a:lnTo>
                  <a:pt x="1053018" y="524816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711474" y="2512066"/>
            <a:ext cx="0" cy="612140"/>
          </a:xfrm>
          <a:custGeom>
            <a:avLst/>
            <a:gdLst/>
            <a:ahLst/>
            <a:cxnLst/>
            <a:rect l="l" t="t" r="r" b="b"/>
            <a:pathLst>
              <a:path h="612139">
                <a:moveTo>
                  <a:pt x="0" y="0"/>
                </a:moveTo>
                <a:lnTo>
                  <a:pt x="0" y="611588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06894" y="2553109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271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673347" y="4027269"/>
            <a:ext cx="0" cy="375920"/>
          </a:xfrm>
          <a:custGeom>
            <a:avLst/>
            <a:gdLst/>
            <a:ahLst/>
            <a:cxnLst/>
            <a:rect l="l" t="t" r="r" b="b"/>
            <a:pathLst>
              <a:path h="375920">
                <a:moveTo>
                  <a:pt x="0" y="0"/>
                </a:moveTo>
                <a:lnTo>
                  <a:pt x="0" y="375757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76609" y="3896438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434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319904" y="3916212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155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41785" y="3855358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675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176609" y="4641873"/>
            <a:ext cx="265430" cy="71755"/>
          </a:xfrm>
          <a:custGeom>
            <a:avLst/>
            <a:gdLst/>
            <a:ahLst/>
            <a:cxnLst/>
            <a:rect l="l" t="t" r="r" b="b"/>
            <a:pathLst>
              <a:path w="265430" h="71754">
                <a:moveTo>
                  <a:pt x="0" y="0"/>
                </a:moveTo>
                <a:lnTo>
                  <a:pt x="143295" y="71495"/>
                </a:lnTo>
                <a:lnTo>
                  <a:pt x="265176" y="1064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266513" y="3721487"/>
            <a:ext cx="445134" cy="220979"/>
          </a:xfrm>
          <a:custGeom>
            <a:avLst/>
            <a:gdLst/>
            <a:ahLst/>
            <a:cxnLst/>
            <a:rect l="l" t="t" r="r" b="b"/>
            <a:pathLst>
              <a:path w="445135" h="220979">
                <a:moveTo>
                  <a:pt x="444961" y="0"/>
                </a:moveTo>
                <a:lnTo>
                  <a:pt x="0" y="220579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350279" y="2332567"/>
            <a:ext cx="361315" cy="179705"/>
          </a:xfrm>
          <a:custGeom>
            <a:avLst/>
            <a:gdLst/>
            <a:ahLst/>
            <a:cxnLst/>
            <a:rect l="l" t="t" r="r" b="b"/>
            <a:pathLst>
              <a:path w="361314" h="179705">
                <a:moveTo>
                  <a:pt x="0" y="0"/>
                </a:moveTo>
                <a:lnTo>
                  <a:pt x="361194" y="179499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268038" y="2732608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271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06894" y="3761035"/>
            <a:ext cx="361315" cy="181610"/>
          </a:xfrm>
          <a:custGeom>
            <a:avLst/>
            <a:gdLst/>
            <a:ahLst/>
            <a:cxnLst/>
            <a:rect l="l" t="t" r="r" b="b"/>
            <a:pathLst>
              <a:path w="361314" h="181610">
                <a:moveTo>
                  <a:pt x="0" y="0"/>
                </a:moveTo>
                <a:lnTo>
                  <a:pt x="361143" y="18103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266513" y="2512066"/>
            <a:ext cx="445134" cy="220979"/>
          </a:xfrm>
          <a:custGeom>
            <a:avLst/>
            <a:gdLst/>
            <a:ahLst/>
            <a:cxnLst/>
            <a:rect l="l" t="t" r="r" b="b"/>
            <a:pathLst>
              <a:path w="445135" h="220980">
                <a:moveTo>
                  <a:pt x="444961" y="0"/>
                </a:moveTo>
                <a:lnTo>
                  <a:pt x="0" y="22054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906894" y="2331047"/>
            <a:ext cx="443865" cy="222250"/>
          </a:xfrm>
          <a:custGeom>
            <a:avLst/>
            <a:gdLst/>
            <a:ahLst/>
            <a:cxnLst/>
            <a:rect l="l" t="t" r="r" b="b"/>
            <a:pathLst>
              <a:path w="443864" h="222250">
                <a:moveTo>
                  <a:pt x="0" y="222061"/>
                </a:moveTo>
                <a:lnTo>
                  <a:pt x="443385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906894" y="2553109"/>
            <a:ext cx="361315" cy="179705"/>
          </a:xfrm>
          <a:custGeom>
            <a:avLst/>
            <a:gdLst/>
            <a:ahLst/>
            <a:cxnLst/>
            <a:rect l="l" t="t" r="r" b="b"/>
            <a:pathLst>
              <a:path w="361314" h="179705">
                <a:moveTo>
                  <a:pt x="0" y="0"/>
                </a:moveTo>
                <a:lnTo>
                  <a:pt x="361143" y="179499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673347" y="4027269"/>
            <a:ext cx="26034" cy="53340"/>
          </a:xfrm>
          <a:custGeom>
            <a:avLst/>
            <a:gdLst/>
            <a:ahLst/>
            <a:cxnLst/>
            <a:rect l="l" t="t" r="r" b="b"/>
            <a:pathLst>
              <a:path w="26035" h="53339">
                <a:moveTo>
                  <a:pt x="0" y="0"/>
                </a:moveTo>
                <a:lnTo>
                  <a:pt x="25926" y="53241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645895" y="4027269"/>
            <a:ext cx="27940" cy="53340"/>
          </a:xfrm>
          <a:custGeom>
            <a:avLst/>
            <a:gdLst/>
            <a:ahLst/>
            <a:cxnLst/>
            <a:rect l="l" t="t" r="r" b="b"/>
            <a:pathLst>
              <a:path w="27939" h="53339">
                <a:moveTo>
                  <a:pt x="27451" y="0"/>
                </a:moveTo>
                <a:lnTo>
                  <a:pt x="0" y="53241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645895" y="4349784"/>
            <a:ext cx="27940" cy="53340"/>
          </a:xfrm>
          <a:custGeom>
            <a:avLst/>
            <a:gdLst/>
            <a:ahLst/>
            <a:cxnLst/>
            <a:rect l="l" t="t" r="r" b="b"/>
            <a:pathLst>
              <a:path w="27939" h="53339">
                <a:moveTo>
                  <a:pt x="27451" y="53241"/>
                </a:moveTo>
                <a:lnTo>
                  <a:pt x="0" y="0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73347" y="4349784"/>
            <a:ext cx="26034" cy="53340"/>
          </a:xfrm>
          <a:custGeom>
            <a:avLst/>
            <a:gdLst/>
            <a:ahLst/>
            <a:cxnLst/>
            <a:rect l="l" t="t" r="r" b="b"/>
            <a:pathLst>
              <a:path w="26035" h="53339">
                <a:moveTo>
                  <a:pt x="0" y="53241"/>
                </a:moveTo>
                <a:lnTo>
                  <a:pt x="25926" y="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78116" y="3818850"/>
            <a:ext cx="36830" cy="45720"/>
          </a:xfrm>
          <a:custGeom>
            <a:avLst/>
            <a:gdLst/>
            <a:ahLst/>
            <a:cxnLst/>
            <a:rect l="l" t="t" r="r" b="b"/>
            <a:pathLst>
              <a:path w="36830" h="45720">
                <a:moveTo>
                  <a:pt x="0" y="0"/>
                </a:moveTo>
                <a:lnTo>
                  <a:pt x="36577" y="45641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378116" y="3817330"/>
            <a:ext cx="59690" cy="1905"/>
          </a:xfrm>
          <a:custGeom>
            <a:avLst/>
            <a:gdLst/>
            <a:ahLst/>
            <a:cxnLst/>
            <a:rect l="l" t="t" r="r" b="b"/>
            <a:pathLst>
              <a:path w="59690" h="1904">
                <a:moveTo>
                  <a:pt x="-6085" y="760"/>
                </a:moveTo>
                <a:lnTo>
                  <a:pt x="65513" y="760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99258" y="3401961"/>
            <a:ext cx="17145" cy="58419"/>
          </a:xfrm>
          <a:custGeom>
            <a:avLst/>
            <a:gdLst/>
            <a:ahLst/>
            <a:cxnLst/>
            <a:rect l="l" t="t" r="r" b="b"/>
            <a:pathLst>
              <a:path w="17144" h="58420">
                <a:moveTo>
                  <a:pt x="0" y="57890"/>
                </a:moveTo>
                <a:lnTo>
                  <a:pt x="16762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62686" y="3411082"/>
            <a:ext cx="36830" cy="48895"/>
          </a:xfrm>
          <a:custGeom>
            <a:avLst/>
            <a:gdLst/>
            <a:ahLst/>
            <a:cxnLst/>
            <a:rect l="l" t="t" r="r" b="b"/>
            <a:pathLst>
              <a:path w="36830" h="48895">
                <a:moveTo>
                  <a:pt x="36571" y="48770"/>
                </a:moveTo>
                <a:lnTo>
                  <a:pt x="0" y="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36109" y="3468972"/>
            <a:ext cx="56515" cy="21590"/>
          </a:xfrm>
          <a:custGeom>
            <a:avLst/>
            <a:gdLst/>
            <a:ahLst/>
            <a:cxnLst/>
            <a:rect l="l" t="t" r="r" b="b"/>
            <a:pathLst>
              <a:path w="56514" h="21589">
                <a:moveTo>
                  <a:pt x="0" y="21281"/>
                </a:moveTo>
                <a:lnTo>
                  <a:pt x="56301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36109" y="3432490"/>
            <a:ext cx="18415" cy="57785"/>
          </a:xfrm>
          <a:custGeom>
            <a:avLst/>
            <a:gdLst/>
            <a:ahLst/>
            <a:cxnLst/>
            <a:rect l="l" t="t" r="r" b="b"/>
            <a:pathLst>
              <a:path w="18414" h="57785">
                <a:moveTo>
                  <a:pt x="0" y="57763"/>
                </a:moveTo>
                <a:lnTo>
                  <a:pt x="18174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79151" y="3922293"/>
            <a:ext cx="20320" cy="56515"/>
          </a:xfrm>
          <a:custGeom>
            <a:avLst/>
            <a:gdLst/>
            <a:ahLst/>
            <a:cxnLst/>
            <a:rect l="l" t="t" r="r" b="b"/>
            <a:pathLst>
              <a:path w="20320" h="56514">
                <a:moveTo>
                  <a:pt x="19826" y="0"/>
                </a:moveTo>
                <a:lnTo>
                  <a:pt x="0" y="56294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98977" y="3922293"/>
            <a:ext cx="33655" cy="47625"/>
          </a:xfrm>
          <a:custGeom>
            <a:avLst/>
            <a:gdLst/>
            <a:ahLst/>
            <a:cxnLst/>
            <a:rect l="l" t="t" r="r" b="b"/>
            <a:pathLst>
              <a:path w="33654" h="47625">
                <a:moveTo>
                  <a:pt x="0" y="0"/>
                </a:moveTo>
                <a:lnTo>
                  <a:pt x="33425" y="47161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819692" y="4978829"/>
            <a:ext cx="353314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(a)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Pendulum 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5110250" y="4978829"/>
            <a:ext cx="286702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Partially</a:t>
            </a: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spherical  work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 envelope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706018" y="6409296"/>
            <a:ext cx="3713479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 marR="5080" indent="-1137285">
              <a:lnSpc>
                <a:spcPct val="122400"/>
              </a:lnSpc>
              <a:spcBef>
                <a:spcPts val="100"/>
              </a:spcBef>
            </a:pPr>
            <a:r>
              <a:rPr sz="850" dirty="0">
                <a:latin typeface="Arial"/>
                <a:cs typeface="Arial"/>
              </a:rPr>
              <a:t>D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E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G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N</a:t>
            </a:r>
            <a:r>
              <a:rPr sz="850" spc="6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</a:t>
            </a:r>
            <a:r>
              <a:rPr sz="850" spc="-7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N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</a:t>
            </a:r>
            <a:r>
              <a:rPr sz="850" spc="7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P</a:t>
            </a:r>
            <a:r>
              <a:rPr sz="850" spc="-7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P</a:t>
            </a:r>
            <a:r>
              <a:rPr sz="850" spc="-7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L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C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T</a:t>
            </a:r>
            <a:r>
              <a:rPr sz="850" spc="-7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O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N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</a:t>
            </a:r>
            <a:r>
              <a:rPr sz="850" spc="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O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F</a:t>
            </a:r>
            <a:r>
              <a:rPr sz="850" spc="7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N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U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T</a:t>
            </a:r>
            <a:r>
              <a:rPr sz="850" spc="-6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L</a:t>
            </a:r>
            <a:r>
              <a:rPr sz="850" spc="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O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B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O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T</a:t>
            </a:r>
            <a:r>
              <a:rPr sz="850" spc="-6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  S</a:t>
            </a:r>
            <a:r>
              <a:rPr sz="850" spc="-9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B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G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</a:t>
            </a:r>
            <a:r>
              <a:rPr sz="850" spc="-9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V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N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.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285" y="446401"/>
            <a:ext cx="280733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Robotic</a:t>
            </a:r>
            <a:r>
              <a:rPr sz="4000" b="1" spc="-280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Arm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7791" y="383991"/>
            <a:ext cx="283083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Robotic</a:t>
            </a:r>
            <a:r>
              <a:rPr spc="-290" dirty="0"/>
              <a:t> </a:t>
            </a:r>
            <a:r>
              <a:rPr spc="30" dirty="0"/>
              <a:t>Arm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7226" y="1451280"/>
            <a:ext cx="5851525" cy="4682490"/>
          </a:xfrm>
          <a:custGeom>
            <a:avLst/>
            <a:gdLst/>
            <a:ahLst/>
            <a:cxnLst/>
            <a:rect l="l" t="t" r="r" b="b"/>
            <a:pathLst>
              <a:path w="5851525" h="4682490">
                <a:moveTo>
                  <a:pt x="0" y="4681865"/>
                </a:moveTo>
                <a:lnTo>
                  <a:pt x="5851527" y="4681865"/>
                </a:lnTo>
                <a:lnTo>
                  <a:pt x="5851526" y="0"/>
                </a:lnTo>
                <a:lnTo>
                  <a:pt x="0" y="0"/>
                </a:lnTo>
                <a:lnTo>
                  <a:pt x="0" y="46818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8753" y="1451280"/>
            <a:ext cx="0" cy="4682490"/>
          </a:xfrm>
          <a:custGeom>
            <a:avLst/>
            <a:gdLst/>
            <a:ahLst/>
            <a:cxnLst/>
            <a:rect l="l" t="t" r="r" b="b"/>
            <a:pathLst>
              <a:path h="4682490">
                <a:moveTo>
                  <a:pt x="0" y="4681865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7226" y="1451280"/>
            <a:ext cx="0" cy="4682490"/>
          </a:xfrm>
          <a:custGeom>
            <a:avLst/>
            <a:gdLst/>
            <a:ahLst/>
            <a:cxnLst/>
            <a:rect l="l" t="t" r="r" b="b"/>
            <a:pathLst>
              <a:path h="4682490">
                <a:moveTo>
                  <a:pt x="0" y="0"/>
                </a:moveTo>
                <a:lnTo>
                  <a:pt x="0" y="46818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7816" y="1564165"/>
            <a:ext cx="5209237" cy="4421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3371" y="4608298"/>
            <a:ext cx="2075180" cy="360045"/>
          </a:xfrm>
          <a:custGeom>
            <a:avLst/>
            <a:gdLst/>
            <a:ahLst/>
            <a:cxnLst/>
            <a:rect l="l" t="t" r="r" b="b"/>
            <a:pathLst>
              <a:path w="2075179" h="360045">
                <a:moveTo>
                  <a:pt x="0" y="359524"/>
                </a:moveTo>
                <a:lnTo>
                  <a:pt x="1140056" y="359524"/>
                </a:lnTo>
                <a:lnTo>
                  <a:pt x="2074757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6165" y="4472652"/>
            <a:ext cx="1128395" cy="0"/>
          </a:xfrm>
          <a:custGeom>
            <a:avLst/>
            <a:gdLst/>
            <a:ahLst/>
            <a:cxnLst/>
            <a:rect l="l" t="t" r="r" b="b"/>
            <a:pathLst>
              <a:path w="1128395">
                <a:moveTo>
                  <a:pt x="0" y="0"/>
                </a:moveTo>
                <a:lnTo>
                  <a:pt x="1128118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5250" y="4049491"/>
            <a:ext cx="725805" cy="135826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83185" indent="-71120">
              <a:lnSpc>
                <a:spcPct val="100000"/>
              </a:lnSpc>
              <a:spcBef>
                <a:spcPts val="1360"/>
              </a:spcBef>
            </a:pPr>
            <a:r>
              <a:rPr sz="2200" spc="-5" dirty="0">
                <a:latin typeface="Times New Roman"/>
                <a:cs typeface="Times New Roman"/>
              </a:rPr>
              <a:t>Motor</a:t>
            </a:r>
            <a:endParaRPr sz="2200">
              <a:latin typeface="Times New Roman"/>
              <a:cs typeface="Times New Roman"/>
            </a:endParaRPr>
          </a:p>
          <a:p>
            <a:pPr marL="170815" marR="5080" indent="-87630">
              <a:lnSpc>
                <a:spcPct val="101899"/>
              </a:lnSpc>
              <a:spcBef>
                <a:spcPts val="1210"/>
              </a:spcBef>
            </a:pPr>
            <a:r>
              <a:rPr sz="2200" spc="-185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aist  Base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21450" y="3788086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5">
                <a:moveTo>
                  <a:pt x="0" y="0"/>
                </a:moveTo>
                <a:lnTo>
                  <a:pt x="1144374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1450" y="3331708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685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0180" y="2439996"/>
            <a:ext cx="1574165" cy="0"/>
          </a:xfrm>
          <a:custGeom>
            <a:avLst/>
            <a:gdLst/>
            <a:ahLst/>
            <a:cxnLst/>
            <a:rect l="l" t="t" r="r" b="b"/>
            <a:pathLst>
              <a:path w="1574164">
                <a:moveTo>
                  <a:pt x="0" y="0"/>
                </a:moveTo>
                <a:lnTo>
                  <a:pt x="1573625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0434" y="2875330"/>
            <a:ext cx="1562735" cy="0"/>
          </a:xfrm>
          <a:custGeom>
            <a:avLst/>
            <a:gdLst/>
            <a:ahLst/>
            <a:cxnLst/>
            <a:rect l="l" t="t" r="r" b="b"/>
            <a:pathLst>
              <a:path w="1562735">
                <a:moveTo>
                  <a:pt x="0" y="0"/>
                </a:moveTo>
                <a:lnTo>
                  <a:pt x="1562703" y="0"/>
                </a:lnTo>
              </a:path>
            </a:pathLst>
          </a:custGeom>
          <a:ln w="126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7652" y="2076672"/>
            <a:ext cx="1398905" cy="180911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670" marR="5080" indent="686435" algn="r">
              <a:lnSpc>
                <a:spcPct val="133000"/>
              </a:lnSpc>
              <a:spcBef>
                <a:spcPts val="15"/>
              </a:spcBef>
            </a:pPr>
            <a:r>
              <a:rPr sz="2200" spc="-5" dirty="0">
                <a:latin typeface="Times New Roman"/>
                <a:cs typeface="Times New Roman"/>
              </a:rPr>
              <a:t>Joi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t  Li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k  Lower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arm</a:t>
            </a:r>
            <a:endParaRPr sz="22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  <a:spcBef>
                <a:spcPts val="955"/>
              </a:spcBef>
            </a:pPr>
            <a:r>
              <a:rPr sz="2200" spc="-5" dirty="0">
                <a:latin typeface="Times New Roman"/>
                <a:cs typeface="Times New Roman"/>
              </a:rPr>
              <a:t>Power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70077" y="1463855"/>
            <a:ext cx="225425" cy="1019175"/>
          </a:xfrm>
          <a:custGeom>
            <a:avLst/>
            <a:gdLst/>
            <a:ahLst/>
            <a:cxnLst/>
            <a:rect l="l" t="t" r="r" b="b"/>
            <a:pathLst>
              <a:path w="225425" h="1019175">
                <a:moveTo>
                  <a:pt x="225420" y="0"/>
                </a:moveTo>
                <a:lnTo>
                  <a:pt x="0" y="0"/>
                </a:lnTo>
                <a:lnTo>
                  <a:pt x="0" y="1019117"/>
                </a:lnTo>
              </a:path>
            </a:pathLst>
          </a:custGeom>
          <a:ln w="126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63314" y="1201542"/>
            <a:ext cx="122555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Upper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95614" y="3133817"/>
            <a:ext cx="219075" cy="806450"/>
          </a:xfrm>
          <a:custGeom>
            <a:avLst/>
            <a:gdLst/>
            <a:ahLst/>
            <a:cxnLst/>
            <a:rect l="l" t="t" r="r" b="b"/>
            <a:pathLst>
              <a:path w="219075" h="806450">
                <a:moveTo>
                  <a:pt x="0" y="806394"/>
                </a:moveTo>
                <a:lnTo>
                  <a:pt x="218689" y="806394"/>
                </a:lnTo>
                <a:lnTo>
                  <a:pt x="111376" y="0"/>
                </a:lnTo>
              </a:path>
            </a:pathLst>
          </a:custGeom>
          <a:ln w="126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95476" y="3678406"/>
            <a:ext cx="63500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90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rist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74828" y="2999059"/>
            <a:ext cx="424815" cy="1550035"/>
          </a:xfrm>
          <a:custGeom>
            <a:avLst/>
            <a:gdLst/>
            <a:ahLst/>
            <a:cxnLst/>
            <a:rect l="l" t="t" r="r" b="b"/>
            <a:pathLst>
              <a:path w="424814" h="1550035">
                <a:moveTo>
                  <a:pt x="271266" y="1549656"/>
                </a:moveTo>
                <a:lnTo>
                  <a:pt x="0" y="1549656"/>
                </a:lnTo>
                <a:lnTo>
                  <a:pt x="424425" y="0"/>
                </a:lnTo>
              </a:path>
            </a:pathLst>
          </a:custGeom>
          <a:ln w="126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99052" y="4286909"/>
            <a:ext cx="280162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Gripper mounting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flange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9760" y="434209"/>
            <a:ext cx="536321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Pendulum Robot</a:t>
            </a:r>
            <a:r>
              <a:rPr sz="4000" b="1" spc="-4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4B2C5-3960-4DEF-98A3-AC8AF5F0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529437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6022" y="434209"/>
            <a:ext cx="625157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Horizontal Axis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Jointed</a:t>
            </a:r>
            <a:r>
              <a:rPr sz="4000" b="1" spc="-45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Arm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4435" y="371821"/>
            <a:ext cx="627443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Horizontal Axis Jointed</a:t>
            </a:r>
            <a:r>
              <a:rPr spc="-505" dirty="0"/>
              <a:t> </a:t>
            </a:r>
            <a:r>
              <a:rPr spc="30" dirty="0"/>
              <a:t>Arm</a:t>
            </a:r>
          </a:p>
        </p:txBody>
      </p:sp>
      <p:sp>
        <p:nvSpPr>
          <p:cNvPr id="6" name="object 6"/>
          <p:cNvSpPr/>
          <p:nvPr/>
        </p:nvSpPr>
        <p:spPr>
          <a:xfrm>
            <a:off x="839884" y="1755573"/>
            <a:ext cx="7314565" cy="2754630"/>
          </a:xfrm>
          <a:custGeom>
            <a:avLst/>
            <a:gdLst/>
            <a:ahLst/>
            <a:cxnLst/>
            <a:rect l="l" t="t" r="r" b="b"/>
            <a:pathLst>
              <a:path w="7314565" h="2754629">
                <a:moveTo>
                  <a:pt x="0" y="2754096"/>
                </a:moveTo>
                <a:lnTo>
                  <a:pt x="7314385" y="2754096"/>
                </a:lnTo>
                <a:lnTo>
                  <a:pt x="7314385" y="0"/>
                </a:lnTo>
                <a:lnTo>
                  <a:pt x="0" y="0"/>
                </a:lnTo>
                <a:lnTo>
                  <a:pt x="0" y="2754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4270" y="1755573"/>
            <a:ext cx="0" cy="2754630"/>
          </a:xfrm>
          <a:custGeom>
            <a:avLst/>
            <a:gdLst/>
            <a:ahLst/>
            <a:cxnLst/>
            <a:rect l="l" t="t" r="r" b="b"/>
            <a:pathLst>
              <a:path h="2754629">
                <a:moveTo>
                  <a:pt x="0" y="2754096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884" y="1755573"/>
            <a:ext cx="0" cy="2754630"/>
          </a:xfrm>
          <a:custGeom>
            <a:avLst/>
            <a:gdLst/>
            <a:ahLst/>
            <a:cxnLst/>
            <a:rect l="l" t="t" r="r" b="b"/>
            <a:pathLst>
              <a:path h="2754629">
                <a:moveTo>
                  <a:pt x="0" y="0"/>
                </a:moveTo>
                <a:lnTo>
                  <a:pt x="0" y="275409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2155" y="2369424"/>
            <a:ext cx="82550" cy="33655"/>
          </a:xfrm>
          <a:custGeom>
            <a:avLst/>
            <a:gdLst/>
            <a:ahLst/>
            <a:cxnLst/>
            <a:rect l="l" t="t" r="r" b="b"/>
            <a:pathLst>
              <a:path w="82550" h="33655">
                <a:moveTo>
                  <a:pt x="82355" y="0"/>
                </a:moveTo>
                <a:lnTo>
                  <a:pt x="0" y="33441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4503" y="2402866"/>
            <a:ext cx="79375" cy="40005"/>
          </a:xfrm>
          <a:custGeom>
            <a:avLst/>
            <a:gdLst/>
            <a:ahLst/>
            <a:cxnLst/>
            <a:rect l="l" t="t" r="r" b="b"/>
            <a:pathLst>
              <a:path w="79375" h="40005">
                <a:moveTo>
                  <a:pt x="79178" y="0"/>
                </a:moveTo>
                <a:lnTo>
                  <a:pt x="0" y="3952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9772" y="2442387"/>
            <a:ext cx="76835" cy="46355"/>
          </a:xfrm>
          <a:custGeom>
            <a:avLst/>
            <a:gdLst/>
            <a:ahLst/>
            <a:cxnLst/>
            <a:rect l="l" t="t" r="r" b="b"/>
            <a:pathLst>
              <a:path w="76834" h="46355">
                <a:moveTo>
                  <a:pt x="76255" y="0"/>
                </a:moveTo>
                <a:lnTo>
                  <a:pt x="0" y="45728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8220" y="2488116"/>
            <a:ext cx="73660" cy="48895"/>
          </a:xfrm>
          <a:custGeom>
            <a:avLst/>
            <a:gdLst/>
            <a:ahLst/>
            <a:cxnLst/>
            <a:rect l="l" t="t" r="r" b="b"/>
            <a:pathLst>
              <a:path w="73659" h="48894">
                <a:moveTo>
                  <a:pt x="73077" y="0"/>
                </a:moveTo>
                <a:lnTo>
                  <a:pt x="0" y="48641"/>
                </a:lnTo>
              </a:path>
            </a:pathLst>
          </a:custGeom>
          <a:ln w="12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1116" y="2536758"/>
            <a:ext cx="69215" cy="55244"/>
          </a:xfrm>
          <a:custGeom>
            <a:avLst/>
            <a:gdLst/>
            <a:ahLst/>
            <a:cxnLst/>
            <a:rect l="l" t="t" r="r" b="b"/>
            <a:pathLst>
              <a:path w="69215" h="55244">
                <a:moveTo>
                  <a:pt x="68629" y="0"/>
                </a:moveTo>
                <a:lnTo>
                  <a:pt x="0" y="54722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7062" y="2591480"/>
            <a:ext cx="66040" cy="60960"/>
          </a:xfrm>
          <a:custGeom>
            <a:avLst/>
            <a:gdLst/>
            <a:ahLst/>
            <a:cxnLst/>
            <a:rect l="l" t="t" r="r" b="b"/>
            <a:pathLst>
              <a:path w="66040" h="60960">
                <a:moveTo>
                  <a:pt x="65579" y="0"/>
                </a:moveTo>
                <a:lnTo>
                  <a:pt x="0" y="60929"/>
                </a:lnTo>
              </a:path>
            </a:pathLst>
          </a:custGeom>
          <a:ln w="12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7709" y="2652409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59" h="62864">
                <a:moveTo>
                  <a:pt x="60876" y="0"/>
                </a:moveTo>
                <a:lnTo>
                  <a:pt x="0" y="62322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2806" y="2714732"/>
            <a:ext cx="56515" cy="68580"/>
          </a:xfrm>
          <a:custGeom>
            <a:avLst/>
            <a:gdLst/>
            <a:ahLst/>
            <a:cxnLst/>
            <a:rect l="l" t="t" r="r" b="b"/>
            <a:pathLst>
              <a:path w="56515" h="68580">
                <a:moveTo>
                  <a:pt x="56428" y="0"/>
                </a:moveTo>
                <a:lnTo>
                  <a:pt x="0" y="68402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2477" y="2783134"/>
            <a:ext cx="52069" cy="71755"/>
          </a:xfrm>
          <a:custGeom>
            <a:avLst/>
            <a:gdLst/>
            <a:ahLst/>
            <a:cxnLst/>
            <a:rect l="l" t="t" r="r" b="b"/>
            <a:pathLst>
              <a:path w="52070" h="71755">
                <a:moveTo>
                  <a:pt x="51853" y="0"/>
                </a:moveTo>
                <a:lnTo>
                  <a:pt x="0" y="71569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6852" y="2854704"/>
            <a:ext cx="47625" cy="74930"/>
          </a:xfrm>
          <a:custGeom>
            <a:avLst/>
            <a:gdLst/>
            <a:ahLst/>
            <a:cxnLst/>
            <a:rect l="l" t="t" r="r" b="b"/>
            <a:pathLst>
              <a:path w="47625" h="74930">
                <a:moveTo>
                  <a:pt x="47151" y="0"/>
                </a:moveTo>
                <a:lnTo>
                  <a:pt x="0" y="74482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7199" y="2929187"/>
            <a:ext cx="41275" cy="78105"/>
          </a:xfrm>
          <a:custGeom>
            <a:avLst/>
            <a:gdLst/>
            <a:ahLst/>
            <a:cxnLst/>
            <a:rect l="l" t="t" r="r" b="b"/>
            <a:pathLst>
              <a:path w="41275" h="78105">
                <a:moveTo>
                  <a:pt x="41177" y="0"/>
                </a:moveTo>
                <a:lnTo>
                  <a:pt x="0" y="77649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3647" y="3006837"/>
            <a:ext cx="35560" cy="80645"/>
          </a:xfrm>
          <a:custGeom>
            <a:avLst/>
            <a:gdLst/>
            <a:ahLst/>
            <a:cxnLst/>
            <a:rect l="l" t="t" r="r" b="b"/>
            <a:pathLst>
              <a:path w="35560" h="80644">
                <a:moveTo>
                  <a:pt x="35077" y="0"/>
                </a:moveTo>
                <a:lnTo>
                  <a:pt x="0" y="80563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4670" y="3087400"/>
            <a:ext cx="31115" cy="82550"/>
          </a:xfrm>
          <a:custGeom>
            <a:avLst/>
            <a:gdLst/>
            <a:ahLst/>
            <a:cxnLst/>
            <a:rect l="l" t="t" r="r" b="b"/>
            <a:pathLst>
              <a:path w="31114" h="82550">
                <a:moveTo>
                  <a:pt x="30502" y="0"/>
                </a:moveTo>
                <a:lnTo>
                  <a:pt x="0" y="82209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7519" y="3169610"/>
            <a:ext cx="48895" cy="255904"/>
          </a:xfrm>
          <a:custGeom>
            <a:avLst/>
            <a:gdLst/>
            <a:ahLst/>
            <a:cxnLst/>
            <a:rect l="l" t="t" r="r" b="b"/>
            <a:pathLst>
              <a:path w="48895" h="255904">
                <a:moveTo>
                  <a:pt x="48676" y="0"/>
                </a:moveTo>
                <a:lnTo>
                  <a:pt x="27451" y="83641"/>
                </a:lnTo>
                <a:lnTo>
                  <a:pt x="10675" y="170348"/>
                </a:lnTo>
                <a:lnTo>
                  <a:pt x="0" y="255534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2771" y="3009871"/>
            <a:ext cx="310865" cy="120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4945" y="3123881"/>
            <a:ext cx="66040" cy="520700"/>
          </a:xfrm>
          <a:custGeom>
            <a:avLst/>
            <a:gdLst/>
            <a:ahLst/>
            <a:cxnLst/>
            <a:rect l="l" t="t" r="r" b="b"/>
            <a:pathLst>
              <a:path w="66039" h="520700">
                <a:moveTo>
                  <a:pt x="65452" y="0"/>
                </a:moveTo>
                <a:lnTo>
                  <a:pt x="39525" y="85250"/>
                </a:lnTo>
                <a:lnTo>
                  <a:pt x="19826" y="170436"/>
                </a:lnTo>
                <a:lnTo>
                  <a:pt x="7625" y="257156"/>
                </a:lnTo>
                <a:lnTo>
                  <a:pt x="0" y="345383"/>
                </a:lnTo>
                <a:lnTo>
                  <a:pt x="1525" y="433622"/>
                </a:lnTo>
                <a:lnTo>
                  <a:pt x="7625" y="520329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2442" y="3225852"/>
            <a:ext cx="23495" cy="67310"/>
          </a:xfrm>
          <a:custGeom>
            <a:avLst/>
            <a:gdLst/>
            <a:ahLst/>
            <a:cxnLst/>
            <a:rect l="l" t="t" r="r" b="b"/>
            <a:pathLst>
              <a:path w="23495" h="67310">
                <a:moveTo>
                  <a:pt x="22876" y="66946"/>
                </a:moveTo>
                <a:lnTo>
                  <a:pt x="0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6515" y="3162009"/>
            <a:ext cx="27940" cy="65405"/>
          </a:xfrm>
          <a:custGeom>
            <a:avLst/>
            <a:gdLst/>
            <a:ahLst/>
            <a:cxnLst/>
            <a:rect l="l" t="t" r="r" b="b"/>
            <a:pathLst>
              <a:path w="27939" h="65405">
                <a:moveTo>
                  <a:pt x="27451" y="65362"/>
                </a:moveTo>
                <a:lnTo>
                  <a:pt x="0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6013" y="3099560"/>
            <a:ext cx="32384" cy="64135"/>
          </a:xfrm>
          <a:custGeom>
            <a:avLst/>
            <a:gdLst/>
            <a:ahLst/>
            <a:cxnLst/>
            <a:rect l="l" t="t" r="r" b="b"/>
            <a:pathLst>
              <a:path w="32385" h="64135">
                <a:moveTo>
                  <a:pt x="32027" y="63969"/>
                </a:moveTo>
                <a:lnTo>
                  <a:pt x="0" y="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8793" y="3177210"/>
            <a:ext cx="31115" cy="15240"/>
          </a:xfrm>
          <a:custGeom>
            <a:avLst/>
            <a:gdLst/>
            <a:ahLst/>
            <a:cxnLst/>
            <a:rect l="l" t="t" r="r" b="b"/>
            <a:pathLst>
              <a:path w="31114" h="15239">
                <a:moveTo>
                  <a:pt x="30502" y="0"/>
                </a:moveTo>
                <a:lnTo>
                  <a:pt x="0" y="1520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8437" y="3222812"/>
            <a:ext cx="60960" cy="29209"/>
          </a:xfrm>
          <a:custGeom>
            <a:avLst/>
            <a:gdLst/>
            <a:ahLst/>
            <a:cxnLst/>
            <a:rect l="l" t="t" r="r" b="b"/>
            <a:pathLst>
              <a:path w="60960" h="29210">
                <a:moveTo>
                  <a:pt x="60876" y="0"/>
                </a:moveTo>
                <a:lnTo>
                  <a:pt x="0" y="28919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6556" y="3283678"/>
            <a:ext cx="60960" cy="29209"/>
          </a:xfrm>
          <a:custGeom>
            <a:avLst/>
            <a:gdLst/>
            <a:ahLst/>
            <a:cxnLst/>
            <a:rect l="l" t="t" r="r" b="b"/>
            <a:pathLst>
              <a:path w="60960" h="29210">
                <a:moveTo>
                  <a:pt x="60876" y="0"/>
                </a:moveTo>
                <a:lnTo>
                  <a:pt x="0" y="28893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548" y="3342998"/>
            <a:ext cx="61594" cy="30480"/>
          </a:xfrm>
          <a:custGeom>
            <a:avLst/>
            <a:gdLst/>
            <a:ahLst/>
            <a:cxnLst/>
            <a:rect l="l" t="t" r="r" b="b"/>
            <a:pathLst>
              <a:path w="61595" h="30479">
                <a:moveTo>
                  <a:pt x="61004" y="0"/>
                </a:moveTo>
                <a:lnTo>
                  <a:pt x="0" y="30426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3169" y="3403851"/>
            <a:ext cx="32384" cy="15240"/>
          </a:xfrm>
          <a:custGeom>
            <a:avLst/>
            <a:gdLst/>
            <a:ahLst/>
            <a:cxnLst/>
            <a:rect l="l" t="t" r="r" b="b"/>
            <a:pathLst>
              <a:path w="32385" h="15239">
                <a:moveTo>
                  <a:pt x="32027" y="0"/>
                </a:moveTo>
                <a:lnTo>
                  <a:pt x="0" y="15213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4707" y="2926141"/>
            <a:ext cx="329176" cy="50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89261" y="3444931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6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895" y="3802424"/>
            <a:ext cx="104139" cy="53340"/>
          </a:xfrm>
          <a:custGeom>
            <a:avLst/>
            <a:gdLst/>
            <a:ahLst/>
            <a:cxnLst/>
            <a:rect l="l" t="t" r="r" b="b"/>
            <a:pathLst>
              <a:path w="104139" h="53339">
                <a:moveTo>
                  <a:pt x="0" y="53240"/>
                </a:moveTo>
                <a:lnTo>
                  <a:pt x="103579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89261" y="3771997"/>
            <a:ext cx="167640" cy="83820"/>
          </a:xfrm>
          <a:custGeom>
            <a:avLst/>
            <a:gdLst/>
            <a:ahLst/>
            <a:cxnLst/>
            <a:rect l="l" t="t" r="r" b="b"/>
            <a:pathLst>
              <a:path w="167639" h="83820">
                <a:moveTo>
                  <a:pt x="0" y="0"/>
                </a:moveTo>
                <a:lnTo>
                  <a:pt x="167634" y="83666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56895" y="3475357"/>
            <a:ext cx="104139" cy="53340"/>
          </a:xfrm>
          <a:custGeom>
            <a:avLst/>
            <a:gdLst/>
            <a:ahLst/>
            <a:cxnLst/>
            <a:rect l="l" t="t" r="r" b="b"/>
            <a:pathLst>
              <a:path w="104139" h="53339">
                <a:moveTo>
                  <a:pt x="0" y="53240"/>
                </a:moveTo>
                <a:lnTo>
                  <a:pt x="103579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60475" y="347687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6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56895" y="352859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6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83497" y="3304962"/>
            <a:ext cx="483066" cy="333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72570" y="4062557"/>
            <a:ext cx="59690" cy="30480"/>
          </a:xfrm>
          <a:custGeom>
            <a:avLst/>
            <a:gdLst/>
            <a:ahLst/>
            <a:cxnLst/>
            <a:rect l="l" t="t" r="r" b="b"/>
            <a:pathLst>
              <a:path w="59689" h="30479">
                <a:moveTo>
                  <a:pt x="0" y="30426"/>
                </a:moveTo>
                <a:lnTo>
                  <a:pt x="59351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31922" y="4030610"/>
            <a:ext cx="56515" cy="33655"/>
          </a:xfrm>
          <a:custGeom>
            <a:avLst/>
            <a:gdLst/>
            <a:ahLst/>
            <a:cxnLst/>
            <a:rect l="l" t="t" r="r" b="b"/>
            <a:pathLst>
              <a:path w="56514" h="33654">
                <a:moveTo>
                  <a:pt x="0" y="33466"/>
                </a:moveTo>
                <a:lnTo>
                  <a:pt x="56428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8351" y="3991050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0" y="41079"/>
                </a:moveTo>
                <a:lnTo>
                  <a:pt x="53378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41729" y="3948464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44119"/>
                </a:moveTo>
                <a:lnTo>
                  <a:pt x="50201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91931" y="3901304"/>
            <a:ext cx="46355" cy="48895"/>
          </a:xfrm>
          <a:custGeom>
            <a:avLst/>
            <a:gdLst/>
            <a:ahLst/>
            <a:cxnLst/>
            <a:rect l="l" t="t" r="r" b="b"/>
            <a:pathLst>
              <a:path w="46354" h="48895">
                <a:moveTo>
                  <a:pt x="0" y="48679"/>
                </a:moveTo>
                <a:lnTo>
                  <a:pt x="4575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37684" y="3849584"/>
            <a:ext cx="41275" cy="53340"/>
          </a:xfrm>
          <a:custGeom>
            <a:avLst/>
            <a:gdLst/>
            <a:ahLst/>
            <a:cxnLst/>
            <a:rect l="l" t="t" r="r" b="b"/>
            <a:pathLst>
              <a:path w="41275" h="53339">
                <a:moveTo>
                  <a:pt x="0" y="53240"/>
                </a:moveTo>
                <a:lnTo>
                  <a:pt x="41177" y="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8862" y="3796331"/>
            <a:ext cx="35560" cy="55244"/>
          </a:xfrm>
          <a:custGeom>
            <a:avLst/>
            <a:gdLst/>
            <a:ahLst/>
            <a:cxnLst/>
            <a:rect l="l" t="t" r="r" b="b"/>
            <a:pathLst>
              <a:path w="35560" h="55245">
                <a:moveTo>
                  <a:pt x="0" y="54772"/>
                </a:moveTo>
                <a:lnTo>
                  <a:pt x="34950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13812" y="3738531"/>
            <a:ext cx="32384" cy="59690"/>
          </a:xfrm>
          <a:custGeom>
            <a:avLst/>
            <a:gdLst/>
            <a:ahLst/>
            <a:cxnLst/>
            <a:rect l="l" t="t" r="r" b="b"/>
            <a:pathLst>
              <a:path w="32385" h="59689">
                <a:moveTo>
                  <a:pt x="0" y="59320"/>
                </a:moveTo>
                <a:lnTo>
                  <a:pt x="32027" y="0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45839" y="3677677"/>
            <a:ext cx="26034" cy="62865"/>
          </a:xfrm>
          <a:custGeom>
            <a:avLst/>
            <a:gdLst/>
            <a:ahLst/>
            <a:cxnLst/>
            <a:rect l="l" t="t" r="r" b="b"/>
            <a:pathLst>
              <a:path w="26035" h="62864">
                <a:moveTo>
                  <a:pt x="0" y="62373"/>
                </a:moveTo>
                <a:lnTo>
                  <a:pt x="25926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1766" y="3615304"/>
            <a:ext cx="20320" cy="64135"/>
          </a:xfrm>
          <a:custGeom>
            <a:avLst/>
            <a:gdLst/>
            <a:ahLst/>
            <a:cxnLst/>
            <a:rect l="l" t="t" r="r" b="b"/>
            <a:pathLst>
              <a:path w="20320" h="64135">
                <a:moveTo>
                  <a:pt x="0" y="63893"/>
                </a:moveTo>
                <a:lnTo>
                  <a:pt x="19826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1592" y="3551411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0" y="65413"/>
                </a:moveTo>
                <a:lnTo>
                  <a:pt x="13725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05318" y="3485998"/>
            <a:ext cx="9525" cy="67310"/>
          </a:xfrm>
          <a:custGeom>
            <a:avLst/>
            <a:gdLst/>
            <a:ahLst/>
            <a:cxnLst/>
            <a:rect l="l" t="t" r="r" b="b"/>
            <a:pathLst>
              <a:path w="9525" h="67310">
                <a:moveTo>
                  <a:pt x="0" y="66933"/>
                </a:moveTo>
                <a:lnTo>
                  <a:pt x="915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14469" y="3420585"/>
            <a:ext cx="3175" cy="67310"/>
          </a:xfrm>
          <a:custGeom>
            <a:avLst/>
            <a:gdLst/>
            <a:ahLst/>
            <a:cxnLst/>
            <a:rect l="l" t="t" r="r" b="b"/>
            <a:pathLst>
              <a:path w="3175" h="67310">
                <a:moveTo>
                  <a:pt x="1525" y="-6105"/>
                </a:moveTo>
                <a:lnTo>
                  <a:pt x="1525" y="73038"/>
                </a:lnTo>
              </a:path>
            </a:pathLst>
          </a:custGeom>
          <a:ln w="15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4469" y="3355171"/>
            <a:ext cx="3175" cy="67310"/>
          </a:xfrm>
          <a:custGeom>
            <a:avLst/>
            <a:gdLst/>
            <a:ahLst/>
            <a:cxnLst/>
            <a:rect l="l" t="t" r="r" b="b"/>
            <a:pathLst>
              <a:path w="3175" h="67310">
                <a:moveTo>
                  <a:pt x="1525" y="-6105"/>
                </a:moveTo>
                <a:lnTo>
                  <a:pt x="1525" y="73038"/>
                </a:lnTo>
              </a:path>
            </a:pathLst>
          </a:custGeom>
          <a:ln w="15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5318" y="3291278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9150" y="65413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01738" y="3740051"/>
            <a:ext cx="32384" cy="22860"/>
          </a:xfrm>
          <a:custGeom>
            <a:avLst/>
            <a:gdLst/>
            <a:ahLst/>
            <a:cxnLst/>
            <a:rect l="l" t="t" r="r" b="b"/>
            <a:pathLst>
              <a:path w="32385" h="22860">
                <a:moveTo>
                  <a:pt x="31900" y="22813"/>
                </a:moveTo>
                <a:lnTo>
                  <a:pt x="0" y="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66661" y="3720277"/>
            <a:ext cx="36830" cy="21590"/>
          </a:xfrm>
          <a:custGeom>
            <a:avLst/>
            <a:gdLst/>
            <a:ahLst/>
            <a:cxnLst/>
            <a:rect l="l" t="t" r="r" b="b"/>
            <a:pathLst>
              <a:path w="36829" h="21589">
                <a:moveTo>
                  <a:pt x="36602" y="21293"/>
                </a:moveTo>
                <a:lnTo>
                  <a:pt x="0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27008" y="3702024"/>
            <a:ext cx="41275" cy="20320"/>
          </a:xfrm>
          <a:custGeom>
            <a:avLst/>
            <a:gdLst/>
            <a:ahLst/>
            <a:cxnLst/>
            <a:rect l="l" t="t" r="r" b="b"/>
            <a:pathLst>
              <a:path w="41275" h="20320">
                <a:moveTo>
                  <a:pt x="41177" y="19773"/>
                </a:moveTo>
                <a:lnTo>
                  <a:pt x="0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82780" y="3685290"/>
            <a:ext cx="46355" cy="18415"/>
          </a:xfrm>
          <a:custGeom>
            <a:avLst/>
            <a:gdLst/>
            <a:ahLst/>
            <a:cxnLst/>
            <a:rect l="l" t="t" r="r" b="b"/>
            <a:pathLst>
              <a:path w="46354" h="18414">
                <a:moveTo>
                  <a:pt x="45753" y="18253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34104" y="367311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01" y="13693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82251" y="3660944"/>
            <a:ext cx="53975" cy="12700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53378" y="12173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28872" y="3651811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5" h="9525">
                <a:moveTo>
                  <a:pt x="54903" y="9133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71045" y="3644211"/>
            <a:ext cx="59690" cy="7620"/>
          </a:xfrm>
          <a:custGeom>
            <a:avLst/>
            <a:gdLst/>
            <a:ahLst/>
            <a:cxnLst/>
            <a:rect l="l" t="t" r="r" b="b"/>
            <a:pathLst>
              <a:path w="59689" h="7620">
                <a:moveTo>
                  <a:pt x="59351" y="760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36435" y="3808504"/>
            <a:ext cx="24765" cy="82550"/>
          </a:xfrm>
          <a:custGeom>
            <a:avLst/>
            <a:gdLst/>
            <a:ahLst/>
            <a:cxnLst/>
            <a:rect l="l" t="t" r="r" b="b"/>
            <a:pathLst>
              <a:path w="24765" h="82550">
                <a:moveTo>
                  <a:pt x="0" y="82146"/>
                </a:moveTo>
                <a:lnTo>
                  <a:pt x="24274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60710" y="3727877"/>
            <a:ext cx="20320" cy="82550"/>
          </a:xfrm>
          <a:custGeom>
            <a:avLst/>
            <a:gdLst/>
            <a:ahLst/>
            <a:cxnLst/>
            <a:rect l="l" t="t" r="r" b="b"/>
            <a:pathLst>
              <a:path w="20320" h="82550">
                <a:moveTo>
                  <a:pt x="0" y="82146"/>
                </a:moveTo>
                <a:lnTo>
                  <a:pt x="19826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80536" y="3644211"/>
            <a:ext cx="13970" cy="85725"/>
          </a:xfrm>
          <a:custGeom>
            <a:avLst/>
            <a:gdLst/>
            <a:ahLst/>
            <a:cxnLst/>
            <a:rect l="l" t="t" r="r" b="b"/>
            <a:pathLst>
              <a:path w="13970" h="85725">
                <a:moveTo>
                  <a:pt x="0" y="85186"/>
                </a:moveTo>
                <a:lnTo>
                  <a:pt x="13725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4262" y="3560544"/>
            <a:ext cx="7620" cy="85725"/>
          </a:xfrm>
          <a:custGeom>
            <a:avLst/>
            <a:gdLst/>
            <a:ahLst/>
            <a:cxnLst/>
            <a:rect l="l" t="t" r="r" b="b"/>
            <a:pathLst>
              <a:path w="7620" h="85725">
                <a:moveTo>
                  <a:pt x="3812" y="-6105"/>
                </a:moveTo>
                <a:lnTo>
                  <a:pt x="3812" y="91291"/>
                </a:lnTo>
              </a:path>
            </a:pathLst>
          </a:custGeom>
          <a:ln w="198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01887" y="3476878"/>
            <a:ext cx="3175" cy="85725"/>
          </a:xfrm>
          <a:custGeom>
            <a:avLst/>
            <a:gdLst/>
            <a:ahLst/>
            <a:cxnLst/>
            <a:rect l="l" t="t" r="r" b="b"/>
            <a:pathLst>
              <a:path w="3175" h="85725">
                <a:moveTo>
                  <a:pt x="1525" y="-6105"/>
                </a:moveTo>
                <a:lnTo>
                  <a:pt x="1525" y="91291"/>
                </a:lnTo>
              </a:path>
            </a:pathLst>
          </a:custGeom>
          <a:ln w="15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00362" y="3393198"/>
            <a:ext cx="5080" cy="85725"/>
          </a:xfrm>
          <a:custGeom>
            <a:avLst/>
            <a:gdLst/>
            <a:ahLst/>
            <a:cxnLst/>
            <a:rect l="l" t="t" r="r" b="b"/>
            <a:pathLst>
              <a:path w="5079" h="85725">
                <a:moveTo>
                  <a:pt x="2287" y="-6105"/>
                </a:moveTo>
                <a:lnTo>
                  <a:pt x="2287" y="91304"/>
                </a:lnTo>
              </a:path>
            </a:pathLst>
          </a:custGeom>
          <a:ln w="16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89686" y="3309531"/>
            <a:ext cx="10795" cy="85725"/>
          </a:xfrm>
          <a:custGeom>
            <a:avLst/>
            <a:gdLst/>
            <a:ahLst/>
            <a:cxnLst/>
            <a:rect l="l" t="t" r="r" b="b"/>
            <a:pathLst>
              <a:path w="10795" h="85725">
                <a:moveTo>
                  <a:pt x="10675" y="85199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72911" y="3227372"/>
            <a:ext cx="17145" cy="83820"/>
          </a:xfrm>
          <a:custGeom>
            <a:avLst/>
            <a:gdLst/>
            <a:ahLst/>
            <a:cxnLst/>
            <a:rect l="l" t="t" r="r" b="b"/>
            <a:pathLst>
              <a:path w="17145" h="83820">
                <a:moveTo>
                  <a:pt x="16776" y="83679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50034" y="3146809"/>
            <a:ext cx="23495" cy="82550"/>
          </a:xfrm>
          <a:custGeom>
            <a:avLst/>
            <a:gdLst/>
            <a:ahLst/>
            <a:cxnLst/>
            <a:rect l="l" t="t" r="r" b="b"/>
            <a:pathLst>
              <a:path w="23495" h="82550">
                <a:moveTo>
                  <a:pt x="22876" y="82083"/>
                </a:moveTo>
                <a:lnTo>
                  <a:pt x="0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1184" y="3067639"/>
            <a:ext cx="29209" cy="81280"/>
          </a:xfrm>
          <a:custGeom>
            <a:avLst/>
            <a:gdLst/>
            <a:ahLst/>
            <a:cxnLst/>
            <a:rect l="l" t="t" r="r" b="b"/>
            <a:pathLst>
              <a:path w="29209" h="81280">
                <a:moveTo>
                  <a:pt x="28849" y="80689"/>
                </a:moveTo>
                <a:lnTo>
                  <a:pt x="0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87632" y="2990116"/>
            <a:ext cx="35560" cy="79375"/>
          </a:xfrm>
          <a:custGeom>
            <a:avLst/>
            <a:gdLst/>
            <a:ahLst/>
            <a:cxnLst/>
            <a:rect l="l" t="t" r="r" b="b"/>
            <a:pathLst>
              <a:path w="35559" h="79375">
                <a:moveTo>
                  <a:pt x="35077" y="79043"/>
                </a:moveTo>
                <a:lnTo>
                  <a:pt x="0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47979" y="2917026"/>
            <a:ext cx="41275" cy="74930"/>
          </a:xfrm>
          <a:custGeom>
            <a:avLst/>
            <a:gdLst/>
            <a:ahLst/>
            <a:cxnLst/>
            <a:rect l="l" t="t" r="r" b="b"/>
            <a:pathLst>
              <a:path w="41275" h="74930">
                <a:moveTo>
                  <a:pt x="41177" y="74609"/>
                </a:moveTo>
                <a:lnTo>
                  <a:pt x="0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03751" y="2845584"/>
            <a:ext cx="46355" cy="73025"/>
          </a:xfrm>
          <a:custGeom>
            <a:avLst/>
            <a:gdLst/>
            <a:ahLst/>
            <a:cxnLst/>
            <a:rect l="l" t="t" r="r" b="b"/>
            <a:pathLst>
              <a:path w="46354" h="73025">
                <a:moveTo>
                  <a:pt x="45753" y="72962"/>
                </a:moveTo>
                <a:lnTo>
                  <a:pt x="0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53550" y="2778574"/>
            <a:ext cx="52069" cy="68580"/>
          </a:xfrm>
          <a:custGeom>
            <a:avLst/>
            <a:gdLst/>
            <a:ahLst/>
            <a:cxnLst/>
            <a:rect l="l" t="t" r="r" b="b"/>
            <a:pathLst>
              <a:path w="52070" h="68580">
                <a:moveTo>
                  <a:pt x="51726" y="68529"/>
                </a:moveTo>
                <a:lnTo>
                  <a:pt x="0" y="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98647" y="2716252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5" h="64135">
                <a:moveTo>
                  <a:pt x="56428" y="63842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40693" y="265696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90" h="60960">
                <a:moveTo>
                  <a:pt x="59478" y="60802"/>
                </a:moveTo>
                <a:lnTo>
                  <a:pt x="0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78290" y="2602121"/>
            <a:ext cx="64135" cy="56515"/>
          </a:xfrm>
          <a:custGeom>
            <a:avLst/>
            <a:gdLst/>
            <a:ahLst/>
            <a:cxnLst/>
            <a:rect l="l" t="t" r="r" b="b"/>
            <a:pathLst>
              <a:path w="64134" h="56514">
                <a:moveTo>
                  <a:pt x="63927" y="56368"/>
                </a:moveTo>
                <a:lnTo>
                  <a:pt x="0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11186" y="2553479"/>
            <a:ext cx="69215" cy="50165"/>
          </a:xfrm>
          <a:custGeom>
            <a:avLst/>
            <a:gdLst/>
            <a:ahLst/>
            <a:cxnLst/>
            <a:rect l="l" t="t" r="r" b="b"/>
            <a:pathLst>
              <a:path w="69215" h="50164">
                <a:moveTo>
                  <a:pt x="68629" y="50162"/>
                </a:moveTo>
                <a:lnTo>
                  <a:pt x="0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41158" y="2509397"/>
            <a:ext cx="71755" cy="45720"/>
          </a:xfrm>
          <a:custGeom>
            <a:avLst/>
            <a:gdLst/>
            <a:ahLst/>
            <a:cxnLst/>
            <a:rect l="l" t="t" r="r" b="b"/>
            <a:pathLst>
              <a:path w="71754" h="45719">
                <a:moveTo>
                  <a:pt x="71552" y="45601"/>
                </a:moveTo>
                <a:lnTo>
                  <a:pt x="0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67954" y="2469749"/>
            <a:ext cx="74930" cy="41275"/>
          </a:xfrm>
          <a:custGeom>
            <a:avLst/>
            <a:gdLst/>
            <a:ahLst/>
            <a:cxnLst/>
            <a:rect l="l" t="t" r="r" b="b"/>
            <a:pathLst>
              <a:path w="74929" h="41275">
                <a:moveTo>
                  <a:pt x="74729" y="41168"/>
                </a:moveTo>
                <a:lnTo>
                  <a:pt x="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91826" y="2437827"/>
            <a:ext cx="78105" cy="33655"/>
          </a:xfrm>
          <a:custGeom>
            <a:avLst/>
            <a:gdLst/>
            <a:ahLst/>
            <a:cxnLst/>
            <a:rect l="l" t="t" r="r" b="b"/>
            <a:pathLst>
              <a:path w="78104" h="33655">
                <a:moveTo>
                  <a:pt x="77653" y="33441"/>
                </a:moveTo>
                <a:lnTo>
                  <a:pt x="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14045" y="2408946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80">
                <a:moveTo>
                  <a:pt x="79305" y="30401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4867" y="2389185"/>
            <a:ext cx="81280" cy="21590"/>
          </a:xfrm>
          <a:custGeom>
            <a:avLst/>
            <a:gdLst/>
            <a:ahLst/>
            <a:cxnLst/>
            <a:rect l="l" t="t" r="r" b="b"/>
            <a:pathLst>
              <a:path w="81279" h="21589">
                <a:moveTo>
                  <a:pt x="80703" y="21280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54037" y="2373985"/>
            <a:ext cx="82550" cy="15240"/>
          </a:xfrm>
          <a:custGeom>
            <a:avLst/>
            <a:gdLst/>
            <a:ahLst/>
            <a:cxnLst/>
            <a:rect l="l" t="t" r="r" b="b"/>
            <a:pathLst>
              <a:path w="82550" h="15239">
                <a:moveTo>
                  <a:pt x="82355" y="1520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71808" y="2364864"/>
            <a:ext cx="83820" cy="9525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-6085" y="4560"/>
                </a:moveTo>
                <a:lnTo>
                  <a:pt x="89838" y="4560"/>
                </a:lnTo>
              </a:path>
            </a:pathLst>
          </a:custGeom>
          <a:ln w="2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89453" y="2361824"/>
            <a:ext cx="84455" cy="3175"/>
          </a:xfrm>
          <a:custGeom>
            <a:avLst/>
            <a:gdLst/>
            <a:ahLst/>
            <a:cxnLst/>
            <a:rect l="l" t="t" r="r" b="b"/>
            <a:pathLst>
              <a:path w="84454" h="3175">
                <a:moveTo>
                  <a:pt x="-6085" y="1520"/>
                </a:moveTo>
                <a:lnTo>
                  <a:pt x="89965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07224" y="2361824"/>
            <a:ext cx="83820" cy="3175"/>
          </a:xfrm>
          <a:custGeom>
            <a:avLst/>
            <a:gdLst/>
            <a:ahLst/>
            <a:cxnLst/>
            <a:rect l="l" t="t" r="r" b="b"/>
            <a:pathLst>
              <a:path w="83820" h="3175">
                <a:moveTo>
                  <a:pt x="-6085" y="1520"/>
                </a:moveTo>
                <a:lnTo>
                  <a:pt x="89838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24869" y="2364864"/>
            <a:ext cx="84455" cy="9525"/>
          </a:xfrm>
          <a:custGeom>
            <a:avLst/>
            <a:gdLst/>
            <a:ahLst/>
            <a:cxnLst/>
            <a:rect l="l" t="t" r="r" b="b"/>
            <a:pathLst>
              <a:path w="84454" h="9525">
                <a:moveTo>
                  <a:pt x="-6085" y="4560"/>
                </a:moveTo>
                <a:lnTo>
                  <a:pt x="89965" y="4560"/>
                </a:lnTo>
              </a:path>
            </a:pathLst>
          </a:custGeom>
          <a:ln w="2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42641" y="2373985"/>
            <a:ext cx="83820" cy="15240"/>
          </a:xfrm>
          <a:custGeom>
            <a:avLst/>
            <a:gdLst/>
            <a:ahLst/>
            <a:cxnLst/>
            <a:rect l="l" t="t" r="r" b="b"/>
            <a:pathLst>
              <a:path w="83820" h="15239">
                <a:moveTo>
                  <a:pt x="83753" y="0"/>
                </a:moveTo>
                <a:lnTo>
                  <a:pt x="0" y="152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63335" y="2389185"/>
            <a:ext cx="81280" cy="21590"/>
          </a:xfrm>
          <a:custGeom>
            <a:avLst/>
            <a:gdLst/>
            <a:ahLst/>
            <a:cxnLst/>
            <a:rect l="l" t="t" r="r" b="b"/>
            <a:pathLst>
              <a:path w="81279" h="21589">
                <a:moveTo>
                  <a:pt x="80830" y="0"/>
                </a:moveTo>
                <a:lnTo>
                  <a:pt x="0" y="2128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85682" y="2410466"/>
            <a:ext cx="79375" cy="27940"/>
          </a:xfrm>
          <a:custGeom>
            <a:avLst/>
            <a:gdLst/>
            <a:ahLst/>
            <a:cxnLst/>
            <a:rect l="l" t="t" r="r" b="b"/>
            <a:pathLst>
              <a:path w="79375" h="27939">
                <a:moveTo>
                  <a:pt x="79178" y="0"/>
                </a:moveTo>
                <a:lnTo>
                  <a:pt x="0" y="27361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09554" y="2437827"/>
            <a:ext cx="78105" cy="33655"/>
          </a:xfrm>
          <a:custGeom>
            <a:avLst/>
            <a:gdLst/>
            <a:ahLst/>
            <a:cxnLst/>
            <a:rect l="l" t="t" r="r" b="b"/>
            <a:pathLst>
              <a:path w="78104" h="33655">
                <a:moveTo>
                  <a:pt x="77653" y="0"/>
                </a:moveTo>
                <a:lnTo>
                  <a:pt x="0" y="33441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34824" y="2471269"/>
            <a:ext cx="76200" cy="38735"/>
          </a:xfrm>
          <a:custGeom>
            <a:avLst/>
            <a:gdLst/>
            <a:ahLst/>
            <a:cxnLst/>
            <a:rect l="l" t="t" r="r" b="b"/>
            <a:pathLst>
              <a:path w="76200" h="38735">
                <a:moveTo>
                  <a:pt x="76127" y="0"/>
                </a:moveTo>
                <a:lnTo>
                  <a:pt x="0" y="38128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64670" y="2509397"/>
            <a:ext cx="71755" cy="44450"/>
          </a:xfrm>
          <a:custGeom>
            <a:avLst/>
            <a:gdLst/>
            <a:ahLst/>
            <a:cxnLst/>
            <a:rect l="l" t="t" r="r" b="b"/>
            <a:pathLst>
              <a:path w="71754" h="44450">
                <a:moveTo>
                  <a:pt x="71679" y="0"/>
                </a:moveTo>
                <a:lnTo>
                  <a:pt x="0" y="44081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97693" y="2553479"/>
            <a:ext cx="68580" cy="50165"/>
          </a:xfrm>
          <a:custGeom>
            <a:avLst/>
            <a:gdLst/>
            <a:ahLst/>
            <a:cxnLst/>
            <a:rect l="l" t="t" r="r" b="b"/>
            <a:pathLst>
              <a:path w="68579" h="50164">
                <a:moveTo>
                  <a:pt x="68502" y="0"/>
                </a:moveTo>
                <a:lnTo>
                  <a:pt x="0" y="50161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35163" y="2603641"/>
            <a:ext cx="64135" cy="55244"/>
          </a:xfrm>
          <a:custGeom>
            <a:avLst/>
            <a:gdLst/>
            <a:ahLst/>
            <a:cxnLst/>
            <a:rect l="l" t="t" r="r" b="b"/>
            <a:pathLst>
              <a:path w="64135" h="55244">
                <a:moveTo>
                  <a:pt x="64054" y="0"/>
                </a:moveTo>
                <a:lnTo>
                  <a:pt x="0" y="54848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75812" y="2658489"/>
            <a:ext cx="60960" cy="57785"/>
          </a:xfrm>
          <a:custGeom>
            <a:avLst/>
            <a:gdLst/>
            <a:ahLst/>
            <a:cxnLst/>
            <a:rect l="l" t="t" r="r" b="b"/>
            <a:pathLst>
              <a:path w="60960" h="57785">
                <a:moveTo>
                  <a:pt x="60876" y="0"/>
                </a:moveTo>
                <a:lnTo>
                  <a:pt x="0" y="57762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20908" y="2716252"/>
            <a:ext cx="56515" cy="64135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56428" y="0"/>
                </a:moveTo>
                <a:lnTo>
                  <a:pt x="0" y="6384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70579" y="2780094"/>
            <a:ext cx="52069" cy="67310"/>
          </a:xfrm>
          <a:custGeom>
            <a:avLst/>
            <a:gdLst/>
            <a:ahLst/>
            <a:cxnLst/>
            <a:rect l="l" t="t" r="r" b="b"/>
            <a:pathLst>
              <a:path w="52070" h="67310">
                <a:moveTo>
                  <a:pt x="51853" y="0"/>
                </a:moveTo>
                <a:lnTo>
                  <a:pt x="0" y="67009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24953" y="2847104"/>
            <a:ext cx="47625" cy="70485"/>
          </a:xfrm>
          <a:custGeom>
            <a:avLst/>
            <a:gdLst/>
            <a:ahLst/>
            <a:cxnLst/>
            <a:rect l="l" t="t" r="r" b="b"/>
            <a:pathLst>
              <a:path w="47625" h="70485">
                <a:moveTo>
                  <a:pt x="47151" y="0"/>
                </a:moveTo>
                <a:lnTo>
                  <a:pt x="0" y="69922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85301" y="2917026"/>
            <a:ext cx="41275" cy="74930"/>
          </a:xfrm>
          <a:custGeom>
            <a:avLst/>
            <a:gdLst/>
            <a:ahLst/>
            <a:cxnLst/>
            <a:rect l="l" t="t" r="r" b="b"/>
            <a:pathLst>
              <a:path w="41275" h="74930">
                <a:moveTo>
                  <a:pt x="41177" y="0"/>
                </a:moveTo>
                <a:lnTo>
                  <a:pt x="0" y="74609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50223" y="2991636"/>
            <a:ext cx="36830" cy="76200"/>
          </a:xfrm>
          <a:custGeom>
            <a:avLst/>
            <a:gdLst/>
            <a:ahLst/>
            <a:cxnLst/>
            <a:rect l="l" t="t" r="r" b="b"/>
            <a:pathLst>
              <a:path w="36829" h="76200">
                <a:moveTo>
                  <a:pt x="36602" y="0"/>
                </a:moveTo>
                <a:lnTo>
                  <a:pt x="0" y="76003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21247" y="3067639"/>
            <a:ext cx="31115" cy="79375"/>
          </a:xfrm>
          <a:custGeom>
            <a:avLst/>
            <a:gdLst/>
            <a:ahLst/>
            <a:cxnLst/>
            <a:rect l="l" t="t" r="r" b="b"/>
            <a:pathLst>
              <a:path w="31114" h="79375">
                <a:moveTo>
                  <a:pt x="30502" y="0"/>
                </a:moveTo>
                <a:lnTo>
                  <a:pt x="0" y="79169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64945" y="3146809"/>
            <a:ext cx="58419" cy="497840"/>
          </a:xfrm>
          <a:custGeom>
            <a:avLst/>
            <a:gdLst/>
            <a:ahLst/>
            <a:cxnLst/>
            <a:rect l="l" t="t" r="r" b="b"/>
            <a:pathLst>
              <a:path w="58420" h="497839">
                <a:moveTo>
                  <a:pt x="57826" y="0"/>
                </a:moveTo>
                <a:lnTo>
                  <a:pt x="34950" y="80563"/>
                </a:lnTo>
                <a:lnTo>
                  <a:pt x="16776" y="162722"/>
                </a:lnTo>
                <a:lnTo>
                  <a:pt x="6100" y="246389"/>
                </a:lnTo>
                <a:lnTo>
                  <a:pt x="0" y="330068"/>
                </a:lnTo>
                <a:lnTo>
                  <a:pt x="1525" y="413735"/>
                </a:lnTo>
                <a:lnTo>
                  <a:pt x="7625" y="497401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72570" y="4092983"/>
            <a:ext cx="1779905" cy="251460"/>
          </a:xfrm>
          <a:custGeom>
            <a:avLst/>
            <a:gdLst/>
            <a:ahLst/>
            <a:cxnLst/>
            <a:rect l="l" t="t" r="r" b="b"/>
            <a:pathLst>
              <a:path w="1779904" h="251460">
                <a:moveTo>
                  <a:pt x="0" y="0"/>
                </a:moveTo>
                <a:lnTo>
                  <a:pt x="42575" y="28906"/>
                </a:lnTo>
                <a:lnTo>
                  <a:pt x="89853" y="57800"/>
                </a:lnTo>
                <a:lnTo>
                  <a:pt x="141707" y="85186"/>
                </a:lnTo>
                <a:lnTo>
                  <a:pt x="198008" y="109533"/>
                </a:lnTo>
                <a:lnTo>
                  <a:pt x="257487" y="133866"/>
                </a:lnTo>
                <a:lnTo>
                  <a:pt x="323067" y="155160"/>
                </a:lnTo>
                <a:lnTo>
                  <a:pt x="391569" y="174946"/>
                </a:lnTo>
                <a:lnTo>
                  <a:pt x="461724" y="191679"/>
                </a:lnTo>
                <a:lnTo>
                  <a:pt x="536327" y="206892"/>
                </a:lnTo>
                <a:lnTo>
                  <a:pt x="614107" y="220573"/>
                </a:lnTo>
                <a:lnTo>
                  <a:pt x="691760" y="231226"/>
                </a:lnTo>
                <a:lnTo>
                  <a:pt x="772590" y="240359"/>
                </a:lnTo>
                <a:lnTo>
                  <a:pt x="854819" y="246439"/>
                </a:lnTo>
                <a:lnTo>
                  <a:pt x="937174" y="249479"/>
                </a:lnTo>
                <a:lnTo>
                  <a:pt x="1020928" y="251000"/>
                </a:lnTo>
                <a:lnTo>
                  <a:pt x="1103156" y="249479"/>
                </a:lnTo>
                <a:lnTo>
                  <a:pt x="1187037" y="244919"/>
                </a:lnTo>
                <a:lnTo>
                  <a:pt x="1267740" y="238839"/>
                </a:lnTo>
                <a:lnTo>
                  <a:pt x="1348570" y="229706"/>
                </a:lnTo>
                <a:lnTo>
                  <a:pt x="1427749" y="219053"/>
                </a:lnTo>
                <a:lnTo>
                  <a:pt x="1504004" y="205360"/>
                </a:lnTo>
                <a:lnTo>
                  <a:pt x="1577081" y="190159"/>
                </a:lnTo>
                <a:lnTo>
                  <a:pt x="1648761" y="171893"/>
                </a:lnTo>
                <a:lnTo>
                  <a:pt x="1715738" y="152120"/>
                </a:lnTo>
                <a:lnTo>
                  <a:pt x="1779793" y="127786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46276" y="3883026"/>
            <a:ext cx="396263" cy="345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39733" y="2463663"/>
            <a:ext cx="330701" cy="500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41872" y="1969263"/>
            <a:ext cx="329049" cy="500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948845" y="2319262"/>
            <a:ext cx="56515" cy="27940"/>
          </a:xfrm>
          <a:custGeom>
            <a:avLst/>
            <a:gdLst/>
            <a:ahLst/>
            <a:cxnLst/>
            <a:rect l="l" t="t" r="r" b="b"/>
            <a:pathLst>
              <a:path w="56514" h="27939">
                <a:moveTo>
                  <a:pt x="56428" y="0"/>
                </a:moveTo>
                <a:lnTo>
                  <a:pt x="0" y="2736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62042" y="2375505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28976" y="0"/>
                </a:moveTo>
                <a:lnTo>
                  <a:pt x="0" y="1520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41975" y="3555978"/>
            <a:ext cx="501339" cy="276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43505" y="3826757"/>
            <a:ext cx="318770" cy="290830"/>
          </a:xfrm>
          <a:custGeom>
            <a:avLst/>
            <a:gdLst/>
            <a:ahLst/>
            <a:cxnLst/>
            <a:rect l="l" t="t" r="r" b="b"/>
            <a:pathLst>
              <a:path w="318769" h="290829">
                <a:moveTo>
                  <a:pt x="6095" y="0"/>
                </a:moveTo>
                <a:lnTo>
                  <a:pt x="0" y="25866"/>
                </a:lnTo>
                <a:lnTo>
                  <a:pt x="1523" y="53252"/>
                </a:lnTo>
                <a:lnTo>
                  <a:pt x="7619" y="79106"/>
                </a:lnTo>
                <a:lnTo>
                  <a:pt x="38099" y="130826"/>
                </a:lnTo>
                <a:lnTo>
                  <a:pt x="91427" y="181026"/>
                </a:lnTo>
                <a:lnTo>
                  <a:pt x="128004" y="205372"/>
                </a:lnTo>
                <a:lnTo>
                  <a:pt x="167618" y="228186"/>
                </a:lnTo>
                <a:lnTo>
                  <a:pt x="213333" y="249492"/>
                </a:lnTo>
                <a:lnTo>
                  <a:pt x="263623" y="270786"/>
                </a:lnTo>
                <a:lnTo>
                  <a:pt x="318476" y="290559"/>
                </a:lnTo>
              </a:path>
            </a:pathLst>
          </a:custGeom>
          <a:ln w="12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40347" y="3025072"/>
            <a:ext cx="121890" cy="1795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43169" y="3368864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0"/>
                </a:moveTo>
                <a:lnTo>
                  <a:pt x="0" y="48679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38933" y="3771997"/>
            <a:ext cx="50800" cy="24765"/>
          </a:xfrm>
          <a:custGeom>
            <a:avLst/>
            <a:gdLst/>
            <a:ahLst/>
            <a:cxnLst/>
            <a:rect l="l" t="t" r="r" b="b"/>
            <a:pathLst>
              <a:path w="50800" h="24764">
                <a:moveTo>
                  <a:pt x="50328" y="0"/>
                </a:moveTo>
                <a:lnTo>
                  <a:pt x="0" y="24333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51409" y="2783134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1942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91316" y="3368864"/>
            <a:ext cx="52069" cy="24765"/>
          </a:xfrm>
          <a:custGeom>
            <a:avLst/>
            <a:gdLst/>
            <a:ahLst/>
            <a:cxnLst/>
            <a:rect l="l" t="t" r="r" b="b"/>
            <a:pathLst>
              <a:path w="52070" h="24764">
                <a:moveTo>
                  <a:pt x="51853" y="0"/>
                </a:moveTo>
                <a:lnTo>
                  <a:pt x="0" y="24333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40458" y="346926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6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94598" y="3224332"/>
            <a:ext cx="1146175" cy="572135"/>
          </a:xfrm>
          <a:custGeom>
            <a:avLst/>
            <a:gdLst/>
            <a:ahLst/>
            <a:cxnLst/>
            <a:rect l="l" t="t" r="r" b="b"/>
            <a:pathLst>
              <a:path w="1146175" h="572135">
                <a:moveTo>
                  <a:pt x="0" y="0"/>
                </a:moveTo>
                <a:lnTo>
                  <a:pt x="1145859" y="571998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97310" y="2798335"/>
            <a:ext cx="1146175" cy="570865"/>
          </a:xfrm>
          <a:custGeom>
            <a:avLst/>
            <a:gdLst/>
            <a:ahLst/>
            <a:cxnLst/>
            <a:rect l="l" t="t" r="r" b="b"/>
            <a:pathLst>
              <a:path w="1146175" h="570864">
                <a:moveTo>
                  <a:pt x="0" y="0"/>
                </a:moveTo>
                <a:lnTo>
                  <a:pt x="1145859" y="570529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94598" y="2796815"/>
            <a:ext cx="203200" cy="102235"/>
          </a:xfrm>
          <a:custGeom>
            <a:avLst/>
            <a:gdLst/>
            <a:ahLst/>
            <a:cxnLst/>
            <a:rect l="l" t="t" r="r" b="b"/>
            <a:pathLst>
              <a:path w="203200" h="102235">
                <a:moveTo>
                  <a:pt x="0" y="101970"/>
                </a:moveTo>
                <a:lnTo>
                  <a:pt x="202711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94598" y="2898786"/>
            <a:ext cx="1146175" cy="570865"/>
          </a:xfrm>
          <a:custGeom>
            <a:avLst/>
            <a:gdLst/>
            <a:ahLst/>
            <a:cxnLst/>
            <a:rect l="l" t="t" r="r" b="b"/>
            <a:pathLst>
              <a:path w="1146175" h="570864">
                <a:moveTo>
                  <a:pt x="0" y="0"/>
                </a:moveTo>
                <a:lnTo>
                  <a:pt x="1145859" y="570478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94598" y="2898786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0" y="0"/>
                </a:moveTo>
                <a:lnTo>
                  <a:pt x="0" y="32554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778554" y="2600594"/>
            <a:ext cx="243831" cy="2541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48697" y="2883585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041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89642" y="2831903"/>
            <a:ext cx="605155" cy="302895"/>
          </a:xfrm>
          <a:custGeom>
            <a:avLst/>
            <a:gdLst/>
            <a:ahLst/>
            <a:cxnLst/>
            <a:rect l="l" t="t" r="r" b="b"/>
            <a:pathLst>
              <a:path w="605155" h="302894">
                <a:moveTo>
                  <a:pt x="0" y="0"/>
                </a:moveTo>
                <a:lnTo>
                  <a:pt x="604956" y="302745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97428" y="3936290"/>
            <a:ext cx="327660" cy="56515"/>
          </a:xfrm>
          <a:custGeom>
            <a:avLst/>
            <a:gdLst/>
            <a:ahLst/>
            <a:cxnLst/>
            <a:rect l="l" t="t" r="r" b="b"/>
            <a:pathLst>
              <a:path w="327660" h="56514">
                <a:moveTo>
                  <a:pt x="0" y="0"/>
                </a:moveTo>
                <a:lnTo>
                  <a:pt x="27426" y="28906"/>
                </a:lnTo>
                <a:lnTo>
                  <a:pt x="70091" y="44119"/>
                </a:lnTo>
                <a:lnTo>
                  <a:pt x="129519" y="54760"/>
                </a:lnTo>
                <a:lnTo>
                  <a:pt x="193522" y="56292"/>
                </a:lnTo>
                <a:lnTo>
                  <a:pt x="225575" y="53240"/>
                </a:lnTo>
                <a:lnTo>
                  <a:pt x="255950" y="50200"/>
                </a:lnTo>
                <a:lnTo>
                  <a:pt x="283401" y="44119"/>
                </a:lnTo>
                <a:lnTo>
                  <a:pt x="307803" y="38026"/>
                </a:lnTo>
                <a:lnTo>
                  <a:pt x="327629" y="27386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25058" y="3954544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0" y="10653"/>
                </a:moveTo>
                <a:lnTo>
                  <a:pt x="15251" y="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40309" y="3943903"/>
            <a:ext cx="7620" cy="12700"/>
          </a:xfrm>
          <a:custGeom>
            <a:avLst/>
            <a:gdLst/>
            <a:ahLst/>
            <a:cxnLst/>
            <a:rect l="l" t="t" r="r" b="b"/>
            <a:pathLst>
              <a:path w="7619" h="12700">
                <a:moveTo>
                  <a:pt x="0" y="12160"/>
                </a:moveTo>
                <a:lnTo>
                  <a:pt x="7625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47934" y="3934770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5">
                <a:moveTo>
                  <a:pt x="0" y="10653"/>
                </a:moveTo>
                <a:lnTo>
                  <a:pt x="3050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25026" y="3732445"/>
            <a:ext cx="478487" cy="203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32653" y="3930210"/>
            <a:ext cx="1112520" cy="210185"/>
          </a:xfrm>
          <a:custGeom>
            <a:avLst/>
            <a:gdLst/>
            <a:ahLst/>
            <a:cxnLst/>
            <a:rect l="l" t="t" r="r" b="b"/>
            <a:pathLst>
              <a:path w="1112520" h="210185">
                <a:moveTo>
                  <a:pt x="0" y="0"/>
                </a:moveTo>
                <a:lnTo>
                  <a:pt x="9150" y="39546"/>
                </a:lnTo>
                <a:lnTo>
                  <a:pt x="41139" y="77573"/>
                </a:lnTo>
                <a:lnTo>
                  <a:pt x="96005" y="112573"/>
                </a:lnTo>
                <a:lnTo>
                  <a:pt x="131057" y="129306"/>
                </a:lnTo>
                <a:lnTo>
                  <a:pt x="170671" y="144519"/>
                </a:lnTo>
                <a:lnTo>
                  <a:pt x="214861" y="158200"/>
                </a:lnTo>
                <a:lnTo>
                  <a:pt x="263626" y="171893"/>
                </a:lnTo>
                <a:lnTo>
                  <a:pt x="315429" y="182546"/>
                </a:lnTo>
                <a:lnTo>
                  <a:pt x="370294" y="191679"/>
                </a:lnTo>
                <a:lnTo>
                  <a:pt x="428197" y="199279"/>
                </a:lnTo>
                <a:lnTo>
                  <a:pt x="487625" y="205360"/>
                </a:lnTo>
                <a:lnTo>
                  <a:pt x="548578" y="208412"/>
                </a:lnTo>
                <a:lnTo>
                  <a:pt x="611057" y="209933"/>
                </a:lnTo>
                <a:lnTo>
                  <a:pt x="672010" y="209933"/>
                </a:lnTo>
                <a:lnTo>
                  <a:pt x="734450" y="208412"/>
                </a:lnTo>
                <a:lnTo>
                  <a:pt x="795454" y="205360"/>
                </a:lnTo>
                <a:lnTo>
                  <a:pt x="854933" y="199279"/>
                </a:lnTo>
                <a:lnTo>
                  <a:pt x="912760" y="191679"/>
                </a:lnTo>
                <a:lnTo>
                  <a:pt x="967664" y="182546"/>
                </a:lnTo>
                <a:lnTo>
                  <a:pt x="1019390" y="171893"/>
                </a:lnTo>
                <a:lnTo>
                  <a:pt x="1068193" y="158200"/>
                </a:lnTo>
                <a:lnTo>
                  <a:pt x="1112421" y="142999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45075" y="4057996"/>
            <a:ext cx="40005" cy="17145"/>
          </a:xfrm>
          <a:custGeom>
            <a:avLst/>
            <a:gdLst/>
            <a:ahLst/>
            <a:cxnLst/>
            <a:rect l="l" t="t" r="r" b="b"/>
            <a:pathLst>
              <a:path w="40005" h="17145">
                <a:moveTo>
                  <a:pt x="0" y="16733"/>
                </a:moveTo>
                <a:lnTo>
                  <a:pt x="39652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584727" y="4041263"/>
            <a:ext cx="35560" cy="18415"/>
          </a:xfrm>
          <a:custGeom>
            <a:avLst/>
            <a:gdLst/>
            <a:ahLst/>
            <a:cxnLst/>
            <a:rect l="l" t="t" r="r" b="b"/>
            <a:pathLst>
              <a:path w="35560" h="18414">
                <a:moveTo>
                  <a:pt x="0" y="18253"/>
                </a:moveTo>
                <a:lnTo>
                  <a:pt x="34950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619678" y="4024530"/>
            <a:ext cx="31115" cy="18415"/>
          </a:xfrm>
          <a:custGeom>
            <a:avLst/>
            <a:gdLst/>
            <a:ahLst/>
            <a:cxnLst/>
            <a:rect l="l" t="t" r="r" b="b"/>
            <a:pathLst>
              <a:path w="31114" h="18414">
                <a:moveTo>
                  <a:pt x="0" y="18253"/>
                </a:moveTo>
                <a:lnTo>
                  <a:pt x="30502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50180" y="4006264"/>
            <a:ext cx="24765" cy="20320"/>
          </a:xfrm>
          <a:custGeom>
            <a:avLst/>
            <a:gdLst/>
            <a:ahLst/>
            <a:cxnLst/>
            <a:rect l="l" t="t" r="r" b="b"/>
            <a:pathLst>
              <a:path w="24764" h="20320">
                <a:moveTo>
                  <a:pt x="0" y="19786"/>
                </a:moveTo>
                <a:lnTo>
                  <a:pt x="24401" y="0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74581" y="3986490"/>
            <a:ext cx="20320" cy="21590"/>
          </a:xfrm>
          <a:custGeom>
            <a:avLst/>
            <a:gdLst/>
            <a:ahLst/>
            <a:cxnLst/>
            <a:rect l="l" t="t" r="r" b="b"/>
            <a:pathLst>
              <a:path w="20319" h="21589">
                <a:moveTo>
                  <a:pt x="0" y="21293"/>
                </a:moveTo>
                <a:lnTo>
                  <a:pt x="1982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94408" y="3968237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19773"/>
                </a:moveTo>
                <a:lnTo>
                  <a:pt x="12200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706609" y="3948464"/>
            <a:ext cx="7620" cy="21590"/>
          </a:xfrm>
          <a:custGeom>
            <a:avLst/>
            <a:gdLst/>
            <a:ahLst/>
            <a:cxnLst/>
            <a:rect l="l" t="t" r="r" b="b"/>
            <a:pathLst>
              <a:path w="7619" h="21589">
                <a:moveTo>
                  <a:pt x="0" y="21293"/>
                </a:moveTo>
                <a:lnTo>
                  <a:pt x="7625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14234" y="3928690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5" h="21589">
                <a:moveTo>
                  <a:pt x="762" y="-6105"/>
                </a:moveTo>
                <a:lnTo>
                  <a:pt x="762" y="27398"/>
                </a:lnTo>
              </a:path>
            </a:pathLst>
          </a:custGeom>
          <a:ln w="13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11184" y="3908904"/>
            <a:ext cx="5080" cy="21590"/>
          </a:xfrm>
          <a:custGeom>
            <a:avLst/>
            <a:gdLst/>
            <a:ahLst/>
            <a:cxnLst/>
            <a:rect l="l" t="t" r="r" b="b"/>
            <a:pathLst>
              <a:path w="5080" h="21589">
                <a:moveTo>
                  <a:pt x="4575" y="21306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97458" y="3889130"/>
            <a:ext cx="13970" cy="21590"/>
          </a:xfrm>
          <a:custGeom>
            <a:avLst/>
            <a:gdLst/>
            <a:ahLst/>
            <a:cxnLst/>
            <a:rect l="l" t="t" r="r" b="b"/>
            <a:pathLst>
              <a:path w="13969" h="21589">
                <a:moveTo>
                  <a:pt x="13725" y="21293"/>
                </a:moveTo>
                <a:lnTo>
                  <a:pt x="0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80682" y="3869357"/>
            <a:ext cx="18415" cy="21590"/>
          </a:xfrm>
          <a:custGeom>
            <a:avLst/>
            <a:gdLst/>
            <a:ahLst/>
            <a:cxnLst/>
            <a:rect l="l" t="t" r="r" b="b"/>
            <a:pathLst>
              <a:path w="18414" h="21589">
                <a:moveTo>
                  <a:pt x="18301" y="21293"/>
                </a:moveTo>
                <a:lnTo>
                  <a:pt x="0" y="0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59330" y="3851104"/>
            <a:ext cx="23495" cy="20320"/>
          </a:xfrm>
          <a:custGeom>
            <a:avLst/>
            <a:gdLst/>
            <a:ahLst/>
            <a:cxnLst/>
            <a:rect l="l" t="t" r="r" b="b"/>
            <a:pathLst>
              <a:path w="23494" h="20320">
                <a:moveTo>
                  <a:pt x="22876" y="19773"/>
                </a:moveTo>
                <a:lnTo>
                  <a:pt x="0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630353" y="3832850"/>
            <a:ext cx="31115" cy="20320"/>
          </a:xfrm>
          <a:custGeom>
            <a:avLst/>
            <a:gdLst/>
            <a:ahLst/>
            <a:cxnLst/>
            <a:rect l="l" t="t" r="r" b="b"/>
            <a:pathLst>
              <a:path w="31114" h="20320">
                <a:moveTo>
                  <a:pt x="30502" y="19773"/>
                </a:moveTo>
                <a:lnTo>
                  <a:pt x="0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598326" y="3816117"/>
            <a:ext cx="33655" cy="18415"/>
          </a:xfrm>
          <a:custGeom>
            <a:avLst/>
            <a:gdLst/>
            <a:ahLst/>
            <a:cxnLst/>
            <a:rect l="l" t="t" r="r" b="b"/>
            <a:pathLst>
              <a:path w="33655" h="18414">
                <a:moveTo>
                  <a:pt x="33552" y="18253"/>
                </a:moveTo>
                <a:lnTo>
                  <a:pt x="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558801" y="3800904"/>
            <a:ext cx="41275" cy="17145"/>
          </a:xfrm>
          <a:custGeom>
            <a:avLst/>
            <a:gdLst/>
            <a:ahLst/>
            <a:cxnLst/>
            <a:rect l="l" t="t" r="r" b="b"/>
            <a:pathLst>
              <a:path w="41275" h="17145">
                <a:moveTo>
                  <a:pt x="41050" y="16733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516098" y="3785690"/>
            <a:ext cx="44450" cy="17145"/>
          </a:xfrm>
          <a:custGeom>
            <a:avLst/>
            <a:gdLst/>
            <a:ahLst/>
            <a:cxnLst/>
            <a:rect l="l" t="t" r="r" b="b"/>
            <a:pathLst>
              <a:path w="44450" h="17145">
                <a:moveTo>
                  <a:pt x="44227" y="16733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470345" y="3775037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47278" y="12173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418619" y="3762864"/>
            <a:ext cx="53340" cy="12700"/>
          </a:xfrm>
          <a:custGeom>
            <a:avLst/>
            <a:gdLst/>
            <a:ahLst/>
            <a:cxnLst/>
            <a:rect l="l" t="t" r="r" b="b"/>
            <a:pathLst>
              <a:path w="53339" h="12700">
                <a:moveTo>
                  <a:pt x="53251" y="12173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65240" y="3753744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4" h="9525">
                <a:moveTo>
                  <a:pt x="54903" y="912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308811" y="3744610"/>
            <a:ext cx="58419" cy="9525"/>
          </a:xfrm>
          <a:custGeom>
            <a:avLst/>
            <a:gdLst/>
            <a:ahLst/>
            <a:cxnLst/>
            <a:rect l="l" t="t" r="r" b="b"/>
            <a:pathLst>
              <a:path w="58419" h="9525">
                <a:moveTo>
                  <a:pt x="57953" y="9133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249459" y="3738530"/>
            <a:ext cx="60960" cy="6350"/>
          </a:xfrm>
          <a:custGeom>
            <a:avLst/>
            <a:gdLst/>
            <a:ahLst/>
            <a:cxnLst/>
            <a:rect l="l" t="t" r="r" b="b"/>
            <a:pathLst>
              <a:path w="60960" h="6350">
                <a:moveTo>
                  <a:pt x="-6085" y="3040"/>
                </a:moveTo>
                <a:lnTo>
                  <a:pt x="66962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32653" y="3936290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66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715759" y="3936290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66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32653" y="4162957"/>
            <a:ext cx="1137285" cy="205740"/>
          </a:xfrm>
          <a:custGeom>
            <a:avLst/>
            <a:gdLst/>
            <a:ahLst/>
            <a:cxnLst/>
            <a:rect l="l" t="t" r="r" b="b"/>
            <a:pathLst>
              <a:path w="1137285" h="205739">
                <a:moveTo>
                  <a:pt x="0" y="0"/>
                </a:moveTo>
                <a:lnTo>
                  <a:pt x="12188" y="39559"/>
                </a:lnTo>
                <a:lnTo>
                  <a:pt x="48765" y="79106"/>
                </a:lnTo>
                <a:lnTo>
                  <a:pt x="108193" y="114093"/>
                </a:lnTo>
                <a:lnTo>
                  <a:pt x="146295" y="130826"/>
                </a:lnTo>
                <a:lnTo>
                  <a:pt x="187434" y="144519"/>
                </a:lnTo>
                <a:lnTo>
                  <a:pt x="234674" y="158212"/>
                </a:lnTo>
                <a:lnTo>
                  <a:pt x="284952" y="170386"/>
                </a:lnTo>
                <a:lnTo>
                  <a:pt x="339817" y="181026"/>
                </a:lnTo>
                <a:lnTo>
                  <a:pt x="396195" y="190159"/>
                </a:lnTo>
                <a:lnTo>
                  <a:pt x="455624" y="196239"/>
                </a:lnTo>
                <a:lnTo>
                  <a:pt x="516577" y="200800"/>
                </a:lnTo>
                <a:lnTo>
                  <a:pt x="579055" y="203852"/>
                </a:lnTo>
                <a:lnTo>
                  <a:pt x="641533" y="205372"/>
                </a:lnTo>
                <a:lnTo>
                  <a:pt x="704075" y="203852"/>
                </a:lnTo>
                <a:lnTo>
                  <a:pt x="766477" y="200800"/>
                </a:lnTo>
                <a:lnTo>
                  <a:pt x="827481" y="196239"/>
                </a:lnTo>
                <a:lnTo>
                  <a:pt x="886833" y="190159"/>
                </a:lnTo>
                <a:lnTo>
                  <a:pt x="943262" y="181026"/>
                </a:lnTo>
                <a:lnTo>
                  <a:pt x="998166" y="170386"/>
                </a:lnTo>
                <a:lnTo>
                  <a:pt x="1048367" y="158213"/>
                </a:lnTo>
                <a:lnTo>
                  <a:pt x="1095645" y="144519"/>
                </a:lnTo>
                <a:lnTo>
                  <a:pt x="1136823" y="129306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563388" y="4155332"/>
            <a:ext cx="158476" cy="1445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331702" y="2421099"/>
            <a:ext cx="201176" cy="3940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856276" y="2428707"/>
            <a:ext cx="494030" cy="179705"/>
          </a:xfrm>
          <a:custGeom>
            <a:avLst/>
            <a:gdLst/>
            <a:ahLst/>
            <a:cxnLst/>
            <a:rect l="l" t="t" r="r" b="b"/>
            <a:pathLst>
              <a:path w="494030" h="179705">
                <a:moveTo>
                  <a:pt x="0" y="179493"/>
                </a:moveTo>
                <a:lnTo>
                  <a:pt x="493713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250984" y="2980995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294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97428" y="2976435"/>
            <a:ext cx="0" cy="960119"/>
          </a:xfrm>
          <a:custGeom>
            <a:avLst/>
            <a:gdLst/>
            <a:ahLst/>
            <a:cxnLst/>
            <a:rect l="l" t="t" r="r" b="b"/>
            <a:pathLst>
              <a:path h="960120">
                <a:moveTo>
                  <a:pt x="0" y="0"/>
                </a:moveTo>
                <a:lnTo>
                  <a:pt x="0" y="959854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13232" y="2783129"/>
            <a:ext cx="243856" cy="2039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97428" y="2976435"/>
            <a:ext cx="321945" cy="60960"/>
          </a:xfrm>
          <a:custGeom>
            <a:avLst/>
            <a:gdLst/>
            <a:ahLst/>
            <a:cxnLst/>
            <a:rect l="l" t="t" r="r" b="b"/>
            <a:pathLst>
              <a:path w="321944" h="60960">
                <a:moveTo>
                  <a:pt x="0" y="0"/>
                </a:moveTo>
                <a:lnTo>
                  <a:pt x="25901" y="31921"/>
                </a:lnTo>
                <a:lnTo>
                  <a:pt x="67040" y="47121"/>
                </a:lnTo>
                <a:lnTo>
                  <a:pt x="123431" y="57762"/>
                </a:lnTo>
                <a:lnTo>
                  <a:pt x="187422" y="60802"/>
                </a:lnTo>
                <a:lnTo>
                  <a:pt x="217949" y="59282"/>
                </a:lnTo>
                <a:lnTo>
                  <a:pt x="248324" y="56242"/>
                </a:lnTo>
                <a:lnTo>
                  <a:pt x="277301" y="50162"/>
                </a:lnTo>
                <a:lnTo>
                  <a:pt x="301703" y="44081"/>
                </a:lnTo>
                <a:lnTo>
                  <a:pt x="321529" y="33441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218957" y="3000756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4" h="10794">
                <a:moveTo>
                  <a:pt x="0" y="10640"/>
                </a:moveTo>
                <a:lnTo>
                  <a:pt x="16776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35733" y="2990116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0" y="12160"/>
                </a:moveTo>
                <a:lnTo>
                  <a:pt x="1067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46409" y="2979475"/>
            <a:ext cx="5080" cy="12700"/>
          </a:xfrm>
          <a:custGeom>
            <a:avLst/>
            <a:gdLst/>
            <a:ahLst/>
            <a:cxnLst/>
            <a:rect l="l" t="t" r="r" b="b"/>
            <a:pathLst>
              <a:path w="5080" h="12700">
                <a:moveTo>
                  <a:pt x="0" y="12160"/>
                </a:moveTo>
                <a:lnTo>
                  <a:pt x="4575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95330" y="2739030"/>
            <a:ext cx="245348" cy="2556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234208" y="2807582"/>
            <a:ext cx="220979" cy="80645"/>
          </a:xfrm>
          <a:custGeom>
            <a:avLst/>
            <a:gdLst/>
            <a:ahLst/>
            <a:cxnLst/>
            <a:rect l="l" t="t" r="r" b="b"/>
            <a:pathLst>
              <a:path w="220980" h="80644">
                <a:moveTo>
                  <a:pt x="0" y="80563"/>
                </a:moveTo>
                <a:lnTo>
                  <a:pt x="220885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392692" y="2156363"/>
            <a:ext cx="1259205" cy="627380"/>
          </a:xfrm>
          <a:custGeom>
            <a:avLst/>
            <a:gdLst/>
            <a:ahLst/>
            <a:cxnLst/>
            <a:rect l="l" t="t" r="r" b="b"/>
            <a:pathLst>
              <a:path w="1259204" h="627380">
                <a:moveTo>
                  <a:pt x="0" y="0"/>
                </a:moveTo>
                <a:lnTo>
                  <a:pt x="1258716" y="62677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191505" y="2256813"/>
            <a:ext cx="1257300" cy="627380"/>
          </a:xfrm>
          <a:custGeom>
            <a:avLst/>
            <a:gdLst/>
            <a:ahLst/>
            <a:cxnLst/>
            <a:rect l="l" t="t" r="r" b="b"/>
            <a:pathLst>
              <a:path w="1257300" h="627380">
                <a:moveTo>
                  <a:pt x="0" y="0"/>
                </a:moveTo>
                <a:lnTo>
                  <a:pt x="1257191" y="62677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447172" y="2783134"/>
            <a:ext cx="204470" cy="100965"/>
          </a:xfrm>
          <a:custGeom>
            <a:avLst/>
            <a:gdLst/>
            <a:ahLst/>
            <a:cxnLst/>
            <a:rect l="l" t="t" r="r" b="b"/>
            <a:pathLst>
              <a:path w="204470" h="100964">
                <a:moveTo>
                  <a:pt x="204236" y="0"/>
                </a:moveTo>
                <a:lnTo>
                  <a:pt x="0" y="10045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191505" y="2256813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302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191505" y="2154843"/>
            <a:ext cx="201295" cy="102235"/>
          </a:xfrm>
          <a:custGeom>
            <a:avLst/>
            <a:gdLst/>
            <a:ahLst/>
            <a:cxnLst/>
            <a:rect l="l" t="t" r="r" b="b"/>
            <a:pathLst>
              <a:path w="201294" h="102235">
                <a:moveTo>
                  <a:pt x="0" y="101970"/>
                </a:moveTo>
                <a:lnTo>
                  <a:pt x="201186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82363" y="3546851"/>
            <a:ext cx="55244" cy="15240"/>
          </a:xfrm>
          <a:custGeom>
            <a:avLst/>
            <a:gdLst/>
            <a:ahLst/>
            <a:cxnLst/>
            <a:rect l="l" t="t" r="r" b="b"/>
            <a:pathLst>
              <a:path w="55244" h="15239">
                <a:moveTo>
                  <a:pt x="54865" y="15213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91514" y="3562064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19" h="35560">
                <a:moveTo>
                  <a:pt x="45714" y="0"/>
                </a:moveTo>
                <a:lnTo>
                  <a:pt x="0" y="34986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22367" y="4074730"/>
            <a:ext cx="40005" cy="43180"/>
          </a:xfrm>
          <a:custGeom>
            <a:avLst/>
            <a:gdLst/>
            <a:ahLst/>
            <a:cxnLst/>
            <a:rect l="l" t="t" r="r" b="b"/>
            <a:pathLst>
              <a:path w="40005" h="43179">
                <a:moveTo>
                  <a:pt x="39614" y="42587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04079" y="4117317"/>
            <a:ext cx="58419" cy="6350"/>
          </a:xfrm>
          <a:custGeom>
            <a:avLst/>
            <a:gdLst/>
            <a:ahLst/>
            <a:cxnLst/>
            <a:rect l="l" t="t" r="r" b="b"/>
            <a:pathLst>
              <a:path w="58419" h="6350">
                <a:moveTo>
                  <a:pt x="-6085" y="3046"/>
                </a:moveTo>
                <a:lnTo>
                  <a:pt x="63988" y="3046"/>
                </a:lnTo>
              </a:path>
            </a:pathLst>
          </a:custGeom>
          <a:ln w="18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47977" y="2087960"/>
            <a:ext cx="30480" cy="48895"/>
          </a:xfrm>
          <a:custGeom>
            <a:avLst/>
            <a:gdLst/>
            <a:ahLst/>
            <a:cxnLst/>
            <a:rect l="l" t="t" r="r" b="b"/>
            <a:pathLst>
              <a:path w="30480" h="48894">
                <a:moveTo>
                  <a:pt x="0" y="48641"/>
                </a:moveTo>
                <a:lnTo>
                  <a:pt x="30374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26625" y="2081880"/>
            <a:ext cx="21590" cy="55244"/>
          </a:xfrm>
          <a:custGeom>
            <a:avLst/>
            <a:gdLst/>
            <a:ahLst/>
            <a:cxnLst/>
            <a:rect l="l" t="t" r="r" b="b"/>
            <a:pathLst>
              <a:path w="21589" h="55244">
                <a:moveTo>
                  <a:pt x="21351" y="54722"/>
                </a:moveTo>
                <a:lnTo>
                  <a:pt x="0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43931" y="2411986"/>
            <a:ext cx="20320" cy="52069"/>
          </a:xfrm>
          <a:custGeom>
            <a:avLst/>
            <a:gdLst/>
            <a:ahLst/>
            <a:cxnLst/>
            <a:rect l="l" t="t" r="r" b="b"/>
            <a:pathLst>
              <a:path w="20319" h="52069">
                <a:moveTo>
                  <a:pt x="0" y="0"/>
                </a:moveTo>
                <a:lnTo>
                  <a:pt x="19826" y="51682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43931" y="2411986"/>
            <a:ext cx="55244" cy="15240"/>
          </a:xfrm>
          <a:custGeom>
            <a:avLst/>
            <a:gdLst/>
            <a:ahLst/>
            <a:cxnLst/>
            <a:rect l="l" t="t" r="r" b="b"/>
            <a:pathLst>
              <a:path w="55244" h="15239">
                <a:moveTo>
                  <a:pt x="0" y="0"/>
                </a:moveTo>
                <a:lnTo>
                  <a:pt x="54903" y="1520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43317" y="2906386"/>
            <a:ext cx="20320" cy="53340"/>
          </a:xfrm>
          <a:custGeom>
            <a:avLst/>
            <a:gdLst/>
            <a:ahLst/>
            <a:cxnLst/>
            <a:rect l="l" t="t" r="r" b="b"/>
            <a:pathLst>
              <a:path w="20320" h="53339">
                <a:moveTo>
                  <a:pt x="0" y="0"/>
                </a:moveTo>
                <a:lnTo>
                  <a:pt x="19826" y="53202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43317" y="2906386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4">
                <a:moveTo>
                  <a:pt x="0" y="0"/>
                </a:moveTo>
                <a:lnTo>
                  <a:pt x="53378" y="1672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745838" y="2582360"/>
            <a:ext cx="32384" cy="48895"/>
          </a:xfrm>
          <a:custGeom>
            <a:avLst/>
            <a:gdLst/>
            <a:ahLst/>
            <a:cxnLst/>
            <a:rect l="l" t="t" r="r" b="b"/>
            <a:pathLst>
              <a:path w="32385" h="48894">
                <a:moveTo>
                  <a:pt x="0" y="48641"/>
                </a:moveTo>
                <a:lnTo>
                  <a:pt x="32027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726012" y="2576279"/>
            <a:ext cx="20320" cy="55244"/>
          </a:xfrm>
          <a:custGeom>
            <a:avLst/>
            <a:gdLst/>
            <a:ahLst/>
            <a:cxnLst/>
            <a:rect l="l" t="t" r="r" b="b"/>
            <a:pathLst>
              <a:path w="20320" h="55244">
                <a:moveTo>
                  <a:pt x="19826" y="54722"/>
                </a:moveTo>
                <a:lnTo>
                  <a:pt x="0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70812" y="3046358"/>
            <a:ext cx="31115" cy="48895"/>
          </a:xfrm>
          <a:custGeom>
            <a:avLst/>
            <a:gdLst/>
            <a:ahLst/>
            <a:cxnLst/>
            <a:rect l="l" t="t" r="r" b="b"/>
            <a:pathLst>
              <a:path w="31114" h="48894">
                <a:moveTo>
                  <a:pt x="0" y="48641"/>
                </a:moveTo>
                <a:lnTo>
                  <a:pt x="30502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650985" y="3040278"/>
            <a:ext cx="20320" cy="55244"/>
          </a:xfrm>
          <a:custGeom>
            <a:avLst/>
            <a:gdLst/>
            <a:ahLst/>
            <a:cxnLst/>
            <a:rect l="l" t="t" r="r" b="b"/>
            <a:pathLst>
              <a:path w="20320" h="55244">
                <a:moveTo>
                  <a:pt x="19826" y="54722"/>
                </a:moveTo>
                <a:lnTo>
                  <a:pt x="0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768291" y="3368864"/>
            <a:ext cx="18415" cy="53340"/>
          </a:xfrm>
          <a:custGeom>
            <a:avLst/>
            <a:gdLst/>
            <a:ahLst/>
            <a:cxnLst/>
            <a:rect l="l" t="t" r="r" b="b"/>
            <a:pathLst>
              <a:path w="18414" h="53339">
                <a:moveTo>
                  <a:pt x="0" y="0"/>
                </a:moveTo>
                <a:lnTo>
                  <a:pt x="18301" y="5324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768291" y="3368864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378" y="16733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72294" y="2713212"/>
            <a:ext cx="32384" cy="15240"/>
          </a:xfrm>
          <a:custGeom>
            <a:avLst/>
            <a:gdLst/>
            <a:ahLst/>
            <a:cxnLst/>
            <a:rect l="l" t="t" r="r" b="b"/>
            <a:pathLst>
              <a:path w="32385" h="15239">
                <a:moveTo>
                  <a:pt x="32027" y="0"/>
                </a:moveTo>
                <a:lnTo>
                  <a:pt x="0" y="1520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745838" y="2761853"/>
            <a:ext cx="64135" cy="30480"/>
          </a:xfrm>
          <a:custGeom>
            <a:avLst/>
            <a:gdLst/>
            <a:ahLst/>
            <a:cxnLst/>
            <a:rect l="l" t="t" r="r" b="b"/>
            <a:pathLst>
              <a:path w="64135" h="30480">
                <a:moveTo>
                  <a:pt x="64054" y="0"/>
                </a:moveTo>
                <a:lnTo>
                  <a:pt x="0" y="3040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49884" y="2824303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4">
                <a:moveTo>
                  <a:pt x="33425" y="0"/>
                </a:moveTo>
                <a:lnTo>
                  <a:pt x="0" y="1672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325621" y="4593012"/>
            <a:ext cx="41840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(a)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Horizontal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axis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24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975886" y="4593063"/>
            <a:ext cx="367157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 Spherical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envelope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6022" y="434209"/>
            <a:ext cx="625157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Horizontal Axis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Jointed</a:t>
            </a:r>
            <a:r>
              <a:rPr sz="4000" b="1" spc="-45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Arm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2B9D5-0691-4D45-8833-5D4E8361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57"/>
            <a:ext cx="9144000" cy="57638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6022" y="434209"/>
            <a:ext cx="625157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Horizontal Axis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Jointed</a:t>
            </a:r>
            <a:r>
              <a:rPr sz="4000" b="1" spc="-455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Arm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19099"/>
            <a:ext cx="9143999" cy="6296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1398" y="6139992"/>
            <a:ext cx="9518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5780E"/>
                </a:solidFill>
                <a:latin typeface="Arial"/>
                <a:cs typeface="Arial"/>
              </a:rPr>
              <a:t>Animation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345" y="435733"/>
            <a:ext cx="565594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0" dirty="0">
                <a:solidFill>
                  <a:srgbClr val="005000"/>
                </a:solidFill>
                <a:latin typeface="Times New Roman"/>
                <a:cs typeface="Times New Roman"/>
              </a:rPr>
              <a:t>Vertical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Axis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Jointed</a:t>
            </a:r>
            <a:r>
              <a:rPr sz="4000" b="1" spc="-90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Arm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1610" y="373342"/>
            <a:ext cx="568007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Vertical </a:t>
            </a:r>
            <a:r>
              <a:rPr spc="20" dirty="0"/>
              <a:t>Axis Jointed</a:t>
            </a:r>
            <a:r>
              <a:rPr spc="-85" dirty="0"/>
              <a:t> </a:t>
            </a:r>
            <a:r>
              <a:rPr spc="30" dirty="0"/>
              <a:t>Arm</a:t>
            </a:r>
          </a:p>
        </p:txBody>
      </p:sp>
      <p:sp>
        <p:nvSpPr>
          <p:cNvPr id="6" name="object 6"/>
          <p:cNvSpPr/>
          <p:nvPr/>
        </p:nvSpPr>
        <p:spPr>
          <a:xfrm>
            <a:off x="838183" y="1755570"/>
            <a:ext cx="7314565" cy="2639695"/>
          </a:xfrm>
          <a:custGeom>
            <a:avLst/>
            <a:gdLst/>
            <a:ahLst/>
            <a:cxnLst/>
            <a:rect l="l" t="t" r="r" b="b"/>
            <a:pathLst>
              <a:path w="7314565" h="2639695">
                <a:moveTo>
                  <a:pt x="0" y="2639371"/>
                </a:moveTo>
                <a:lnTo>
                  <a:pt x="7314385" y="2639371"/>
                </a:lnTo>
                <a:lnTo>
                  <a:pt x="7314385" y="0"/>
                </a:lnTo>
                <a:lnTo>
                  <a:pt x="0" y="0"/>
                </a:lnTo>
                <a:lnTo>
                  <a:pt x="0" y="2639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2569" y="1755570"/>
            <a:ext cx="0" cy="2639695"/>
          </a:xfrm>
          <a:custGeom>
            <a:avLst/>
            <a:gdLst/>
            <a:ahLst/>
            <a:cxnLst/>
            <a:rect l="l" t="t" r="r" b="b"/>
            <a:pathLst>
              <a:path h="2639695">
                <a:moveTo>
                  <a:pt x="0" y="2639371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2671" y="3876314"/>
            <a:ext cx="1027430" cy="249554"/>
          </a:xfrm>
          <a:custGeom>
            <a:avLst/>
            <a:gdLst/>
            <a:ahLst/>
            <a:cxnLst/>
            <a:rect l="l" t="t" r="r" b="b"/>
            <a:pathLst>
              <a:path w="1027429" h="249554">
                <a:moveTo>
                  <a:pt x="0" y="0"/>
                </a:moveTo>
                <a:lnTo>
                  <a:pt x="24274" y="57813"/>
                </a:lnTo>
                <a:lnTo>
                  <a:pt x="70027" y="115627"/>
                </a:lnTo>
                <a:lnTo>
                  <a:pt x="109680" y="149094"/>
                </a:lnTo>
                <a:lnTo>
                  <a:pt x="170684" y="181041"/>
                </a:lnTo>
                <a:lnTo>
                  <a:pt x="208684" y="194735"/>
                </a:lnTo>
                <a:lnTo>
                  <a:pt x="249862" y="206896"/>
                </a:lnTo>
                <a:lnTo>
                  <a:pt x="295615" y="219069"/>
                </a:lnTo>
                <a:lnTo>
                  <a:pt x="345816" y="228202"/>
                </a:lnTo>
                <a:lnTo>
                  <a:pt x="397670" y="235802"/>
                </a:lnTo>
                <a:lnTo>
                  <a:pt x="451048" y="241883"/>
                </a:lnTo>
                <a:lnTo>
                  <a:pt x="507350" y="246456"/>
                </a:lnTo>
                <a:lnTo>
                  <a:pt x="563779" y="249496"/>
                </a:lnTo>
                <a:lnTo>
                  <a:pt x="621732" y="249496"/>
                </a:lnTo>
                <a:lnTo>
                  <a:pt x="679559" y="247976"/>
                </a:lnTo>
                <a:lnTo>
                  <a:pt x="735988" y="244936"/>
                </a:lnTo>
                <a:lnTo>
                  <a:pt x="790765" y="240363"/>
                </a:lnTo>
                <a:lnTo>
                  <a:pt x="844143" y="232762"/>
                </a:lnTo>
                <a:lnTo>
                  <a:pt x="894471" y="223629"/>
                </a:lnTo>
                <a:lnTo>
                  <a:pt x="943148" y="214509"/>
                </a:lnTo>
                <a:lnTo>
                  <a:pt x="987376" y="202335"/>
                </a:lnTo>
                <a:lnTo>
                  <a:pt x="1027028" y="187122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3611" y="3940197"/>
            <a:ext cx="152374" cy="130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5383" y="310350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5321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6518" y="2714109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099843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9882" y="2847877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099944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37932" y="3903702"/>
            <a:ext cx="27940" cy="29209"/>
          </a:xfrm>
          <a:custGeom>
            <a:avLst/>
            <a:gdLst/>
            <a:ahLst/>
            <a:cxnLst/>
            <a:rect l="l" t="t" r="r" b="b"/>
            <a:pathLst>
              <a:path w="27940" h="29210">
                <a:moveTo>
                  <a:pt x="27451" y="28906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5904" y="3879367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4" h="26035">
                <a:moveTo>
                  <a:pt x="33552" y="25854"/>
                </a:moveTo>
                <a:lnTo>
                  <a:pt x="0" y="0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9302" y="3858061"/>
            <a:ext cx="38735" cy="22860"/>
          </a:xfrm>
          <a:custGeom>
            <a:avLst/>
            <a:gdLst/>
            <a:ahLst/>
            <a:cxnLst/>
            <a:rect l="l" t="t" r="r" b="b"/>
            <a:pathLst>
              <a:path w="38734" h="22860">
                <a:moveTo>
                  <a:pt x="38127" y="22826"/>
                </a:moveTo>
                <a:lnTo>
                  <a:pt x="0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28124" y="3838287"/>
            <a:ext cx="43180" cy="21590"/>
          </a:xfrm>
          <a:custGeom>
            <a:avLst/>
            <a:gdLst/>
            <a:ahLst/>
            <a:cxnLst/>
            <a:rect l="l" t="t" r="r" b="b"/>
            <a:pathLst>
              <a:path w="43179" h="21589">
                <a:moveTo>
                  <a:pt x="42702" y="21293"/>
                </a:moveTo>
                <a:lnTo>
                  <a:pt x="0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2498" y="3820033"/>
            <a:ext cx="47625" cy="20320"/>
          </a:xfrm>
          <a:custGeom>
            <a:avLst/>
            <a:gdLst/>
            <a:ahLst/>
            <a:cxnLst/>
            <a:rect l="l" t="t" r="r" b="b"/>
            <a:pathLst>
              <a:path w="47625" h="20320">
                <a:moveTo>
                  <a:pt x="47151" y="19773"/>
                </a:moveTo>
                <a:lnTo>
                  <a:pt x="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3695" y="380786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328" y="13693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1842" y="3795687"/>
            <a:ext cx="53975" cy="12700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53378" y="12173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27065" y="3788086"/>
            <a:ext cx="56515" cy="7620"/>
          </a:xfrm>
          <a:custGeom>
            <a:avLst/>
            <a:gdLst/>
            <a:ahLst/>
            <a:cxnLst/>
            <a:rect l="l" t="t" r="r" b="b"/>
            <a:pathLst>
              <a:path w="56515" h="7620">
                <a:moveTo>
                  <a:pt x="56301" y="760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9111" y="3782006"/>
            <a:ext cx="59690" cy="6350"/>
          </a:xfrm>
          <a:custGeom>
            <a:avLst/>
            <a:gdLst/>
            <a:ahLst/>
            <a:cxnLst/>
            <a:rect l="l" t="t" r="r" b="b"/>
            <a:pathLst>
              <a:path w="59690" h="6350">
                <a:moveTo>
                  <a:pt x="-6085" y="3040"/>
                </a:moveTo>
                <a:lnTo>
                  <a:pt x="65564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9759" y="3780486"/>
            <a:ext cx="60960" cy="1905"/>
          </a:xfrm>
          <a:custGeom>
            <a:avLst/>
            <a:gdLst/>
            <a:ahLst/>
            <a:cxnLst/>
            <a:rect l="l" t="t" r="r" b="b"/>
            <a:pathLst>
              <a:path w="60959" h="1904">
                <a:moveTo>
                  <a:pt x="-6085" y="760"/>
                </a:moveTo>
                <a:lnTo>
                  <a:pt x="66962" y="760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0281" y="378048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61004" y="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7751" y="3780486"/>
            <a:ext cx="64135" cy="5080"/>
          </a:xfrm>
          <a:custGeom>
            <a:avLst/>
            <a:gdLst/>
            <a:ahLst/>
            <a:cxnLst/>
            <a:rect l="l" t="t" r="r" b="b"/>
            <a:pathLst>
              <a:path w="64134" h="5079">
                <a:moveTo>
                  <a:pt x="-6085" y="2280"/>
                </a:moveTo>
                <a:lnTo>
                  <a:pt x="70139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874" y="3785046"/>
            <a:ext cx="62865" cy="6350"/>
          </a:xfrm>
          <a:custGeom>
            <a:avLst/>
            <a:gdLst/>
            <a:ahLst/>
            <a:cxnLst/>
            <a:rect l="l" t="t" r="r" b="b"/>
            <a:pathLst>
              <a:path w="62865" h="6350">
                <a:moveTo>
                  <a:pt x="-6085" y="3040"/>
                </a:moveTo>
                <a:lnTo>
                  <a:pt x="68487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65870" y="3791127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5" h="10795">
                <a:moveTo>
                  <a:pt x="62529" y="0"/>
                </a:moveTo>
                <a:lnTo>
                  <a:pt x="0" y="10653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4993" y="3801780"/>
            <a:ext cx="62865" cy="12700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62402" y="0"/>
                </a:moveTo>
                <a:lnTo>
                  <a:pt x="0" y="12173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3468" y="3795687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4">
                <a:moveTo>
                  <a:pt x="3050" y="18266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92793" y="3778953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10675" y="18266"/>
                </a:moveTo>
                <a:lnTo>
                  <a:pt x="0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7542" y="3763740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6776" y="16746"/>
                </a:moveTo>
                <a:lnTo>
                  <a:pt x="0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57715" y="3747006"/>
            <a:ext cx="21590" cy="18415"/>
          </a:xfrm>
          <a:custGeom>
            <a:avLst/>
            <a:gdLst/>
            <a:ahLst/>
            <a:cxnLst/>
            <a:rect l="l" t="t" r="r" b="b"/>
            <a:pathLst>
              <a:path w="21590" h="18414">
                <a:moveTo>
                  <a:pt x="21351" y="18266"/>
                </a:moveTo>
                <a:lnTo>
                  <a:pt x="0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31789" y="3733325"/>
            <a:ext cx="27940" cy="15240"/>
          </a:xfrm>
          <a:custGeom>
            <a:avLst/>
            <a:gdLst/>
            <a:ahLst/>
            <a:cxnLst/>
            <a:rect l="l" t="t" r="r" b="b"/>
            <a:pathLst>
              <a:path w="27940" h="15239">
                <a:moveTo>
                  <a:pt x="27451" y="15213"/>
                </a:moveTo>
                <a:lnTo>
                  <a:pt x="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01286" y="3719632"/>
            <a:ext cx="32384" cy="15240"/>
          </a:xfrm>
          <a:custGeom>
            <a:avLst/>
            <a:gdLst/>
            <a:ahLst/>
            <a:cxnLst/>
            <a:rect l="l" t="t" r="r" b="b"/>
            <a:pathLst>
              <a:path w="32384" h="15239">
                <a:moveTo>
                  <a:pt x="32027" y="15213"/>
                </a:moveTo>
                <a:lnTo>
                  <a:pt x="0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66209" y="3705938"/>
            <a:ext cx="36830" cy="15240"/>
          </a:xfrm>
          <a:custGeom>
            <a:avLst/>
            <a:gdLst/>
            <a:ahLst/>
            <a:cxnLst/>
            <a:rect l="l" t="t" r="r" b="b"/>
            <a:pathLst>
              <a:path w="36829" h="15239">
                <a:moveTo>
                  <a:pt x="36602" y="15213"/>
                </a:moveTo>
                <a:lnTo>
                  <a:pt x="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5159" y="3696805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5">
                <a:moveTo>
                  <a:pt x="42575" y="10653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2455" y="3687685"/>
            <a:ext cx="44450" cy="9525"/>
          </a:xfrm>
          <a:custGeom>
            <a:avLst/>
            <a:gdLst/>
            <a:ahLst/>
            <a:cxnLst/>
            <a:rect l="l" t="t" r="r" b="b"/>
            <a:pathLst>
              <a:path w="44450" h="9525">
                <a:moveTo>
                  <a:pt x="44227" y="912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36702" y="3678552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278" y="9133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86501" y="3672471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70" h="6350">
                <a:moveTo>
                  <a:pt x="-6085" y="3040"/>
                </a:moveTo>
                <a:lnTo>
                  <a:pt x="57811" y="3040"/>
                </a:lnTo>
              </a:path>
            </a:pathLst>
          </a:custGeom>
          <a:ln w="18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36173" y="3667911"/>
            <a:ext cx="52069" cy="5080"/>
          </a:xfrm>
          <a:custGeom>
            <a:avLst/>
            <a:gdLst/>
            <a:ahLst/>
            <a:cxnLst/>
            <a:rect l="l" t="t" r="r" b="b"/>
            <a:pathLst>
              <a:path w="52070" h="5079">
                <a:moveTo>
                  <a:pt x="-6085" y="2280"/>
                </a:moveTo>
                <a:lnTo>
                  <a:pt x="57938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84319" y="3666378"/>
            <a:ext cx="53975" cy="1905"/>
          </a:xfrm>
          <a:custGeom>
            <a:avLst/>
            <a:gdLst/>
            <a:ahLst/>
            <a:cxnLst/>
            <a:rect l="l" t="t" r="r" b="b"/>
            <a:pathLst>
              <a:path w="53975" h="1904">
                <a:moveTo>
                  <a:pt x="-6085" y="766"/>
                </a:moveTo>
                <a:lnTo>
                  <a:pt x="59463" y="766"/>
                </a:lnTo>
              </a:path>
            </a:pathLst>
          </a:custGeom>
          <a:ln w="13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31068" y="3664858"/>
            <a:ext cx="55244" cy="1905"/>
          </a:xfrm>
          <a:custGeom>
            <a:avLst/>
            <a:gdLst/>
            <a:ahLst/>
            <a:cxnLst/>
            <a:rect l="l" t="t" r="r" b="b"/>
            <a:pathLst>
              <a:path w="55245" h="1904">
                <a:moveTo>
                  <a:pt x="-6085" y="760"/>
                </a:moveTo>
                <a:lnTo>
                  <a:pt x="60861" y="760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79215" y="3664858"/>
            <a:ext cx="53975" cy="1905"/>
          </a:xfrm>
          <a:custGeom>
            <a:avLst/>
            <a:gdLst/>
            <a:ahLst/>
            <a:cxnLst/>
            <a:rect l="l" t="t" r="r" b="b"/>
            <a:pathLst>
              <a:path w="53975" h="1904">
                <a:moveTo>
                  <a:pt x="-6085" y="760"/>
                </a:moveTo>
                <a:lnTo>
                  <a:pt x="59463" y="760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25836" y="3666378"/>
            <a:ext cx="55244" cy="3175"/>
          </a:xfrm>
          <a:custGeom>
            <a:avLst/>
            <a:gdLst/>
            <a:ahLst/>
            <a:cxnLst/>
            <a:rect l="l" t="t" r="r" b="b"/>
            <a:pathLst>
              <a:path w="55245" h="3175">
                <a:moveTo>
                  <a:pt x="-6085" y="1526"/>
                </a:moveTo>
                <a:lnTo>
                  <a:pt x="60988" y="1526"/>
                </a:lnTo>
              </a:path>
            </a:pathLst>
          </a:custGeom>
          <a:ln w="15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75635" y="3669431"/>
            <a:ext cx="52069" cy="5080"/>
          </a:xfrm>
          <a:custGeom>
            <a:avLst/>
            <a:gdLst/>
            <a:ahLst/>
            <a:cxnLst/>
            <a:rect l="l" t="t" r="r" b="b"/>
            <a:pathLst>
              <a:path w="52070" h="5079">
                <a:moveTo>
                  <a:pt x="-6085" y="2280"/>
                </a:moveTo>
                <a:lnTo>
                  <a:pt x="57811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28357" y="3673992"/>
            <a:ext cx="48895" cy="7620"/>
          </a:xfrm>
          <a:custGeom>
            <a:avLst/>
            <a:gdLst/>
            <a:ahLst/>
            <a:cxnLst/>
            <a:rect l="l" t="t" r="r" b="b"/>
            <a:pathLst>
              <a:path w="48895" h="7620">
                <a:moveTo>
                  <a:pt x="48803" y="0"/>
                </a:moveTo>
                <a:lnTo>
                  <a:pt x="0" y="76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68158" y="2741471"/>
            <a:ext cx="13970" cy="1158240"/>
          </a:xfrm>
          <a:custGeom>
            <a:avLst/>
            <a:gdLst/>
            <a:ahLst/>
            <a:cxnLst/>
            <a:rect l="l" t="t" r="r" b="b"/>
            <a:pathLst>
              <a:path w="13970" h="1158239">
                <a:moveTo>
                  <a:pt x="13725" y="0"/>
                </a:moveTo>
                <a:lnTo>
                  <a:pt x="13725" y="1095296"/>
                </a:lnTo>
                <a:lnTo>
                  <a:pt x="10675" y="1127243"/>
                </a:lnTo>
                <a:lnTo>
                  <a:pt x="0" y="115767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51382" y="3899141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5" h="30479">
                <a:moveTo>
                  <a:pt x="18301" y="0"/>
                </a:moveTo>
                <a:lnTo>
                  <a:pt x="0" y="30427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28633" y="3929568"/>
            <a:ext cx="24765" cy="30480"/>
          </a:xfrm>
          <a:custGeom>
            <a:avLst/>
            <a:gdLst/>
            <a:ahLst/>
            <a:cxnLst/>
            <a:rect l="l" t="t" r="r" b="b"/>
            <a:pathLst>
              <a:path w="24765" h="30479">
                <a:moveTo>
                  <a:pt x="24274" y="0"/>
                </a:moveTo>
                <a:lnTo>
                  <a:pt x="0" y="30427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99656" y="3959995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79">
                <a:moveTo>
                  <a:pt x="30502" y="0"/>
                </a:moveTo>
                <a:lnTo>
                  <a:pt x="0" y="30427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4578" y="399042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602" y="0"/>
                </a:moveTo>
                <a:lnTo>
                  <a:pt x="0" y="30414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24926" y="4020837"/>
            <a:ext cx="41275" cy="27940"/>
          </a:xfrm>
          <a:custGeom>
            <a:avLst/>
            <a:gdLst/>
            <a:ahLst/>
            <a:cxnLst/>
            <a:rect l="l" t="t" r="r" b="b"/>
            <a:pathLst>
              <a:path w="41275" h="27939">
                <a:moveTo>
                  <a:pt x="41177" y="0"/>
                </a:moveTo>
                <a:lnTo>
                  <a:pt x="0" y="27386"/>
                </a:lnTo>
              </a:path>
            </a:pathLst>
          </a:custGeom>
          <a:ln w="12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7775" y="4048223"/>
            <a:ext cx="48895" cy="29209"/>
          </a:xfrm>
          <a:custGeom>
            <a:avLst/>
            <a:gdLst/>
            <a:ahLst/>
            <a:cxnLst/>
            <a:rect l="l" t="t" r="r" b="b"/>
            <a:pathLst>
              <a:path w="48895" h="29210">
                <a:moveTo>
                  <a:pt x="48676" y="0"/>
                </a:moveTo>
                <a:lnTo>
                  <a:pt x="0" y="28906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25922" y="4077130"/>
            <a:ext cx="53975" cy="26034"/>
          </a:xfrm>
          <a:custGeom>
            <a:avLst/>
            <a:gdLst/>
            <a:ahLst/>
            <a:cxnLst/>
            <a:rect l="l" t="t" r="r" b="b"/>
            <a:pathLst>
              <a:path w="53975" h="26035">
                <a:moveTo>
                  <a:pt x="53378" y="0"/>
                </a:moveTo>
                <a:lnTo>
                  <a:pt x="0" y="25854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7968" y="4102984"/>
            <a:ext cx="59690" cy="26034"/>
          </a:xfrm>
          <a:custGeom>
            <a:avLst/>
            <a:gdLst/>
            <a:ahLst/>
            <a:cxnLst/>
            <a:rect l="l" t="t" r="r" b="b"/>
            <a:pathLst>
              <a:path w="59690" h="26035">
                <a:moveTo>
                  <a:pt x="59478" y="0"/>
                </a:moveTo>
                <a:lnTo>
                  <a:pt x="0" y="25866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04041" y="4128851"/>
            <a:ext cx="66040" cy="24765"/>
          </a:xfrm>
          <a:custGeom>
            <a:avLst/>
            <a:gdLst/>
            <a:ahLst/>
            <a:cxnLst/>
            <a:rect l="l" t="t" r="r" b="b"/>
            <a:pathLst>
              <a:path w="66040" h="24764">
                <a:moveTo>
                  <a:pt x="65452" y="0"/>
                </a:moveTo>
                <a:lnTo>
                  <a:pt x="0" y="24346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36936" y="4153198"/>
            <a:ext cx="69215" cy="22860"/>
          </a:xfrm>
          <a:custGeom>
            <a:avLst/>
            <a:gdLst/>
            <a:ahLst/>
            <a:cxnLst/>
            <a:rect l="l" t="t" r="r" b="b"/>
            <a:pathLst>
              <a:path w="69215" h="22860">
                <a:moveTo>
                  <a:pt x="68629" y="0"/>
                </a:moveTo>
                <a:lnTo>
                  <a:pt x="0" y="22813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63859" y="4176012"/>
            <a:ext cx="74930" cy="22860"/>
          </a:xfrm>
          <a:custGeom>
            <a:avLst/>
            <a:gdLst/>
            <a:ahLst/>
            <a:cxnLst/>
            <a:rect l="l" t="t" r="r" b="b"/>
            <a:pathLst>
              <a:path w="74929" h="22860">
                <a:moveTo>
                  <a:pt x="74602" y="0"/>
                </a:moveTo>
                <a:lnTo>
                  <a:pt x="0" y="22813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62671" y="2776433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099881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32698" y="2892086"/>
            <a:ext cx="957580" cy="133985"/>
          </a:xfrm>
          <a:custGeom>
            <a:avLst/>
            <a:gdLst/>
            <a:ahLst/>
            <a:cxnLst/>
            <a:rect l="l" t="t" r="r" b="b"/>
            <a:pathLst>
              <a:path w="957579" h="133985">
                <a:moveTo>
                  <a:pt x="0" y="0"/>
                </a:moveTo>
                <a:lnTo>
                  <a:pt x="39652" y="33441"/>
                </a:lnTo>
                <a:lnTo>
                  <a:pt x="100656" y="65363"/>
                </a:lnTo>
                <a:lnTo>
                  <a:pt x="138657" y="79044"/>
                </a:lnTo>
                <a:lnTo>
                  <a:pt x="179834" y="91205"/>
                </a:lnTo>
                <a:lnTo>
                  <a:pt x="225587" y="101845"/>
                </a:lnTo>
                <a:lnTo>
                  <a:pt x="275789" y="112486"/>
                </a:lnTo>
                <a:lnTo>
                  <a:pt x="327642" y="120213"/>
                </a:lnTo>
                <a:lnTo>
                  <a:pt x="381021" y="126293"/>
                </a:lnTo>
                <a:lnTo>
                  <a:pt x="437322" y="130853"/>
                </a:lnTo>
                <a:lnTo>
                  <a:pt x="493751" y="132373"/>
                </a:lnTo>
                <a:lnTo>
                  <a:pt x="551705" y="133894"/>
                </a:lnTo>
                <a:lnTo>
                  <a:pt x="609532" y="132373"/>
                </a:lnTo>
                <a:lnTo>
                  <a:pt x="665960" y="129333"/>
                </a:lnTo>
                <a:lnTo>
                  <a:pt x="720737" y="123253"/>
                </a:lnTo>
                <a:lnTo>
                  <a:pt x="774116" y="117046"/>
                </a:lnTo>
                <a:lnTo>
                  <a:pt x="824444" y="107925"/>
                </a:lnTo>
                <a:lnTo>
                  <a:pt x="873120" y="98805"/>
                </a:lnTo>
                <a:lnTo>
                  <a:pt x="917348" y="86644"/>
                </a:lnTo>
                <a:lnTo>
                  <a:pt x="957001" y="71443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83611" y="2840252"/>
            <a:ext cx="152374" cy="130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65383" y="3068542"/>
            <a:ext cx="21590" cy="35560"/>
          </a:xfrm>
          <a:custGeom>
            <a:avLst/>
            <a:gdLst/>
            <a:ahLst/>
            <a:cxnLst/>
            <a:rect l="l" t="t" r="r" b="b"/>
            <a:pathLst>
              <a:path w="21590" h="35560">
                <a:moveTo>
                  <a:pt x="0" y="34961"/>
                </a:moveTo>
                <a:lnTo>
                  <a:pt x="21224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86608" y="3033580"/>
            <a:ext cx="17145" cy="36830"/>
          </a:xfrm>
          <a:custGeom>
            <a:avLst/>
            <a:gdLst/>
            <a:ahLst/>
            <a:cxnLst/>
            <a:rect l="l" t="t" r="r" b="b"/>
            <a:pathLst>
              <a:path w="17145" h="36830">
                <a:moveTo>
                  <a:pt x="0" y="36482"/>
                </a:moveTo>
                <a:lnTo>
                  <a:pt x="16776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03384" y="3000012"/>
            <a:ext cx="10795" cy="35560"/>
          </a:xfrm>
          <a:custGeom>
            <a:avLst/>
            <a:gdLst/>
            <a:ahLst/>
            <a:cxnLst/>
            <a:rect l="l" t="t" r="r" b="b"/>
            <a:pathLst>
              <a:path w="10795" h="35560">
                <a:moveTo>
                  <a:pt x="0" y="35088"/>
                </a:moveTo>
                <a:lnTo>
                  <a:pt x="10675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14059" y="2966570"/>
            <a:ext cx="3175" cy="35560"/>
          </a:xfrm>
          <a:custGeom>
            <a:avLst/>
            <a:gdLst/>
            <a:ahLst/>
            <a:cxnLst/>
            <a:rect l="l" t="t" r="r" b="b"/>
            <a:pathLst>
              <a:path w="3175" h="35560">
                <a:moveTo>
                  <a:pt x="1525" y="-6105"/>
                </a:moveTo>
                <a:lnTo>
                  <a:pt x="1525" y="41066"/>
                </a:lnTo>
              </a:path>
            </a:pathLst>
          </a:custGeom>
          <a:ln w="15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15585" y="2933128"/>
            <a:ext cx="1905" cy="35560"/>
          </a:xfrm>
          <a:custGeom>
            <a:avLst/>
            <a:gdLst/>
            <a:ahLst/>
            <a:cxnLst/>
            <a:rect l="l" t="t" r="r" b="b"/>
            <a:pathLst>
              <a:path w="1904" h="35560">
                <a:moveTo>
                  <a:pt x="762" y="-6105"/>
                </a:moveTo>
                <a:lnTo>
                  <a:pt x="762" y="41067"/>
                </a:lnTo>
              </a:path>
            </a:pathLst>
          </a:custGeom>
          <a:ln w="13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07959" y="2901206"/>
            <a:ext cx="7620" cy="33655"/>
          </a:xfrm>
          <a:custGeom>
            <a:avLst/>
            <a:gdLst/>
            <a:ahLst/>
            <a:cxnLst/>
            <a:rect l="l" t="t" r="r" b="b"/>
            <a:pathLst>
              <a:path w="7620" h="33655">
                <a:moveTo>
                  <a:pt x="7625" y="33441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92708" y="2869285"/>
            <a:ext cx="15875" cy="33655"/>
          </a:xfrm>
          <a:custGeom>
            <a:avLst/>
            <a:gdLst/>
            <a:ahLst/>
            <a:cxnLst/>
            <a:rect l="l" t="t" r="r" b="b"/>
            <a:pathLst>
              <a:path w="15875" h="33655">
                <a:moveTo>
                  <a:pt x="15251" y="33441"/>
                </a:moveTo>
                <a:lnTo>
                  <a:pt x="0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73008" y="2840276"/>
            <a:ext cx="21590" cy="31115"/>
          </a:xfrm>
          <a:custGeom>
            <a:avLst/>
            <a:gdLst/>
            <a:ahLst/>
            <a:cxnLst/>
            <a:rect l="l" t="t" r="r" b="b"/>
            <a:pathLst>
              <a:path w="21590" h="31114">
                <a:moveTo>
                  <a:pt x="21224" y="30528"/>
                </a:moveTo>
                <a:lnTo>
                  <a:pt x="0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47082" y="2812915"/>
            <a:ext cx="27940" cy="29209"/>
          </a:xfrm>
          <a:custGeom>
            <a:avLst/>
            <a:gdLst/>
            <a:ahLst/>
            <a:cxnLst/>
            <a:rect l="l" t="t" r="r" b="b"/>
            <a:pathLst>
              <a:path w="27940" h="29210">
                <a:moveTo>
                  <a:pt x="27451" y="2888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16580" y="2787073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4" h="27939">
                <a:moveTo>
                  <a:pt x="32027" y="27361"/>
                </a:moveTo>
                <a:lnTo>
                  <a:pt x="0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79978" y="2762752"/>
            <a:ext cx="38735" cy="26034"/>
          </a:xfrm>
          <a:custGeom>
            <a:avLst/>
            <a:gdLst/>
            <a:ahLst/>
            <a:cxnLst/>
            <a:rect l="l" t="t" r="r" b="b"/>
            <a:pathLst>
              <a:path w="38734" h="26035">
                <a:moveTo>
                  <a:pt x="38127" y="25841"/>
                </a:moveTo>
                <a:lnTo>
                  <a:pt x="0" y="0"/>
                </a:lnTo>
              </a:path>
            </a:pathLst>
          </a:custGeom>
          <a:ln w="12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38800" y="2742991"/>
            <a:ext cx="43180" cy="21590"/>
          </a:xfrm>
          <a:custGeom>
            <a:avLst/>
            <a:gdLst/>
            <a:ahLst/>
            <a:cxnLst/>
            <a:rect l="l" t="t" r="r" b="b"/>
            <a:pathLst>
              <a:path w="43179" h="21589">
                <a:moveTo>
                  <a:pt x="42702" y="21281"/>
                </a:moveTo>
                <a:lnTo>
                  <a:pt x="0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94699" y="2724750"/>
            <a:ext cx="45720" cy="20320"/>
          </a:xfrm>
          <a:custGeom>
            <a:avLst/>
            <a:gdLst/>
            <a:ahLst/>
            <a:cxnLst/>
            <a:rect l="l" t="t" r="r" b="b"/>
            <a:pathLst>
              <a:path w="45720" h="20319">
                <a:moveTo>
                  <a:pt x="45625" y="19761"/>
                </a:moveTo>
                <a:lnTo>
                  <a:pt x="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44370" y="2711069"/>
            <a:ext cx="52069" cy="15240"/>
          </a:xfrm>
          <a:custGeom>
            <a:avLst/>
            <a:gdLst/>
            <a:ahLst/>
            <a:cxnLst/>
            <a:rect l="l" t="t" r="r" b="b"/>
            <a:pathLst>
              <a:path w="52070" h="15239">
                <a:moveTo>
                  <a:pt x="51853" y="15200"/>
                </a:moveTo>
                <a:lnTo>
                  <a:pt x="0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92517" y="2697389"/>
            <a:ext cx="53975" cy="13970"/>
          </a:xfrm>
          <a:custGeom>
            <a:avLst/>
            <a:gdLst/>
            <a:ahLst/>
            <a:cxnLst/>
            <a:rect l="l" t="t" r="r" b="b"/>
            <a:pathLst>
              <a:path w="53975" h="13969">
                <a:moveTo>
                  <a:pt x="53378" y="13680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36216" y="2688141"/>
            <a:ext cx="58419" cy="9525"/>
          </a:xfrm>
          <a:custGeom>
            <a:avLst/>
            <a:gdLst/>
            <a:ahLst/>
            <a:cxnLst/>
            <a:rect l="l" t="t" r="r" b="b"/>
            <a:pathLst>
              <a:path w="58420" h="9525">
                <a:moveTo>
                  <a:pt x="57826" y="9247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78262" y="2682061"/>
            <a:ext cx="59690" cy="6350"/>
          </a:xfrm>
          <a:custGeom>
            <a:avLst/>
            <a:gdLst/>
            <a:ahLst/>
            <a:cxnLst/>
            <a:rect l="l" t="t" r="r" b="b"/>
            <a:pathLst>
              <a:path w="59690" h="6350">
                <a:moveTo>
                  <a:pt x="-6085" y="3040"/>
                </a:moveTo>
                <a:lnTo>
                  <a:pt x="65564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17385" y="2679021"/>
            <a:ext cx="62865" cy="3175"/>
          </a:xfrm>
          <a:custGeom>
            <a:avLst/>
            <a:gdLst/>
            <a:ahLst/>
            <a:cxnLst/>
            <a:rect l="l" t="t" r="r" b="b"/>
            <a:pathLst>
              <a:path w="62865" h="3175">
                <a:moveTo>
                  <a:pt x="-6085" y="1520"/>
                </a:moveTo>
                <a:lnTo>
                  <a:pt x="68487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4856" y="2679021"/>
            <a:ext cx="64135" cy="1905"/>
          </a:xfrm>
          <a:custGeom>
            <a:avLst/>
            <a:gdLst/>
            <a:ahLst/>
            <a:cxnLst/>
            <a:rect l="l" t="t" r="r" b="b"/>
            <a:pathLst>
              <a:path w="64134" h="1905">
                <a:moveTo>
                  <a:pt x="-6085" y="760"/>
                </a:moveTo>
                <a:lnTo>
                  <a:pt x="70139" y="760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92327" y="2680541"/>
            <a:ext cx="64135" cy="3175"/>
          </a:xfrm>
          <a:custGeom>
            <a:avLst/>
            <a:gdLst/>
            <a:ahLst/>
            <a:cxnLst/>
            <a:rect l="l" t="t" r="r" b="b"/>
            <a:pathLst>
              <a:path w="64134" h="3175">
                <a:moveTo>
                  <a:pt x="-6085" y="1520"/>
                </a:moveTo>
                <a:lnTo>
                  <a:pt x="70139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9924" y="2683581"/>
            <a:ext cx="64135" cy="8255"/>
          </a:xfrm>
          <a:custGeom>
            <a:avLst/>
            <a:gdLst/>
            <a:ahLst/>
            <a:cxnLst/>
            <a:rect l="l" t="t" r="r" b="b"/>
            <a:pathLst>
              <a:path w="64134" h="8255">
                <a:moveTo>
                  <a:pt x="63927" y="0"/>
                </a:moveTo>
                <a:lnTo>
                  <a:pt x="0" y="7727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65870" y="2691308"/>
            <a:ext cx="66040" cy="9525"/>
          </a:xfrm>
          <a:custGeom>
            <a:avLst/>
            <a:gdLst/>
            <a:ahLst/>
            <a:cxnLst/>
            <a:rect l="l" t="t" r="r" b="b"/>
            <a:pathLst>
              <a:path w="66040" h="9525">
                <a:moveTo>
                  <a:pt x="65579" y="0"/>
                </a:moveTo>
                <a:lnTo>
                  <a:pt x="0" y="912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04993" y="2700429"/>
            <a:ext cx="62865" cy="13970"/>
          </a:xfrm>
          <a:custGeom>
            <a:avLst/>
            <a:gdLst/>
            <a:ahLst/>
            <a:cxnLst/>
            <a:rect l="l" t="t" r="r" b="b"/>
            <a:pathLst>
              <a:path w="62865" h="13969">
                <a:moveTo>
                  <a:pt x="62402" y="0"/>
                </a:moveTo>
                <a:lnTo>
                  <a:pt x="0" y="1368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03468" y="269586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4">
                <a:moveTo>
                  <a:pt x="3050" y="18241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92793" y="2679021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10675" y="18367"/>
                </a:moveTo>
                <a:lnTo>
                  <a:pt x="0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77542" y="2662300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16776" y="1824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56190" y="2647099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4">
                <a:moveTo>
                  <a:pt x="22876" y="16720"/>
                </a:moveTo>
                <a:lnTo>
                  <a:pt x="0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30263" y="2631898"/>
            <a:ext cx="27940" cy="17145"/>
          </a:xfrm>
          <a:custGeom>
            <a:avLst/>
            <a:gdLst/>
            <a:ahLst/>
            <a:cxnLst/>
            <a:rect l="l" t="t" r="r" b="b"/>
            <a:pathLst>
              <a:path w="27940" h="17144">
                <a:moveTo>
                  <a:pt x="27451" y="16720"/>
                </a:moveTo>
                <a:lnTo>
                  <a:pt x="0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98236" y="2618218"/>
            <a:ext cx="33655" cy="15240"/>
          </a:xfrm>
          <a:custGeom>
            <a:avLst/>
            <a:gdLst/>
            <a:ahLst/>
            <a:cxnLst/>
            <a:rect l="l" t="t" r="r" b="b"/>
            <a:pathLst>
              <a:path w="33654" h="15239">
                <a:moveTo>
                  <a:pt x="33552" y="15200"/>
                </a:moveTo>
                <a:lnTo>
                  <a:pt x="0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61634" y="2604537"/>
            <a:ext cx="38735" cy="15240"/>
          </a:xfrm>
          <a:custGeom>
            <a:avLst/>
            <a:gdLst/>
            <a:ahLst/>
            <a:cxnLst/>
            <a:rect l="l" t="t" r="r" b="b"/>
            <a:pathLst>
              <a:path w="38734" h="15239">
                <a:moveTo>
                  <a:pt x="38127" y="15200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22108" y="2595416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4">
                <a:moveTo>
                  <a:pt x="41050" y="10640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76355" y="2586296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278" y="912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29077" y="2578695"/>
            <a:ext cx="48895" cy="7620"/>
          </a:xfrm>
          <a:custGeom>
            <a:avLst/>
            <a:gdLst/>
            <a:ahLst/>
            <a:cxnLst/>
            <a:rect l="l" t="t" r="r" b="b"/>
            <a:pathLst>
              <a:path w="48895" h="7619">
                <a:moveTo>
                  <a:pt x="48803" y="760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80401" y="2572615"/>
            <a:ext cx="50800" cy="6350"/>
          </a:xfrm>
          <a:custGeom>
            <a:avLst/>
            <a:gdLst/>
            <a:ahLst/>
            <a:cxnLst/>
            <a:rect l="l" t="t" r="r" b="b"/>
            <a:pathLst>
              <a:path w="50800" h="6350">
                <a:moveTo>
                  <a:pt x="-6085" y="3040"/>
                </a:moveTo>
                <a:lnTo>
                  <a:pt x="56286" y="3040"/>
                </a:lnTo>
              </a:path>
            </a:pathLst>
          </a:custGeom>
          <a:ln w="18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8547" y="2568055"/>
            <a:ext cx="53975" cy="5080"/>
          </a:xfrm>
          <a:custGeom>
            <a:avLst/>
            <a:gdLst/>
            <a:ahLst/>
            <a:cxnLst/>
            <a:rect l="l" t="t" r="r" b="b"/>
            <a:pathLst>
              <a:path w="53975" h="5080">
                <a:moveTo>
                  <a:pt x="-6085" y="2280"/>
                </a:moveTo>
                <a:lnTo>
                  <a:pt x="59463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75169" y="2565015"/>
            <a:ext cx="55244" cy="3175"/>
          </a:xfrm>
          <a:custGeom>
            <a:avLst/>
            <a:gdLst/>
            <a:ahLst/>
            <a:cxnLst/>
            <a:rect l="l" t="t" r="r" b="b"/>
            <a:pathLst>
              <a:path w="55245" h="3175">
                <a:moveTo>
                  <a:pt x="-6085" y="1520"/>
                </a:moveTo>
                <a:lnTo>
                  <a:pt x="60988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21917" y="2565015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4776" y="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68539" y="2565015"/>
            <a:ext cx="55244" cy="1905"/>
          </a:xfrm>
          <a:custGeom>
            <a:avLst/>
            <a:gdLst/>
            <a:ahLst/>
            <a:cxnLst/>
            <a:rect l="l" t="t" r="r" b="b"/>
            <a:pathLst>
              <a:path w="55245" h="1905">
                <a:moveTo>
                  <a:pt x="-6085" y="760"/>
                </a:moveTo>
                <a:lnTo>
                  <a:pt x="60988" y="760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15160" y="2566535"/>
            <a:ext cx="55244" cy="3175"/>
          </a:xfrm>
          <a:custGeom>
            <a:avLst/>
            <a:gdLst/>
            <a:ahLst/>
            <a:cxnLst/>
            <a:rect l="l" t="t" r="r" b="b"/>
            <a:pathLst>
              <a:path w="55245" h="3175">
                <a:moveTo>
                  <a:pt x="-6085" y="1520"/>
                </a:moveTo>
                <a:lnTo>
                  <a:pt x="60988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64959" y="2569575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70" h="6350">
                <a:moveTo>
                  <a:pt x="-6085" y="3040"/>
                </a:moveTo>
                <a:lnTo>
                  <a:pt x="57811" y="3040"/>
                </a:lnTo>
              </a:path>
            </a:pathLst>
          </a:custGeom>
          <a:ln w="18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16156" y="2575655"/>
            <a:ext cx="50800" cy="7620"/>
          </a:xfrm>
          <a:custGeom>
            <a:avLst/>
            <a:gdLst/>
            <a:ahLst/>
            <a:cxnLst/>
            <a:rect l="l" t="t" r="r" b="b"/>
            <a:pathLst>
              <a:path w="50800" h="7619">
                <a:moveTo>
                  <a:pt x="50328" y="0"/>
                </a:moveTo>
                <a:lnTo>
                  <a:pt x="0" y="76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70403" y="2583256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278" y="0"/>
                </a:moveTo>
                <a:lnTo>
                  <a:pt x="0" y="912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29352" y="2592376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575" y="0"/>
                </a:moveTo>
                <a:lnTo>
                  <a:pt x="0" y="1064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91224" y="2603017"/>
            <a:ext cx="40005" cy="10795"/>
          </a:xfrm>
          <a:custGeom>
            <a:avLst/>
            <a:gdLst/>
            <a:ahLst/>
            <a:cxnLst/>
            <a:rect l="l" t="t" r="r" b="b"/>
            <a:pathLst>
              <a:path w="40004" h="10794">
                <a:moveTo>
                  <a:pt x="39652" y="0"/>
                </a:moveTo>
                <a:lnTo>
                  <a:pt x="0" y="1064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57672" y="2613657"/>
            <a:ext cx="35560" cy="13970"/>
          </a:xfrm>
          <a:custGeom>
            <a:avLst/>
            <a:gdLst/>
            <a:ahLst/>
            <a:cxnLst/>
            <a:rect l="l" t="t" r="r" b="b"/>
            <a:pathLst>
              <a:path w="35560" h="13969">
                <a:moveTo>
                  <a:pt x="35077" y="0"/>
                </a:moveTo>
                <a:lnTo>
                  <a:pt x="0" y="1368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28695" y="2627338"/>
            <a:ext cx="31115" cy="15240"/>
          </a:xfrm>
          <a:custGeom>
            <a:avLst/>
            <a:gdLst/>
            <a:ahLst/>
            <a:cxnLst/>
            <a:rect l="l" t="t" r="r" b="b"/>
            <a:pathLst>
              <a:path w="31114" h="15239">
                <a:moveTo>
                  <a:pt x="30502" y="0"/>
                </a:moveTo>
                <a:lnTo>
                  <a:pt x="0" y="1520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05819" y="2642539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4" h="15239">
                <a:moveTo>
                  <a:pt x="24401" y="0"/>
                </a:moveTo>
                <a:lnTo>
                  <a:pt x="0" y="1520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89170" y="2657740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18174" y="0"/>
                </a:moveTo>
                <a:lnTo>
                  <a:pt x="0" y="16720"/>
                </a:lnTo>
              </a:path>
            </a:pathLst>
          </a:custGeom>
          <a:ln w="12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76969" y="2674460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4">
                <a:moveTo>
                  <a:pt x="13725" y="0"/>
                </a:moveTo>
                <a:lnTo>
                  <a:pt x="0" y="16847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70869" y="2691308"/>
            <a:ext cx="7620" cy="17145"/>
          </a:xfrm>
          <a:custGeom>
            <a:avLst/>
            <a:gdLst/>
            <a:ahLst/>
            <a:cxnLst/>
            <a:rect l="l" t="t" r="r" b="b"/>
            <a:pathLst>
              <a:path w="7620" h="17144">
                <a:moveTo>
                  <a:pt x="7625" y="0"/>
                </a:moveTo>
                <a:lnTo>
                  <a:pt x="0" y="1672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72394" y="2708029"/>
            <a:ext cx="257810" cy="140335"/>
          </a:xfrm>
          <a:custGeom>
            <a:avLst/>
            <a:gdLst/>
            <a:ahLst/>
            <a:cxnLst/>
            <a:rect l="l" t="t" r="r" b="b"/>
            <a:pathLst>
              <a:path w="257810" h="140335">
                <a:moveTo>
                  <a:pt x="0" y="0"/>
                </a:moveTo>
                <a:lnTo>
                  <a:pt x="21351" y="50162"/>
                </a:lnTo>
                <a:lnTo>
                  <a:pt x="63927" y="82084"/>
                </a:lnTo>
                <a:lnTo>
                  <a:pt x="127981" y="109446"/>
                </a:lnTo>
                <a:lnTo>
                  <a:pt x="167634" y="120086"/>
                </a:lnTo>
                <a:lnTo>
                  <a:pt x="210209" y="130727"/>
                </a:lnTo>
                <a:lnTo>
                  <a:pt x="257487" y="139847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65383" y="3059422"/>
            <a:ext cx="135890" cy="44450"/>
          </a:xfrm>
          <a:custGeom>
            <a:avLst/>
            <a:gdLst/>
            <a:ahLst/>
            <a:cxnLst/>
            <a:rect l="l" t="t" r="r" b="b"/>
            <a:pathLst>
              <a:path w="135890" h="44450">
                <a:moveTo>
                  <a:pt x="0" y="44082"/>
                </a:moveTo>
                <a:lnTo>
                  <a:pt x="70027" y="22801"/>
                </a:lnTo>
                <a:lnTo>
                  <a:pt x="135606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00991" y="3035100"/>
            <a:ext cx="60960" cy="26034"/>
          </a:xfrm>
          <a:custGeom>
            <a:avLst/>
            <a:gdLst/>
            <a:ahLst/>
            <a:cxnLst/>
            <a:rect l="l" t="t" r="r" b="b"/>
            <a:pathLst>
              <a:path w="60959" h="26035">
                <a:moveTo>
                  <a:pt x="0" y="25841"/>
                </a:moveTo>
                <a:lnTo>
                  <a:pt x="60876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61867" y="3010652"/>
            <a:ext cx="56515" cy="26034"/>
          </a:xfrm>
          <a:custGeom>
            <a:avLst/>
            <a:gdLst/>
            <a:ahLst/>
            <a:cxnLst/>
            <a:rect l="l" t="t" r="r" b="b"/>
            <a:pathLst>
              <a:path w="56515" h="26035">
                <a:moveTo>
                  <a:pt x="0" y="25968"/>
                </a:moveTo>
                <a:lnTo>
                  <a:pt x="56428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18296" y="2984811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488"/>
                </a:moveTo>
                <a:lnTo>
                  <a:pt x="51853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70149" y="295744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0" y="28881"/>
                </a:moveTo>
                <a:lnTo>
                  <a:pt x="45625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15775" y="2930088"/>
            <a:ext cx="41275" cy="29209"/>
          </a:xfrm>
          <a:custGeom>
            <a:avLst/>
            <a:gdLst/>
            <a:ahLst/>
            <a:cxnLst/>
            <a:rect l="l" t="t" r="r" b="b"/>
            <a:pathLst>
              <a:path w="41275" h="29210">
                <a:moveTo>
                  <a:pt x="0" y="28881"/>
                </a:moveTo>
                <a:lnTo>
                  <a:pt x="41177" y="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56953" y="290272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881"/>
                </a:moveTo>
                <a:lnTo>
                  <a:pt x="35077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92030" y="2873845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0" y="30401"/>
                </a:moveTo>
                <a:lnTo>
                  <a:pt x="30502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22532" y="2844837"/>
            <a:ext cx="22860" cy="31115"/>
          </a:xfrm>
          <a:custGeom>
            <a:avLst/>
            <a:gdLst/>
            <a:ahLst/>
            <a:cxnLst/>
            <a:rect l="l" t="t" r="r" b="b"/>
            <a:pathLst>
              <a:path w="22859" h="31114">
                <a:moveTo>
                  <a:pt x="0" y="30528"/>
                </a:moveTo>
                <a:lnTo>
                  <a:pt x="22749" y="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45282" y="2814435"/>
            <a:ext cx="18415" cy="32384"/>
          </a:xfrm>
          <a:custGeom>
            <a:avLst/>
            <a:gdLst/>
            <a:ahLst/>
            <a:cxnLst/>
            <a:rect l="l" t="t" r="r" b="b"/>
            <a:pathLst>
              <a:path w="18415" h="32385">
                <a:moveTo>
                  <a:pt x="0" y="31921"/>
                </a:moveTo>
                <a:lnTo>
                  <a:pt x="18301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963583" y="2784033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0" y="31921"/>
                </a:moveTo>
                <a:lnTo>
                  <a:pt x="12200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75784" y="2753632"/>
            <a:ext cx="6350" cy="32384"/>
          </a:xfrm>
          <a:custGeom>
            <a:avLst/>
            <a:gdLst/>
            <a:ahLst/>
            <a:cxnLst/>
            <a:rect l="l" t="t" r="r" b="b"/>
            <a:pathLst>
              <a:path w="6350" h="32385">
                <a:moveTo>
                  <a:pt x="0" y="31921"/>
                </a:moveTo>
                <a:lnTo>
                  <a:pt x="610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80359" y="2723230"/>
            <a:ext cx="1905" cy="32384"/>
          </a:xfrm>
          <a:custGeom>
            <a:avLst/>
            <a:gdLst/>
            <a:ahLst/>
            <a:cxnLst/>
            <a:rect l="l" t="t" r="r" b="b"/>
            <a:pathLst>
              <a:path w="1904" h="32385">
                <a:moveTo>
                  <a:pt x="762" y="-6105"/>
                </a:moveTo>
                <a:lnTo>
                  <a:pt x="762" y="38026"/>
                </a:lnTo>
              </a:path>
            </a:pathLst>
          </a:custGeom>
          <a:ln w="13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74258" y="2694348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6100" y="30401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60533" y="2663820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70" h="32385">
                <a:moveTo>
                  <a:pt x="13725" y="32048"/>
                </a:moveTo>
                <a:lnTo>
                  <a:pt x="0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42232" y="2633418"/>
            <a:ext cx="20320" cy="32384"/>
          </a:xfrm>
          <a:custGeom>
            <a:avLst/>
            <a:gdLst/>
            <a:ahLst/>
            <a:cxnLst/>
            <a:rect l="l" t="t" r="r" b="b"/>
            <a:pathLst>
              <a:path w="20320" h="32385">
                <a:moveTo>
                  <a:pt x="19826" y="31921"/>
                </a:moveTo>
                <a:lnTo>
                  <a:pt x="0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919482" y="2604537"/>
            <a:ext cx="24765" cy="30480"/>
          </a:xfrm>
          <a:custGeom>
            <a:avLst/>
            <a:gdLst/>
            <a:ahLst/>
            <a:cxnLst/>
            <a:rect l="l" t="t" r="r" b="b"/>
            <a:pathLst>
              <a:path w="24765" h="30480">
                <a:moveTo>
                  <a:pt x="24274" y="30401"/>
                </a:moveTo>
                <a:lnTo>
                  <a:pt x="0" y="0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88980" y="257565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80">
                <a:moveTo>
                  <a:pt x="32027" y="30401"/>
                </a:moveTo>
                <a:lnTo>
                  <a:pt x="0" y="0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853903" y="2548294"/>
            <a:ext cx="36830" cy="29209"/>
          </a:xfrm>
          <a:custGeom>
            <a:avLst/>
            <a:gdLst/>
            <a:ahLst/>
            <a:cxnLst/>
            <a:rect l="l" t="t" r="r" b="b"/>
            <a:pathLst>
              <a:path w="36829" h="29210">
                <a:moveTo>
                  <a:pt x="36602" y="28881"/>
                </a:moveTo>
                <a:lnTo>
                  <a:pt x="0" y="0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12725" y="2520806"/>
            <a:ext cx="43180" cy="29209"/>
          </a:xfrm>
          <a:custGeom>
            <a:avLst/>
            <a:gdLst/>
            <a:ahLst/>
            <a:cxnLst/>
            <a:rect l="l" t="t" r="r" b="b"/>
            <a:pathLst>
              <a:path w="43179" h="29210">
                <a:moveTo>
                  <a:pt x="42702" y="29008"/>
                </a:moveTo>
                <a:lnTo>
                  <a:pt x="0" y="0"/>
                </a:lnTo>
              </a:path>
            </a:pathLst>
          </a:custGeom>
          <a:ln w="12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65574" y="2493444"/>
            <a:ext cx="48895" cy="29209"/>
          </a:xfrm>
          <a:custGeom>
            <a:avLst/>
            <a:gdLst/>
            <a:ahLst/>
            <a:cxnLst/>
            <a:rect l="l" t="t" r="r" b="b"/>
            <a:pathLst>
              <a:path w="48895" h="29210">
                <a:moveTo>
                  <a:pt x="48676" y="28881"/>
                </a:moveTo>
                <a:lnTo>
                  <a:pt x="0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13721" y="2467603"/>
            <a:ext cx="53975" cy="27940"/>
          </a:xfrm>
          <a:custGeom>
            <a:avLst/>
            <a:gdLst/>
            <a:ahLst/>
            <a:cxnLst/>
            <a:rect l="l" t="t" r="r" b="b"/>
            <a:pathLst>
              <a:path w="53975" h="27939">
                <a:moveTo>
                  <a:pt x="53378" y="27361"/>
                </a:moveTo>
                <a:lnTo>
                  <a:pt x="0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57292" y="2443281"/>
            <a:ext cx="58419" cy="26034"/>
          </a:xfrm>
          <a:custGeom>
            <a:avLst/>
            <a:gdLst/>
            <a:ahLst/>
            <a:cxnLst/>
            <a:rect l="l" t="t" r="r" b="b"/>
            <a:pathLst>
              <a:path w="58420" h="26035">
                <a:moveTo>
                  <a:pt x="57953" y="25841"/>
                </a:moveTo>
                <a:lnTo>
                  <a:pt x="0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96415" y="2420480"/>
            <a:ext cx="62865" cy="24765"/>
          </a:xfrm>
          <a:custGeom>
            <a:avLst/>
            <a:gdLst/>
            <a:ahLst/>
            <a:cxnLst/>
            <a:rect l="l" t="t" r="r" b="b"/>
            <a:pathLst>
              <a:path w="62865" h="24764">
                <a:moveTo>
                  <a:pt x="62402" y="24321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29310" y="2397679"/>
            <a:ext cx="69215" cy="24765"/>
          </a:xfrm>
          <a:custGeom>
            <a:avLst/>
            <a:gdLst/>
            <a:ahLst/>
            <a:cxnLst/>
            <a:rect l="l" t="t" r="r" b="b"/>
            <a:pathLst>
              <a:path w="69215" h="24764">
                <a:moveTo>
                  <a:pt x="68629" y="24321"/>
                </a:moveTo>
                <a:lnTo>
                  <a:pt x="0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459283" y="2377918"/>
            <a:ext cx="71755" cy="21590"/>
          </a:xfrm>
          <a:custGeom>
            <a:avLst/>
            <a:gdLst/>
            <a:ahLst/>
            <a:cxnLst/>
            <a:rect l="l" t="t" r="r" b="b"/>
            <a:pathLst>
              <a:path w="71754" h="21589">
                <a:moveTo>
                  <a:pt x="71552" y="21281"/>
                </a:moveTo>
                <a:lnTo>
                  <a:pt x="0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86078" y="2359550"/>
            <a:ext cx="74930" cy="18415"/>
          </a:xfrm>
          <a:custGeom>
            <a:avLst/>
            <a:gdLst/>
            <a:ahLst/>
            <a:cxnLst/>
            <a:rect l="l" t="t" r="r" b="b"/>
            <a:pathLst>
              <a:path w="74929" h="18414">
                <a:moveTo>
                  <a:pt x="74729" y="18367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06900" y="2341309"/>
            <a:ext cx="81280" cy="18415"/>
          </a:xfrm>
          <a:custGeom>
            <a:avLst/>
            <a:gdLst/>
            <a:ahLst/>
            <a:cxnLst/>
            <a:rect l="l" t="t" r="r" b="b"/>
            <a:pathLst>
              <a:path w="81279" h="18414">
                <a:moveTo>
                  <a:pt x="80703" y="18241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226069" y="2324588"/>
            <a:ext cx="82550" cy="17145"/>
          </a:xfrm>
          <a:custGeom>
            <a:avLst/>
            <a:gdLst/>
            <a:ahLst/>
            <a:cxnLst/>
            <a:rect l="l" t="t" r="r" b="b"/>
            <a:pathLst>
              <a:path w="82550" h="17144">
                <a:moveTo>
                  <a:pt x="82355" y="1672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40791" y="2309387"/>
            <a:ext cx="86995" cy="15240"/>
          </a:xfrm>
          <a:custGeom>
            <a:avLst/>
            <a:gdLst/>
            <a:ahLst/>
            <a:cxnLst/>
            <a:rect l="l" t="t" r="r" b="b"/>
            <a:pathLst>
              <a:path w="86995" h="15239">
                <a:moveTo>
                  <a:pt x="86803" y="1520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053860" y="2297227"/>
            <a:ext cx="88900" cy="12700"/>
          </a:xfrm>
          <a:custGeom>
            <a:avLst/>
            <a:gdLst/>
            <a:ahLst/>
            <a:cxnLst/>
            <a:rect l="l" t="t" r="r" b="b"/>
            <a:pathLst>
              <a:path w="88900" h="12700">
                <a:moveTo>
                  <a:pt x="88455" y="1216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64006" y="2285066"/>
            <a:ext cx="91440" cy="12700"/>
          </a:xfrm>
          <a:custGeom>
            <a:avLst/>
            <a:gdLst/>
            <a:ahLst/>
            <a:cxnLst/>
            <a:rect l="l" t="t" r="r" b="b"/>
            <a:pathLst>
              <a:path w="91440" h="12700">
                <a:moveTo>
                  <a:pt x="91378" y="1216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72500" y="2275945"/>
            <a:ext cx="93345" cy="9525"/>
          </a:xfrm>
          <a:custGeom>
            <a:avLst/>
            <a:gdLst/>
            <a:ahLst/>
            <a:cxnLst/>
            <a:rect l="l" t="t" r="r" b="b"/>
            <a:pathLst>
              <a:path w="93345" h="9525">
                <a:moveTo>
                  <a:pt x="-6085" y="4560"/>
                </a:moveTo>
                <a:lnTo>
                  <a:pt x="99116" y="4560"/>
                </a:lnTo>
              </a:path>
            </a:pathLst>
          </a:custGeom>
          <a:ln w="21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78071" y="2268345"/>
            <a:ext cx="96520" cy="7620"/>
          </a:xfrm>
          <a:custGeom>
            <a:avLst/>
            <a:gdLst/>
            <a:ahLst/>
            <a:cxnLst/>
            <a:rect l="l" t="t" r="r" b="b"/>
            <a:pathLst>
              <a:path w="96520" h="7619">
                <a:moveTo>
                  <a:pt x="-6085" y="3800"/>
                </a:moveTo>
                <a:lnTo>
                  <a:pt x="102039" y="3800"/>
                </a:lnTo>
              </a:path>
            </a:pathLst>
          </a:custGeom>
          <a:ln w="19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83642" y="2262265"/>
            <a:ext cx="96520" cy="6350"/>
          </a:xfrm>
          <a:custGeom>
            <a:avLst/>
            <a:gdLst/>
            <a:ahLst/>
            <a:cxnLst/>
            <a:rect l="l" t="t" r="r" b="b"/>
            <a:pathLst>
              <a:path w="96520" h="6350">
                <a:moveTo>
                  <a:pt x="-6085" y="3040"/>
                </a:moveTo>
                <a:lnTo>
                  <a:pt x="102039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87560" y="2257704"/>
            <a:ext cx="97790" cy="5080"/>
          </a:xfrm>
          <a:custGeom>
            <a:avLst/>
            <a:gdLst/>
            <a:ahLst/>
            <a:cxnLst/>
            <a:rect l="l" t="t" r="r" b="b"/>
            <a:pathLst>
              <a:path w="97790" h="5080">
                <a:moveTo>
                  <a:pt x="-6085" y="2280"/>
                </a:moveTo>
                <a:lnTo>
                  <a:pt x="103691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90081" y="2254664"/>
            <a:ext cx="99060" cy="3175"/>
          </a:xfrm>
          <a:custGeom>
            <a:avLst/>
            <a:gdLst/>
            <a:ahLst/>
            <a:cxnLst/>
            <a:rect l="l" t="t" r="r" b="b"/>
            <a:pathLst>
              <a:path w="99059" h="3175">
                <a:moveTo>
                  <a:pt x="-6085" y="1520"/>
                </a:moveTo>
                <a:lnTo>
                  <a:pt x="105089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92602" y="2254664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99004" y="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96520" y="2254664"/>
            <a:ext cx="97790" cy="1905"/>
          </a:xfrm>
          <a:custGeom>
            <a:avLst/>
            <a:gdLst/>
            <a:ahLst/>
            <a:cxnLst/>
            <a:rect l="l" t="t" r="r" b="b"/>
            <a:pathLst>
              <a:path w="97789" h="1905">
                <a:moveTo>
                  <a:pt x="-6085" y="760"/>
                </a:moveTo>
                <a:lnTo>
                  <a:pt x="103691" y="760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99041" y="2256184"/>
            <a:ext cx="99060" cy="3175"/>
          </a:xfrm>
          <a:custGeom>
            <a:avLst/>
            <a:gdLst/>
            <a:ahLst/>
            <a:cxnLst/>
            <a:rect l="l" t="t" r="r" b="b"/>
            <a:pathLst>
              <a:path w="99060" h="3175">
                <a:moveTo>
                  <a:pt x="-6085" y="1520"/>
                </a:moveTo>
                <a:lnTo>
                  <a:pt x="105089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04485" y="2259224"/>
            <a:ext cx="96520" cy="6350"/>
          </a:xfrm>
          <a:custGeom>
            <a:avLst/>
            <a:gdLst/>
            <a:ahLst/>
            <a:cxnLst/>
            <a:rect l="l" t="t" r="r" b="b"/>
            <a:pathLst>
              <a:path w="96520" h="6350">
                <a:moveTo>
                  <a:pt x="-6085" y="3040"/>
                </a:moveTo>
                <a:lnTo>
                  <a:pt x="102166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10056" y="2265305"/>
            <a:ext cx="96520" cy="6350"/>
          </a:xfrm>
          <a:custGeom>
            <a:avLst/>
            <a:gdLst/>
            <a:ahLst/>
            <a:cxnLst/>
            <a:rect l="l" t="t" r="r" b="b"/>
            <a:pathLst>
              <a:path w="96520" h="6350">
                <a:moveTo>
                  <a:pt x="-6085" y="3040"/>
                </a:moveTo>
                <a:lnTo>
                  <a:pt x="102039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917151" y="2271385"/>
            <a:ext cx="94615" cy="9525"/>
          </a:xfrm>
          <a:custGeom>
            <a:avLst/>
            <a:gdLst/>
            <a:ahLst/>
            <a:cxnLst/>
            <a:rect l="l" t="t" r="r" b="b"/>
            <a:pathLst>
              <a:path w="94614" h="9525">
                <a:moveTo>
                  <a:pt x="-6085" y="4560"/>
                </a:moveTo>
                <a:lnTo>
                  <a:pt x="100514" y="4560"/>
                </a:lnTo>
              </a:path>
            </a:pathLst>
          </a:custGeom>
          <a:ln w="21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825645" y="2280506"/>
            <a:ext cx="93345" cy="10795"/>
          </a:xfrm>
          <a:custGeom>
            <a:avLst/>
            <a:gdLst/>
            <a:ahLst/>
            <a:cxnLst/>
            <a:rect l="l" t="t" r="r" b="b"/>
            <a:pathLst>
              <a:path w="93345" h="10794">
                <a:moveTo>
                  <a:pt x="93031" y="0"/>
                </a:moveTo>
                <a:lnTo>
                  <a:pt x="0" y="1064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37316" y="2291146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70" h="12700">
                <a:moveTo>
                  <a:pt x="89853" y="0"/>
                </a:moveTo>
                <a:lnTo>
                  <a:pt x="0" y="1216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50386" y="2303307"/>
            <a:ext cx="88900" cy="15240"/>
          </a:xfrm>
          <a:custGeom>
            <a:avLst/>
            <a:gdLst/>
            <a:ahLst/>
            <a:cxnLst/>
            <a:rect l="l" t="t" r="r" b="b"/>
            <a:pathLst>
              <a:path w="88900" h="15239">
                <a:moveTo>
                  <a:pt x="88455" y="0"/>
                </a:moveTo>
                <a:lnTo>
                  <a:pt x="0" y="152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68157" y="2318508"/>
            <a:ext cx="83820" cy="15240"/>
          </a:xfrm>
          <a:custGeom>
            <a:avLst/>
            <a:gdLst/>
            <a:ahLst/>
            <a:cxnLst/>
            <a:rect l="l" t="t" r="r" b="b"/>
            <a:pathLst>
              <a:path w="83820" h="15239">
                <a:moveTo>
                  <a:pt x="83753" y="0"/>
                </a:moveTo>
                <a:lnTo>
                  <a:pt x="0" y="152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88979" y="2333709"/>
            <a:ext cx="81280" cy="17145"/>
          </a:xfrm>
          <a:custGeom>
            <a:avLst/>
            <a:gdLst/>
            <a:ahLst/>
            <a:cxnLst/>
            <a:rect l="l" t="t" r="r" b="b"/>
            <a:pathLst>
              <a:path w="81279" h="17144">
                <a:moveTo>
                  <a:pt x="80703" y="0"/>
                </a:moveTo>
                <a:lnTo>
                  <a:pt x="0" y="1672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12724" y="2350429"/>
            <a:ext cx="78105" cy="20320"/>
          </a:xfrm>
          <a:custGeom>
            <a:avLst/>
            <a:gdLst/>
            <a:ahLst/>
            <a:cxnLst/>
            <a:rect l="l" t="t" r="r" b="b"/>
            <a:pathLst>
              <a:path w="78104" h="20319">
                <a:moveTo>
                  <a:pt x="77780" y="0"/>
                </a:moveTo>
                <a:lnTo>
                  <a:pt x="0" y="19887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339646" y="2370317"/>
            <a:ext cx="74930" cy="20320"/>
          </a:xfrm>
          <a:custGeom>
            <a:avLst/>
            <a:gdLst/>
            <a:ahLst/>
            <a:cxnLst/>
            <a:rect l="l" t="t" r="r" b="b"/>
            <a:pathLst>
              <a:path w="74929" h="20319">
                <a:moveTo>
                  <a:pt x="74602" y="0"/>
                </a:moveTo>
                <a:lnTo>
                  <a:pt x="0" y="19761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72542" y="2390078"/>
            <a:ext cx="68580" cy="21590"/>
          </a:xfrm>
          <a:custGeom>
            <a:avLst/>
            <a:gdLst/>
            <a:ahLst/>
            <a:cxnLst/>
            <a:rect l="l" t="t" r="r" b="b"/>
            <a:pathLst>
              <a:path w="68579" h="21589">
                <a:moveTo>
                  <a:pt x="68502" y="0"/>
                </a:moveTo>
                <a:lnTo>
                  <a:pt x="0" y="21281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08487" y="2411359"/>
            <a:ext cx="66040" cy="22860"/>
          </a:xfrm>
          <a:custGeom>
            <a:avLst/>
            <a:gdLst/>
            <a:ahLst/>
            <a:cxnLst/>
            <a:rect l="l" t="t" r="r" b="b"/>
            <a:pathLst>
              <a:path w="66039" h="22860">
                <a:moveTo>
                  <a:pt x="65579" y="0"/>
                </a:moveTo>
                <a:lnTo>
                  <a:pt x="0" y="22801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49136" y="2434161"/>
            <a:ext cx="60960" cy="24765"/>
          </a:xfrm>
          <a:custGeom>
            <a:avLst/>
            <a:gdLst/>
            <a:ahLst/>
            <a:cxnLst/>
            <a:rect l="l" t="t" r="r" b="b"/>
            <a:pathLst>
              <a:path w="60960" h="24764">
                <a:moveTo>
                  <a:pt x="60876" y="0"/>
                </a:moveTo>
                <a:lnTo>
                  <a:pt x="0" y="24321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95757" y="2458482"/>
            <a:ext cx="55244" cy="26034"/>
          </a:xfrm>
          <a:custGeom>
            <a:avLst/>
            <a:gdLst/>
            <a:ahLst/>
            <a:cxnLst/>
            <a:rect l="l" t="t" r="r" b="b"/>
            <a:pathLst>
              <a:path w="55245" h="26035">
                <a:moveTo>
                  <a:pt x="54903" y="0"/>
                </a:moveTo>
                <a:lnTo>
                  <a:pt x="0" y="2584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45429" y="2484323"/>
            <a:ext cx="52069" cy="26034"/>
          </a:xfrm>
          <a:custGeom>
            <a:avLst/>
            <a:gdLst/>
            <a:ahLst/>
            <a:cxnLst/>
            <a:rect l="l" t="t" r="r" b="b"/>
            <a:pathLst>
              <a:path w="52070" h="26035">
                <a:moveTo>
                  <a:pt x="51853" y="0"/>
                </a:moveTo>
                <a:lnTo>
                  <a:pt x="0" y="2584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02853" y="2510165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39">
                <a:moveTo>
                  <a:pt x="44100" y="0"/>
                </a:moveTo>
                <a:lnTo>
                  <a:pt x="0" y="27488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64726" y="2537653"/>
            <a:ext cx="40005" cy="27940"/>
          </a:xfrm>
          <a:custGeom>
            <a:avLst/>
            <a:gdLst/>
            <a:ahLst/>
            <a:cxnLst/>
            <a:rect l="l" t="t" r="r" b="b"/>
            <a:pathLst>
              <a:path w="40004" h="27939">
                <a:moveTo>
                  <a:pt x="39652" y="0"/>
                </a:moveTo>
                <a:lnTo>
                  <a:pt x="0" y="27361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31173" y="2565015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77" y="0"/>
                </a:moveTo>
                <a:lnTo>
                  <a:pt x="0" y="28881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05247" y="2593896"/>
            <a:ext cx="27940" cy="29209"/>
          </a:xfrm>
          <a:custGeom>
            <a:avLst/>
            <a:gdLst/>
            <a:ahLst/>
            <a:cxnLst/>
            <a:rect l="l" t="t" r="r" b="b"/>
            <a:pathLst>
              <a:path w="27939" h="29210">
                <a:moveTo>
                  <a:pt x="27451" y="0"/>
                </a:moveTo>
                <a:lnTo>
                  <a:pt x="0" y="2888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83895" y="2622778"/>
            <a:ext cx="23495" cy="29209"/>
          </a:xfrm>
          <a:custGeom>
            <a:avLst/>
            <a:gdLst/>
            <a:ahLst/>
            <a:cxnLst/>
            <a:rect l="l" t="t" r="r" b="b"/>
            <a:pathLst>
              <a:path w="23495" h="29210">
                <a:moveTo>
                  <a:pt x="22876" y="0"/>
                </a:moveTo>
                <a:lnTo>
                  <a:pt x="0" y="28881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68771" y="2651659"/>
            <a:ext cx="17145" cy="30480"/>
          </a:xfrm>
          <a:custGeom>
            <a:avLst/>
            <a:gdLst/>
            <a:ahLst/>
            <a:cxnLst/>
            <a:rect l="l" t="t" r="r" b="b"/>
            <a:pathLst>
              <a:path w="17145" h="30480">
                <a:moveTo>
                  <a:pt x="16649" y="0"/>
                </a:moveTo>
                <a:lnTo>
                  <a:pt x="0" y="30401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59621" y="2682061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4">
                <a:moveTo>
                  <a:pt x="10675" y="0"/>
                </a:moveTo>
                <a:lnTo>
                  <a:pt x="0" y="30528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858096" y="2712589"/>
            <a:ext cx="74930" cy="179705"/>
          </a:xfrm>
          <a:custGeom>
            <a:avLst/>
            <a:gdLst/>
            <a:ahLst/>
            <a:cxnLst/>
            <a:rect l="l" t="t" r="r" b="b"/>
            <a:pathLst>
              <a:path w="74929" h="179705">
                <a:moveTo>
                  <a:pt x="3050" y="0"/>
                </a:moveTo>
                <a:lnTo>
                  <a:pt x="3050" y="60803"/>
                </a:lnTo>
                <a:lnTo>
                  <a:pt x="27324" y="120086"/>
                </a:lnTo>
                <a:lnTo>
                  <a:pt x="48676" y="149094"/>
                </a:lnTo>
                <a:lnTo>
                  <a:pt x="74602" y="179496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53626" y="2838756"/>
            <a:ext cx="295910" cy="147955"/>
          </a:xfrm>
          <a:custGeom>
            <a:avLst/>
            <a:gdLst/>
            <a:ahLst/>
            <a:cxnLst/>
            <a:rect l="l" t="t" r="r" b="b"/>
            <a:pathLst>
              <a:path w="295910" h="147955">
                <a:moveTo>
                  <a:pt x="0" y="0"/>
                </a:moveTo>
                <a:lnTo>
                  <a:pt x="295615" y="147574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79023" y="3742446"/>
            <a:ext cx="74930" cy="40005"/>
          </a:xfrm>
          <a:custGeom>
            <a:avLst/>
            <a:gdLst/>
            <a:ahLst/>
            <a:cxnLst/>
            <a:rect l="l" t="t" r="r" b="b"/>
            <a:pathLst>
              <a:path w="74929" h="40004">
                <a:moveTo>
                  <a:pt x="0" y="39560"/>
                </a:moveTo>
                <a:lnTo>
                  <a:pt x="74602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389042" y="3736365"/>
            <a:ext cx="90170" cy="45720"/>
          </a:xfrm>
          <a:custGeom>
            <a:avLst/>
            <a:gdLst/>
            <a:ahLst/>
            <a:cxnLst/>
            <a:rect l="l" t="t" r="r" b="b"/>
            <a:pathLst>
              <a:path w="90170" h="45720">
                <a:moveTo>
                  <a:pt x="0" y="0"/>
                </a:moveTo>
                <a:lnTo>
                  <a:pt x="89980" y="4564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53626" y="3387988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5978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479023" y="3424508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498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89042" y="3450362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003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465297" y="2253144"/>
            <a:ext cx="88900" cy="44450"/>
          </a:xfrm>
          <a:custGeom>
            <a:avLst/>
            <a:gdLst/>
            <a:ahLst/>
            <a:cxnLst/>
            <a:rect l="l" t="t" r="r" b="b"/>
            <a:pathLst>
              <a:path w="88900" h="44450">
                <a:moveTo>
                  <a:pt x="0" y="0"/>
                </a:moveTo>
                <a:lnTo>
                  <a:pt x="88328" y="44082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89042" y="2289626"/>
            <a:ext cx="90170" cy="45720"/>
          </a:xfrm>
          <a:custGeom>
            <a:avLst/>
            <a:gdLst/>
            <a:ahLst/>
            <a:cxnLst/>
            <a:rect l="l" t="t" r="r" b="b"/>
            <a:pathLst>
              <a:path w="90170" h="45719">
                <a:moveTo>
                  <a:pt x="0" y="0"/>
                </a:moveTo>
                <a:lnTo>
                  <a:pt x="89980" y="45602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89042" y="2289626"/>
            <a:ext cx="0" cy="724535"/>
          </a:xfrm>
          <a:custGeom>
            <a:avLst/>
            <a:gdLst/>
            <a:ahLst/>
            <a:cxnLst/>
            <a:rect l="l" t="t" r="r" b="b"/>
            <a:pathLst>
              <a:path h="724535">
                <a:moveTo>
                  <a:pt x="0" y="0"/>
                </a:moveTo>
                <a:lnTo>
                  <a:pt x="0" y="724193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479023" y="2335229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4">
                <a:moveTo>
                  <a:pt x="0" y="0"/>
                </a:moveTo>
                <a:lnTo>
                  <a:pt x="0" y="722672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53626" y="2297227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4">
                <a:moveTo>
                  <a:pt x="0" y="0"/>
                </a:moveTo>
                <a:lnTo>
                  <a:pt x="0" y="722672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479023" y="2295706"/>
            <a:ext cx="74930" cy="40005"/>
          </a:xfrm>
          <a:custGeom>
            <a:avLst/>
            <a:gdLst/>
            <a:ahLst/>
            <a:cxnLst/>
            <a:rect l="l" t="t" r="r" b="b"/>
            <a:pathLst>
              <a:path w="74929" h="40005">
                <a:moveTo>
                  <a:pt x="0" y="39522"/>
                </a:moveTo>
                <a:lnTo>
                  <a:pt x="74602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389042" y="2251624"/>
            <a:ext cx="76835" cy="38100"/>
          </a:xfrm>
          <a:custGeom>
            <a:avLst/>
            <a:gdLst/>
            <a:ahLst/>
            <a:cxnLst/>
            <a:rect l="l" t="t" r="r" b="b"/>
            <a:pathLst>
              <a:path w="76835" h="38100">
                <a:moveTo>
                  <a:pt x="0" y="38002"/>
                </a:moveTo>
                <a:lnTo>
                  <a:pt x="76255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89042" y="3013819"/>
            <a:ext cx="165100" cy="44450"/>
          </a:xfrm>
          <a:custGeom>
            <a:avLst/>
            <a:gdLst/>
            <a:ahLst/>
            <a:cxnLst/>
            <a:rect l="l" t="t" r="r" b="b"/>
            <a:pathLst>
              <a:path w="165100" h="44450">
                <a:moveTo>
                  <a:pt x="0" y="0"/>
                </a:moveTo>
                <a:lnTo>
                  <a:pt x="89980" y="44082"/>
                </a:lnTo>
                <a:lnTo>
                  <a:pt x="164583" y="456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83789" y="240983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27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421813" y="1926073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4" h="10794">
                <a:moveTo>
                  <a:pt x="25901" y="0"/>
                </a:moveTo>
                <a:lnTo>
                  <a:pt x="0" y="1064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402000" y="1936713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4">
                <a:moveTo>
                  <a:pt x="21338" y="0"/>
                </a:moveTo>
                <a:lnTo>
                  <a:pt x="0" y="1064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86762" y="1947354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4" h="12700">
                <a:moveTo>
                  <a:pt x="16763" y="0"/>
                </a:moveTo>
                <a:lnTo>
                  <a:pt x="0" y="1216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377624" y="1959515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10662" y="0"/>
                </a:moveTo>
                <a:lnTo>
                  <a:pt x="0" y="1368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76099" y="1973195"/>
            <a:ext cx="506095" cy="105410"/>
          </a:xfrm>
          <a:custGeom>
            <a:avLst/>
            <a:gdLst/>
            <a:ahLst/>
            <a:cxnLst/>
            <a:rect l="l" t="t" r="r" b="b"/>
            <a:pathLst>
              <a:path w="506094" h="105410">
                <a:moveTo>
                  <a:pt x="3050" y="0"/>
                </a:moveTo>
                <a:lnTo>
                  <a:pt x="10663" y="39522"/>
                </a:lnTo>
                <a:lnTo>
                  <a:pt x="45714" y="62323"/>
                </a:lnTo>
                <a:lnTo>
                  <a:pt x="99042" y="83731"/>
                </a:lnTo>
                <a:lnTo>
                  <a:pt x="167621" y="97412"/>
                </a:lnTo>
                <a:lnTo>
                  <a:pt x="207235" y="101972"/>
                </a:lnTo>
                <a:lnTo>
                  <a:pt x="246863" y="105012"/>
                </a:lnTo>
                <a:lnTo>
                  <a:pt x="288002" y="105012"/>
                </a:lnTo>
                <a:lnTo>
                  <a:pt x="329142" y="105012"/>
                </a:lnTo>
                <a:lnTo>
                  <a:pt x="368769" y="101972"/>
                </a:lnTo>
                <a:lnTo>
                  <a:pt x="408384" y="97412"/>
                </a:lnTo>
                <a:lnTo>
                  <a:pt x="444961" y="91331"/>
                </a:lnTo>
                <a:lnTo>
                  <a:pt x="476962" y="83731"/>
                </a:lnTo>
                <a:lnTo>
                  <a:pt x="505914" y="7157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72874" y="1918464"/>
            <a:ext cx="85334" cy="133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664101" y="2347389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568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664101" y="2216662"/>
            <a:ext cx="0" cy="65405"/>
          </a:xfrm>
          <a:custGeom>
            <a:avLst/>
            <a:gdLst/>
            <a:ahLst/>
            <a:cxnLst/>
            <a:rect l="l" t="t" r="r" b="b"/>
            <a:pathLst>
              <a:path h="65405">
                <a:moveTo>
                  <a:pt x="0" y="65363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664101" y="2085808"/>
            <a:ext cx="0" cy="65405"/>
          </a:xfrm>
          <a:custGeom>
            <a:avLst/>
            <a:gdLst/>
            <a:ahLst/>
            <a:cxnLst/>
            <a:rect l="l" t="t" r="r" b="b"/>
            <a:pathLst>
              <a:path h="65405">
                <a:moveTo>
                  <a:pt x="0" y="65363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664101" y="1985356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441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304059" y="2087328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4">
                <a:moveTo>
                  <a:pt x="25926" y="0"/>
                </a:moveTo>
                <a:lnTo>
                  <a:pt x="0" y="1064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84360" y="2097969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89" h="10794">
                <a:moveTo>
                  <a:pt x="21224" y="0"/>
                </a:moveTo>
                <a:lnTo>
                  <a:pt x="0" y="1064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269109" y="2108610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4" h="12700">
                <a:moveTo>
                  <a:pt x="16776" y="0"/>
                </a:moveTo>
                <a:lnTo>
                  <a:pt x="0" y="1216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259958" y="212077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10675" y="0"/>
                </a:moveTo>
                <a:lnTo>
                  <a:pt x="0" y="1368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258433" y="2134451"/>
            <a:ext cx="507365" cy="105410"/>
          </a:xfrm>
          <a:custGeom>
            <a:avLst/>
            <a:gdLst/>
            <a:ahLst/>
            <a:cxnLst/>
            <a:rect l="l" t="t" r="r" b="b"/>
            <a:pathLst>
              <a:path w="507364" h="105410">
                <a:moveTo>
                  <a:pt x="3050" y="0"/>
                </a:moveTo>
                <a:lnTo>
                  <a:pt x="12200" y="39522"/>
                </a:lnTo>
                <a:lnTo>
                  <a:pt x="45625" y="62323"/>
                </a:lnTo>
                <a:lnTo>
                  <a:pt x="99004" y="82211"/>
                </a:lnTo>
                <a:lnTo>
                  <a:pt x="169159" y="97412"/>
                </a:lnTo>
                <a:lnTo>
                  <a:pt x="207159" y="101972"/>
                </a:lnTo>
                <a:lnTo>
                  <a:pt x="246812" y="105012"/>
                </a:lnTo>
                <a:lnTo>
                  <a:pt x="287989" y="105012"/>
                </a:lnTo>
                <a:lnTo>
                  <a:pt x="329167" y="105012"/>
                </a:lnTo>
                <a:lnTo>
                  <a:pt x="370218" y="101972"/>
                </a:lnTo>
                <a:lnTo>
                  <a:pt x="408345" y="97412"/>
                </a:lnTo>
                <a:lnTo>
                  <a:pt x="444948" y="91331"/>
                </a:lnTo>
                <a:lnTo>
                  <a:pt x="476975" y="82211"/>
                </a:lnTo>
                <a:lnTo>
                  <a:pt x="507350" y="7157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755120" y="2079720"/>
            <a:ext cx="85398" cy="133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24093" y="3993462"/>
            <a:ext cx="1135380" cy="205740"/>
          </a:xfrm>
          <a:custGeom>
            <a:avLst/>
            <a:gdLst/>
            <a:ahLst/>
            <a:cxnLst/>
            <a:rect l="l" t="t" r="r" b="b"/>
            <a:pathLst>
              <a:path w="1135380" h="205739">
                <a:moveTo>
                  <a:pt x="0" y="0"/>
                </a:moveTo>
                <a:lnTo>
                  <a:pt x="12188" y="39547"/>
                </a:lnTo>
                <a:lnTo>
                  <a:pt x="48765" y="79107"/>
                </a:lnTo>
                <a:lnTo>
                  <a:pt x="108193" y="114094"/>
                </a:lnTo>
                <a:lnTo>
                  <a:pt x="146282" y="130828"/>
                </a:lnTo>
                <a:lnTo>
                  <a:pt x="187434" y="144521"/>
                </a:lnTo>
                <a:lnTo>
                  <a:pt x="234662" y="158215"/>
                </a:lnTo>
                <a:lnTo>
                  <a:pt x="284952" y="170376"/>
                </a:lnTo>
                <a:lnTo>
                  <a:pt x="338292" y="181029"/>
                </a:lnTo>
                <a:lnTo>
                  <a:pt x="394670" y="188629"/>
                </a:lnTo>
                <a:lnTo>
                  <a:pt x="454098" y="196242"/>
                </a:lnTo>
                <a:lnTo>
                  <a:pt x="515052" y="200803"/>
                </a:lnTo>
                <a:lnTo>
                  <a:pt x="577530" y="203843"/>
                </a:lnTo>
                <a:lnTo>
                  <a:pt x="640008" y="205363"/>
                </a:lnTo>
                <a:lnTo>
                  <a:pt x="702487" y="203843"/>
                </a:lnTo>
                <a:lnTo>
                  <a:pt x="764965" y="200803"/>
                </a:lnTo>
                <a:lnTo>
                  <a:pt x="825918" y="196242"/>
                </a:lnTo>
                <a:lnTo>
                  <a:pt x="885346" y="188629"/>
                </a:lnTo>
                <a:lnTo>
                  <a:pt x="941724" y="181029"/>
                </a:lnTo>
                <a:lnTo>
                  <a:pt x="995065" y="170376"/>
                </a:lnTo>
                <a:lnTo>
                  <a:pt x="1045342" y="158215"/>
                </a:lnTo>
                <a:lnTo>
                  <a:pt x="1092633" y="144521"/>
                </a:lnTo>
                <a:lnTo>
                  <a:pt x="1135209" y="129308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53213" y="3766792"/>
            <a:ext cx="156951" cy="36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24093" y="3766792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669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377262" y="2497996"/>
            <a:ext cx="338322" cy="1019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432168" y="2490404"/>
            <a:ext cx="277495" cy="52069"/>
          </a:xfrm>
          <a:custGeom>
            <a:avLst/>
            <a:gdLst/>
            <a:ahLst/>
            <a:cxnLst/>
            <a:rect l="l" t="t" r="r" b="b"/>
            <a:pathLst>
              <a:path w="277494" h="52069">
                <a:moveTo>
                  <a:pt x="0" y="15200"/>
                </a:moveTo>
                <a:lnTo>
                  <a:pt x="24274" y="9120"/>
                </a:lnTo>
                <a:lnTo>
                  <a:pt x="53251" y="4560"/>
                </a:lnTo>
                <a:lnTo>
                  <a:pt x="83753" y="1520"/>
                </a:lnTo>
                <a:lnTo>
                  <a:pt x="114255" y="0"/>
                </a:lnTo>
                <a:lnTo>
                  <a:pt x="146282" y="1520"/>
                </a:lnTo>
                <a:lnTo>
                  <a:pt x="204109" y="9120"/>
                </a:lnTo>
                <a:lnTo>
                  <a:pt x="249862" y="22801"/>
                </a:lnTo>
                <a:lnTo>
                  <a:pt x="274264" y="41168"/>
                </a:lnTo>
                <a:lnTo>
                  <a:pt x="277314" y="51809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589126" y="2358030"/>
            <a:ext cx="800100" cy="398780"/>
          </a:xfrm>
          <a:custGeom>
            <a:avLst/>
            <a:gdLst/>
            <a:ahLst/>
            <a:cxnLst/>
            <a:rect l="l" t="t" r="r" b="b"/>
            <a:pathLst>
              <a:path w="800100" h="398780">
                <a:moveTo>
                  <a:pt x="0" y="0"/>
                </a:moveTo>
                <a:lnTo>
                  <a:pt x="799915" y="39864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50151" y="2577175"/>
            <a:ext cx="1259205" cy="628650"/>
          </a:xfrm>
          <a:custGeom>
            <a:avLst/>
            <a:gdLst/>
            <a:ahLst/>
            <a:cxnLst/>
            <a:rect l="l" t="t" r="r" b="b"/>
            <a:pathLst>
              <a:path w="1259204" h="628650">
                <a:moveTo>
                  <a:pt x="0" y="0"/>
                </a:moveTo>
                <a:lnTo>
                  <a:pt x="1258716" y="628263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49241" y="2986331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094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07343" y="2986331"/>
            <a:ext cx="441959" cy="219710"/>
          </a:xfrm>
          <a:custGeom>
            <a:avLst/>
            <a:gdLst/>
            <a:ahLst/>
            <a:cxnLst/>
            <a:rect l="l" t="t" r="r" b="b"/>
            <a:pathLst>
              <a:path w="441960" h="219710">
                <a:moveTo>
                  <a:pt x="441898" y="0"/>
                </a:moveTo>
                <a:lnTo>
                  <a:pt x="0" y="219107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150151" y="2831156"/>
            <a:ext cx="1699260" cy="628650"/>
          </a:xfrm>
          <a:custGeom>
            <a:avLst/>
            <a:gdLst/>
            <a:ahLst/>
            <a:cxnLst/>
            <a:rect l="l" t="t" r="r" b="b"/>
            <a:pathLst>
              <a:path w="1699260" h="628650">
                <a:moveTo>
                  <a:pt x="0" y="0"/>
                </a:moveTo>
                <a:lnTo>
                  <a:pt x="1258716" y="628339"/>
                </a:lnTo>
                <a:lnTo>
                  <a:pt x="1699089" y="407749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150151" y="2577175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98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408868" y="3205438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056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150151" y="2356510"/>
            <a:ext cx="439420" cy="220979"/>
          </a:xfrm>
          <a:custGeom>
            <a:avLst/>
            <a:gdLst/>
            <a:ahLst/>
            <a:cxnLst/>
            <a:rect l="l" t="t" r="r" b="b"/>
            <a:pathLst>
              <a:path w="439419" h="220980">
                <a:moveTo>
                  <a:pt x="0" y="220665"/>
                </a:moveTo>
                <a:lnTo>
                  <a:pt x="438974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546423" y="2508645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568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46423" y="2377918"/>
            <a:ext cx="0" cy="65405"/>
          </a:xfrm>
          <a:custGeom>
            <a:avLst/>
            <a:gdLst/>
            <a:ahLst/>
            <a:cxnLst/>
            <a:rect l="l" t="t" r="r" b="b"/>
            <a:pathLst>
              <a:path h="65405">
                <a:moveTo>
                  <a:pt x="0" y="65363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546423" y="2247064"/>
            <a:ext cx="0" cy="65405"/>
          </a:xfrm>
          <a:custGeom>
            <a:avLst/>
            <a:gdLst/>
            <a:ahLst/>
            <a:cxnLst/>
            <a:rect l="l" t="t" r="r" b="b"/>
            <a:pathLst>
              <a:path h="65405">
                <a:moveTo>
                  <a:pt x="0" y="65363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546423" y="2146611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441"/>
                </a:moveTo>
                <a:lnTo>
                  <a:pt x="0" y="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217615" y="2155732"/>
            <a:ext cx="439420" cy="222250"/>
          </a:xfrm>
          <a:custGeom>
            <a:avLst/>
            <a:gdLst/>
            <a:ahLst/>
            <a:cxnLst/>
            <a:rect l="l" t="t" r="r" b="b"/>
            <a:pathLst>
              <a:path w="439419" h="222250">
                <a:moveTo>
                  <a:pt x="0" y="222185"/>
                </a:moveTo>
                <a:lnTo>
                  <a:pt x="438860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476269" y="3006092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107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17615" y="2377918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98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476269" y="3126305"/>
            <a:ext cx="267335" cy="133985"/>
          </a:xfrm>
          <a:custGeom>
            <a:avLst/>
            <a:gdLst/>
            <a:ahLst/>
            <a:cxnLst/>
            <a:rect l="l" t="t" r="r" b="b"/>
            <a:pathLst>
              <a:path w="267335" h="133985">
                <a:moveTo>
                  <a:pt x="0" y="133894"/>
                </a:moveTo>
                <a:lnTo>
                  <a:pt x="266765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217615" y="2631898"/>
            <a:ext cx="1259205" cy="628650"/>
          </a:xfrm>
          <a:custGeom>
            <a:avLst/>
            <a:gdLst/>
            <a:ahLst/>
            <a:cxnLst/>
            <a:rect l="l" t="t" r="r" b="b"/>
            <a:pathLst>
              <a:path w="1259205" h="628650">
                <a:moveTo>
                  <a:pt x="0" y="0"/>
                </a:moveTo>
                <a:lnTo>
                  <a:pt x="1258653" y="62830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474743" y="3000012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12200" y="0"/>
                </a:moveTo>
                <a:lnTo>
                  <a:pt x="0" y="608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217615" y="2377918"/>
            <a:ext cx="1259205" cy="628650"/>
          </a:xfrm>
          <a:custGeom>
            <a:avLst/>
            <a:gdLst/>
            <a:ahLst/>
            <a:cxnLst/>
            <a:rect l="l" t="t" r="r" b="b"/>
            <a:pathLst>
              <a:path w="1259205" h="628650">
                <a:moveTo>
                  <a:pt x="0" y="0"/>
                </a:moveTo>
                <a:lnTo>
                  <a:pt x="1258653" y="628174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656476" y="2157252"/>
            <a:ext cx="668020" cy="333375"/>
          </a:xfrm>
          <a:custGeom>
            <a:avLst/>
            <a:gdLst/>
            <a:ahLst/>
            <a:cxnLst/>
            <a:rect l="l" t="t" r="r" b="b"/>
            <a:pathLst>
              <a:path w="668019" h="333375">
                <a:moveTo>
                  <a:pt x="0" y="0"/>
                </a:moveTo>
                <a:lnTo>
                  <a:pt x="667409" y="33315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76099" y="3766792"/>
            <a:ext cx="506095" cy="93345"/>
          </a:xfrm>
          <a:custGeom>
            <a:avLst/>
            <a:gdLst/>
            <a:ahLst/>
            <a:cxnLst/>
            <a:rect l="l" t="t" r="r" b="b"/>
            <a:pathLst>
              <a:path w="506094" h="93345">
                <a:moveTo>
                  <a:pt x="0" y="0"/>
                </a:moveTo>
                <a:lnTo>
                  <a:pt x="25901" y="38027"/>
                </a:lnTo>
                <a:lnTo>
                  <a:pt x="70091" y="60841"/>
                </a:lnTo>
                <a:lnTo>
                  <a:pt x="132569" y="77574"/>
                </a:lnTo>
                <a:lnTo>
                  <a:pt x="207235" y="88228"/>
                </a:lnTo>
                <a:lnTo>
                  <a:pt x="246863" y="91268"/>
                </a:lnTo>
                <a:lnTo>
                  <a:pt x="288002" y="92788"/>
                </a:lnTo>
                <a:lnTo>
                  <a:pt x="329142" y="91268"/>
                </a:lnTo>
                <a:lnTo>
                  <a:pt x="368769" y="88228"/>
                </a:lnTo>
                <a:lnTo>
                  <a:pt x="408384" y="83667"/>
                </a:lnTo>
                <a:lnTo>
                  <a:pt x="443435" y="77574"/>
                </a:lnTo>
                <a:lnTo>
                  <a:pt x="476962" y="69974"/>
                </a:lnTo>
                <a:lnTo>
                  <a:pt x="505914" y="59321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82013" y="3815473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0" y="12160"/>
                </a:moveTo>
                <a:lnTo>
                  <a:pt x="24376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06389" y="3803300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70">
                <a:moveTo>
                  <a:pt x="0" y="13693"/>
                </a:moveTo>
                <a:lnTo>
                  <a:pt x="19813" y="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926203" y="379112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0" y="13693"/>
                </a:moveTo>
                <a:lnTo>
                  <a:pt x="13713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939916" y="3778953"/>
            <a:ext cx="9525" cy="13970"/>
          </a:xfrm>
          <a:custGeom>
            <a:avLst/>
            <a:gdLst/>
            <a:ahLst/>
            <a:cxnLst/>
            <a:rect l="l" t="t" r="r" b="b"/>
            <a:pathLst>
              <a:path w="9525" h="13970">
                <a:moveTo>
                  <a:pt x="0" y="13693"/>
                </a:moveTo>
                <a:lnTo>
                  <a:pt x="9137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949054" y="376527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15213"/>
                </a:moveTo>
                <a:lnTo>
                  <a:pt x="305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952104" y="2998492"/>
            <a:ext cx="0" cy="768350"/>
          </a:xfrm>
          <a:custGeom>
            <a:avLst/>
            <a:gdLst/>
            <a:ahLst/>
            <a:cxnLst/>
            <a:rect l="l" t="t" r="r" b="b"/>
            <a:pathLst>
              <a:path h="768350">
                <a:moveTo>
                  <a:pt x="0" y="0"/>
                </a:moveTo>
                <a:lnTo>
                  <a:pt x="0" y="76830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376099" y="2718670"/>
            <a:ext cx="0" cy="1048385"/>
          </a:xfrm>
          <a:custGeom>
            <a:avLst/>
            <a:gdLst/>
            <a:ahLst/>
            <a:cxnLst/>
            <a:rect l="l" t="t" r="r" b="b"/>
            <a:pathLst>
              <a:path h="1048385">
                <a:moveTo>
                  <a:pt x="0" y="0"/>
                </a:moveTo>
                <a:lnTo>
                  <a:pt x="0" y="1048122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22568" y="3578145"/>
            <a:ext cx="359616" cy="168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25618" y="3740925"/>
            <a:ext cx="1109980" cy="231775"/>
          </a:xfrm>
          <a:custGeom>
            <a:avLst/>
            <a:gdLst/>
            <a:ahLst/>
            <a:cxnLst/>
            <a:rect l="l" t="t" r="r" b="b"/>
            <a:pathLst>
              <a:path w="1109980" h="231775">
                <a:moveTo>
                  <a:pt x="4562" y="0"/>
                </a:moveTo>
                <a:lnTo>
                  <a:pt x="0" y="19773"/>
                </a:lnTo>
                <a:lnTo>
                  <a:pt x="0" y="39560"/>
                </a:lnTo>
                <a:lnTo>
                  <a:pt x="7612" y="59333"/>
                </a:lnTo>
                <a:lnTo>
                  <a:pt x="38089" y="97361"/>
                </a:lnTo>
                <a:lnTo>
                  <a:pt x="92954" y="133868"/>
                </a:lnTo>
                <a:lnTo>
                  <a:pt x="127994" y="149082"/>
                </a:lnTo>
                <a:lnTo>
                  <a:pt x="167621" y="164295"/>
                </a:lnTo>
                <a:lnTo>
                  <a:pt x="211811" y="179509"/>
                </a:lnTo>
                <a:lnTo>
                  <a:pt x="260576" y="191682"/>
                </a:lnTo>
                <a:lnTo>
                  <a:pt x="312378" y="202335"/>
                </a:lnTo>
                <a:lnTo>
                  <a:pt x="367244" y="211456"/>
                </a:lnTo>
                <a:lnTo>
                  <a:pt x="425147" y="219069"/>
                </a:lnTo>
                <a:lnTo>
                  <a:pt x="484575" y="225149"/>
                </a:lnTo>
                <a:lnTo>
                  <a:pt x="545528" y="228189"/>
                </a:lnTo>
                <a:lnTo>
                  <a:pt x="608007" y="231230"/>
                </a:lnTo>
                <a:lnTo>
                  <a:pt x="668960" y="231230"/>
                </a:lnTo>
                <a:lnTo>
                  <a:pt x="731438" y="228189"/>
                </a:lnTo>
                <a:lnTo>
                  <a:pt x="792391" y="225149"/>
                </a:lnTo>
                <a:lnTo>
                  <a:pt x="851819" y="219069"/>
                </a:lnTo>
                <a:lnTo>
                  <a:pt x="909722" y="211456"/>
                </a:lnTo>
                <a:lnTo>
                  <a:pt x="964588" y="202335"/>
                </a:lnTo>
                <a:lnTo>
                  <a:pt x="1016391" y="191682"/>
                </a:lnTo>
                <a:lnTo>
                  <a:pt x="1065156" y="179509"/>
                </a:lnTo>
                <a:lnTo>
                  <a:pt x="1109409" y="162775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944493" y="3578145"/>
            <a:ext cx="365671" cy="333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281310" y="20873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48676" y="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01009" y="2087328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10" h="38100">
                <a:moveTo>
                  <a:pt x="28976" y="0"/>
                </a:moveTo>
                <a:lnTo>
                  <a:pt x="0" y="38002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62733" y="2087328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10" h="38100">
                <a:moveTo>
                  <a:pt x="0" y="0"/>
                </a:moveTo>
                <a:lnTo>
                  <a:pt x="28976" y="38002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62733" y="20873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803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80488" y="1926073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10" h="38100">
                <a:moveTo>
                  <a:pt x="0" y="0"/>
                </a:moveTo>
                <a:lnTo>
                  <a:pt x="28951" y="38002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80488" y="192607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398950" y="19260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48765" y="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417238" y="1926073"/>
            <a:ext cx="30480" cy="38100"/>
          </a:xfrm>
          <a:custGeom>
            <a:avLst/>
            <a:gdLst/>
            <a:ahLst/>
            <a:cxnLst/>
            <a:rect l="l" t="t" r="r" b="b"/>
            <a:pathLst>
              <a:path w="30480" h="38100">
                <a:moveTo>
                  <a:pt x="30476" y="0"/>
                </a:moveTo>
                <a:lnTo>
                  <a:pt x="0" y="38002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783789" y="2409839"/>
            <a:ext cx="21590" cy="43180"/>
          </a:xfrm>
          <a:custGeom>
            <a:avLst/>
            <a:gdLst/>
            <a:ahLst/>
            <a:cxnLst/>
            <a:rect l="l" t="t" r="r" b="b"/>
            <a:pathLst>
              <a:path w="21589" h="43180">
                <a:moveTo>
                  <a:pt x="0" y="0"/>
                </a:moveTo>
                <a:lnTo>
                  <a:pt x="21351" y="42562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760912" y="2409839"/>
            <a:ext cx="23495" cy="43180"/>
          </a:xfrm>
          <a:custGeom>
            <a:avLst/>
            <a:gdLst/>
            <a:ahLst/>
            <a:cxnLst/>
            <a:rect l="l" t="t" r="r" b="b"/>
            <a:pathLst>
              <a:path w="23495" h="43180">
                <a:moveTo>
                  <a:pt x="22876" y="0"/>
                </a:moveTo>
                <a:lnTo>
                  <a:pt x="0" y="42562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760912" y="2669900"/>
            <a:ext cx="23495" cy="44450"/>
          </a:xfrm>
          <a:custGeom>
            <a:avLst/>
            <a:gdLst/>
            <a:ahLst/>
            <a:cxnLst/>
            <a:rect l="l" t="t" r="r" b="b"/>
            <a:pathLst>
              <a:path w="23495" h="44450">
                <a:moveTo>
                  <a:pt x="22876" y="44209"/>
                </a:moveTo>
                <a:lnTo>
                  <a:pt x="0" y="0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783789" y="2669900"/>
            <a:ext cx="21590" cy="44450"/>
          </a:xfrm>
          <a:custGeom>
            <a:avLst/>
            <a:gdLst/>
            <a:ahLst/>
            <a:cxnLst/>
            <a:rect l="l" t="t" r="r" b="b"/>
            <a:pathLst>
              <a:path w="21589" h="44450">
                <a:moveTo>
                  <a:pt x="0" y="44209"/>
                </a:moveTo>
                <a:lnTo>
                  <a:pt x="21351" y="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328059" y="4491721"/>
            <a:ext cx="37934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(a) 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Vertical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axis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24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4498884" y="4491772"/>
            <a:ext cx="390779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 Cylindrical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envelope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345" y="435733"/>
            <a:ext cx="565594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0" dirty="0">
                <a:solidFill>
                  <a:srgbClr val="005000"/>
                </a:solidFill>
                <a:latin typeface="Times New Roman"/>
                <a:cs typeface="Times New Roman"/>
              </a:rPr>
              <a:t>Vertical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Axis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Jointed</a:t>
            </a:r>
            <a:r>
              <a:rPr sz="4000" b="1" spc="-90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Arm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B9604-3B87-4A7B-BA9C-345917AE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834"/>
            <a:ext cx="9144000" cy="59603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345" y="435733"/>
            <a:ext cx="565594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0" dirty="0">
                <a:solidFill>
                  <a:srgbClr val="005000"/>
                </a:solidFill>
                <a:latin typeface="Times New Roman"/>
                <a:cs typeface="Times New Roman"/>
              </a:rPr>
              <a:t>Vertical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Axis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Jointed</a:t>
            </a:r>
            <a:r>
              <a:rPr sz="4000" b="1" spc="-90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Arm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19099"/>
            <a:ext cx="9143999" cy="6296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1398" y="6139992"/>
            <a:ext cx="9518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5780E"/>
                </a:solidFill>
                <a:latin typeface="Arial"/>
                <a:cs typeface="Arial"/>
              </a:rPr>
              <a:t>Animation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357" y="434209"/>
            <a:ext cx="622554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Multiple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Joint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Robot</a:t>
            </a:r>
            <a:r>
              <a:rPr sz="4000" b="1" spc="-30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6627" y="371821"/>
            <a:ext cx="624776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Multiple Joint Robot</a:t>
            </a:r>
            <a:r>
              <a:rPr spc="-30" dirty="0"/>
              <a:t> </a:t>
            </a:r>
            <a:r>
              <a:rPr spc="20" dirty="0"/>
              <a:t>System</a:t>
            </a:r>
          </a:p>
        </p:txBody>
      </p:sp>
      <p:sp>
        <p:nvSpPr>
          <p:cNvPr id="6" name="object 6"/>
          <p:cNvSpPr/>
          <p:nvPr/>
        </p:nvSpPr>
        <p:spPr>
          <a:xfrm>
            <a:off x="913416" y="1674304"/>
            <a:ext cx="7314565" cy="3213735"/>
          </a:xfrm>
          <a:custGeom>
            <a:avLst/>
            <a:gdLst/>
            <a:ahLst/>
            <a:cxnLst/>
            <a:rect l="l" t="t" r="r" b="b"/>
            <a:pathLst>
              <a:path w="7314565" h="3213735">
                <a:moveTo>
                  <a:pt x="0" y="3213144"/>
                </a:moveTo>
                <a:lnTo>
                  <a:pt x="7314385" y="3213144"/>
                </a:lnTo>
                <a:lnTo>
                  <a:pt x="7314385" y="0"/>
                </a:lnTo>
                <a:lnTo>
                  <a:pt x="0" y="0"/>
                </a:lnTo>
                <a:lnTo>
                  <a:pt x="0" y="3213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7802" y="1674305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3213144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416" y="1674304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14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0043" y="2099392"/>
            <a:ext cx="258988" cy="292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1736" y="2205817"/>
            <a:ext cx="160020" cy="249554"/>
          </a:xfrm>
          <a:custGeom>
            <a:avLst/>
            <a:gdLst/>
            <a:ahLst/>
            <a:cxnLst/>
            <a:rect l="l" t="t" r="r" b="b"/>
            <a:pathLst>
              <a:path w="160020" h="249555">
                <a:moveTo>
                  <a:pt x="160008" y="0"/>
                </a:moveTo>
                <a:lnTo>
                  <a:pt x="0" y="249542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3261" y="2455360"/>
            <a:ext cx="172720" cy="109855"/>
          </a:xfrm>
          <a:custGeom>
            <a:avLst/>
            <a:gdLst/>
            <a:ahLst/>
            <a:cxnLst/>
            <a:rect l="l" t="t" r="r" b="b"/>
            <a:pathLst>
              <a:path w="172720" h="109855">
                <a:moveTo>
                  <a:pt x="0" y="0"/>
                </a:moveTo>
                <a:lnTo>
                  <a:pt x="172209" y="10957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3945" y="2523763"/>
            <a:ext cx="29209" cy="41275"/>
          </a:xfrm>
          <a:custGeom>
            <a:avLst/>
            <a:gdLst/>
            <a:ahLst/>
            <a:cxnLst/>
            <a:rect l="l" t="t" r="r" b="b"/>
            <a:pathLst>
              <a:path w="29210" h="41275">
                <a:moveTo>
                  <a:pt x="28976" y="0"/>
                </a:moveTo>
                <a:lnTo>
                  <a:pt x="0" y="41168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0469" y="4426898"/>
            <a:ext cx="2365375" cy="224154"/>
          </a:xfrm>
          <a:custGeom>
            <a:avLst/>
            <a:gdLst/>
            <a:ahLst/>
            <a:cxnLst/>
            <a:rect l="l" t="t" r="r" b="b"/>
            <a:pathLst>
              <a:path w="2365375" h="224154">
                <a:moveTo>
                  <a:pt x="0" y="77573"/>
                </a:moveTo>
                <a:lnTo>
                  <a:pt x="161533" y="115612"/>
                </a:lnTo>
                <a:lnTo>
                  <a:pt x="324592" y="149079"/>
                </a:lnTo>
                <a:lnTo>
                  <a:pt x="489176" y="174945"/>
                </a:lnTo>
                <a:lnTo>
                  <a:pt x="653633" y="196239"/>
                </a:lnTo>
                <a:lnTo>
                  <a:pt x="819741" y="211452"/>
                </a:lnTo>
                <a:lnTo>
                  <a:pt x="985850" y="220572"/>
                </a:lnTo>
                <a:lnTo>
                  <a:pt x="1151959" y="223625"/>
                </a:lnTo>
                <a:lnTo>
                  <a:pt x="1319593" y="220572"/>
                </a:lnTo>
                <a:lnTo>
                  <a:pt x="1485702" y="211452"/>
                </a:lnTo>
                <a:lnTo>
                  <a:pt x="1650286" y="196239"/>
                </a:lnTo>
                <a:lnTo>
                  <a:pt x="1816395" y="174945"/>
                </a:lnTo>
                <a:lnTo>
                  <a:pt x="1980979" y="147559"/>
                </a:lnTo>
                <a:lnTo>
                  <a:pt x="2144038" y="115612"/>
                </a:lnTo>
                <a:lnTo>
                  <a:pt x="2305571" y="76053"/>
                </a:lnTo>
                <a:lnTo>
                  <a:pt x="2364923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95393" y="4347791"/>
            <a:ext cx="55244" cy="80645"/>
          </a:xfrm>
          <a:custGeom>
            <a:avLst/>
            <a:gdLst/>
            <a:ahLst/>
            <a:cxnLst/>
            <a:rect l="l" t="t" r="r" b="b"/>
            <a:pathLst>
              <a:path w="55245" h="80645">
                <a:moveTo>
                  <a:pt x="0" y="80626"/>
                </a:moveTo>
                <a:lnTo>
                  <a:pt x="54903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50297" y="4264125"/>
            <a:ext cx="48895" cy="85725"/>
          </a:xfrm>
          <a:custGeom>
            <a:avLst/>
            <a:gdLst/>
            <a:ahLst/>
            <a:cxnLst/>
            <a:rect l="l" t="t" r="r" b="b"/>
            <a:pathLst>
              <a:path w="48895" h="85725">
                <a:moveTo>
                  <a:pt x="0" y="85186"/>
                </a:moveTo>
                <a:lnTo>
                  <a:pt x="48803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9100" y="4178926"/>
            <a:ext cx="44450" cy="86995"/>
          </a:xfrm>
          <a:custGeom>
            <a:avLst/>
            <a:gdLst/>
            <a:ahLst/>
            <a:cxnLst/>
            <a:rect l="l" t="t" r="r" b="b"/>
            <a:pathLst>
              <a:path w="44450" h="86995">
                <a:moveTo>
                  <a:pt x="0" y="86719"/>
                </a:moveTo>
                <a:lnTo>
                  <a:pt x="44100" y="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43201" y="4090699"/>
            <a:ext cx="38735" cy="90170"/>
          </a:xfrm>
          <a:custGeom>
            <a:avLst/>
            <a:gdLst/>
            <a:ahLst/>
            <a:cxnLst/>
            <a:rect l="l" t="t" r="r" b="b"/>
            <a:pathLst>
              <a:path w="38734" h="90170">
                <a:moveTo>
                  <a:pt x="0" y="89746"/>
                </a:moveTo>
                <a:lnTo>
                  <a:pt x="38127" y="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81328" y="4000940"/>
            <a:ext cx="32384" cy="91440"/>
          </a:xfrm>
          <a:custGeom>
            <a:avLst/>
            <a:gdLst/>
            <a:ahLst/>
            <a:cxnLst/>
            <a:rect l="l" t="t" r="r" b="b"/>
            <a:pathLst>
              <a:path w="32384" h="91439">
                <a:moveTo>
                  <a:pt x="0" y="91279"/>
                </a:moveTo>
                <a:lnTo>
                  <a:pt x="32027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13356" y="3909674"/>
            <a:ext cx="27940" cy="93345"/>
          </a:xfrm>
          <a:custGeom>
            <a:avLst/>
            <a:gdLst/>
            <a:ahLst/>
            <a:cxnLst/>
            <a:rect l="l" t="t" r="r" b="b"/>
            <a:pathLst>
              <a:path w="27940" h="93345">
                <a:moveTo>
                  <a:pt x="0" y="92786"/>
                </a:moveTo>
                <a:lnTo>
                  <a:pt x="27451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0808" y="3815354"/>
            <a:ext cx="20320" cy="95885"/>
          </a:xfrm>
          <a:custGeom>
            <a:avLst/>
            <a:gdLst/>
            <a:ahLst/>
            <a:cxnLst/>
            <a:rect l="l" t="t" r="r" b="b"/>
            <a:pathLst>
              <a:path w="20320" h="95885">
                <a:moveTo>
                  <a:pt x="0" y="95839"/>
                </a:moveTo>
                <a:lnTo>
                  <a:pt x="19699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0507" y="3721034"/>
            <a:ext cx="15875" cy="95885"/>
          </a:xfrm>
          <a:custGeom>
            <a:avLst/>
            <a:gdLst/>
            <a:ahLst/>
            <a:cxnLst/>
            <a:rect l="l" t="t" r="r" b="b"/>
            <a:pathLst>
              <a:path w="15875" h="95885">
                <a:moveTo>
                  <a:pt x="0" y="95839"/>
                </a:moveTo>
                <a:lnTo>
                  <a:pt x="15251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75758" y="3625195"/>
            <a:ext cx="9525" cy="97790"/>
          </a:xfrm>
          <a:custGeom>
            <a:avLst/>
            <a:gdLst/>
            <a:ahLst/>
            <a:cxnLst/>
            <a:rect l="l" t="t" r="r" b="b"/>
            <a:pathLst>
              <a:path w="9525" h="97789">
                <a:moveTo>
                  <a:pt x="4575" y="-6104"/>
                </a:moveTo>
                <a:lnTo>
                  <a:pt x="4575" y="103464"/>
                </a:lnTo>
              </a:path>
            </a:pathLst>
          </a:custGeom>
          <a:ln w="21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08" y="3529406"/>
            <a:ext cx="1905" cy="97790"/>
          </a:xfrm>
          <a:custGeom>
            <a:avLst/>
            <a:gdLst/>
            <a:ahLst/>
            <a:cxnLst/>
            <a:rect l="l" t="t" r="r" b="b"/>
            <a:pathLst>
              <a:path w="1904" h="97789">
                <a:moveTo>
                  <a:pt x="762" y="-6105"/>
                </a:moveTo>
                <a:lnTo>
                  <a:pt x="762" y="103414"/>
                </a:lnTo>
              </a:path>
            </a:pathLst>
          </a:custGeom>
          <a:ln w="13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3383" y="3433516"/>
            <a:ext cx="3175" cy="97790"/>
          </a:xfrm>
          <a:custGeom>
            <a:avLst/>
            <a:gdLst/>
            <a:ahLst/>
            <a:cxnLst/>
            <a:rect l="l" t="t" r="r" b="b"/>
            <a:pathLst>
              <a:path w="3175" h="97789">
                <a:moveTo>
                  <a:pt x="1525" y="-6105"/>
                </a:moveTo>
                <a:lnTo>
                  <a:pt x="1525" y="103515"/>
                </a:lnTo>
              </a:path>
            </a:pathLst>
          </a:custGeom>
          <a:ln w="15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2707" y="3337626"/>
            <a:ext cx="10795" cy="97790"/>
          </a:xfrm>
          <a:custGeom>
            <a:avLst/>
            <a:gdLst/>
            <a:ahLst/>
            <a:cxnLst/>
            <a:rect l="l" t="t" r="r" b="b"/>
            <a:pathLst>
              <a:path w="10795" h="97789">
                <a:moveTo>
                  <a:pt x="5337" y="-6104"/>
                </a:moveTo>
                <a:lnTo>
                  <a:pt x="5337" y="103515"/>
                </a:lnTo>
              </a:path>
            </a:pathLst>
          </a:custGeom>
          <a:ln w="22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57583" y="3243382"/>
            <a:ext cx="15240" cy="95885"/>
          </a:xfrm>
          <a:custGeom>
            <a:avLst/>
            <a:gdLst/>
            <a:ahLst/>
            <a:cxnLst/>
            <a:rect l="l" t="t" r="r" b="b"/>
            <a:pathLst>
              <a:path w="15240" h="95885">
                <a:moveTo>
                  <a:pt x="15123" y="95763"/>
                </a:moveTo>
                <a:lnTo>
                  <a:pt x="0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6232" y="3149012"/>
            <a:ext cx="21590" cy="95885"/>
          </a:xfrm>
          <a:custGeom>
            <a:avLst/>
            <a:gdLst/>
            <a:ahLst/>
            <a:cxnLst/>
            <a:rect l="l" t="t" r="r" b="b"/>
            <a:pathLst>
              <a:path w="21590" h="95885">
                <a:moveTo>
                  <a:pt x="21351" y="95890"/>
                </a:moveTo>
                <a:lnTo>
                  <a:pt x="0" y="0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07256" y="3057809"/>
            <a:ext cx="29209" cy="93345"/>
          </a:xfrm>
          <a:custGeom>
            <a:avLst/>
            <a:gdLst/>
            <a:ahLst/>
            <a:cxnLst/>
            <a:rect l="l" t="t" r="r" b="b"/>
            <a:pathLst>
              <a:path w="29209" h="93344">
                <a:moveTo>
                  <a:pt x="28976" y="92723"/>
                </a:moveTo>
                <a:lnTo>
                  <a:pt x="0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2178" y="2967999"/>
            <a:ext cx="35560" cy="91440"/>
          </a:xfrm>
          <a:custGeom>
            <a:avLst/>
            <a:gdLst/>
            <a:ahLst/>
            <a:cxnLst/>
            <a:rect l="l" t="t" r="r" b="b"/>
            <a:pathLst>
              <a:path w="35559" h="91439">
                <a:moveTo>
                  <a:pt x="35077" y="91330"/>
                </a:moveTo>
                <a:lnTo>
                  <a:pt x="0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34051" y="2879836"/>
            <a:ext cx="40005" cy="90170"/>
          </a:xfrm>
          <a:custGeom>
            <a:avLst/>
            <a:gdLst/>
            <a:ahLst/>
            <a:cxnLst/>
            <a:rect l="l" t="t" r="r" b="b"/>
            <a:pathLst>
              <a:path w="40004" h="90169">
                <a:moveTo>
                  <a:pt x="39652" y="89683"/>
                </a:moveTo>
                <a:lnTo>
                  <a:pt x="0" y="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88424" y="2796106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151" y="85249"/>
                </a:moveTo>
                <a:lnTo>
                  <a:pt x="0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38096" y="2714023"/>
            <a:ext cx="52069" cy="83820"/>
          </a:xfrm>
          <a:custGeom>
            <a:avLst/>
            <a:gdLst/>
            <a:ahLst/>
            <a:cxnLst/>
            <a:rect l="l" t="t" r="r" b="b"/>
            <a:pathLst>
              <a:path w="52070" h="83819">
                <a:moveTo>
                  <a:pt x="51853" y="83603"/>
                </a:moveTo>
                <a:lnTo>
                  <a:pt x="0" y="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83192" y="2634853"/>
            <a:ext cx="56515" cy="81280"/>
          </a:xfrm>
          <a:custGeom>
            <a:avLst/>
            <a:gdLst/>
            <a:ahLst/>
            <a:cxnLst/>
            <a:rect l="l" t="t" r="r" b="b"/>
            <a:pathLst>
              <a:path w="56515" h="81280">
                <a:moveTo>
                  <a:pt x="56428" y="80689"/>
                </a:moveTo>
                <a:lnTo>
                  <a:pt x="0" y="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23840" y="2560371"/>
            <a:ext cx="60960" cy="76200"/>
          </a:xfrm>
          <a:custGeom>
            <a:avLst/>
            <a:gdLst/>
            <a:ahLst/>
            <a:cxnLst/>
            <a:rect l="l" t="t" r="r" b="b"/>
            <a:pathLst>
              <a:path w="60959" h="76200">
                <a:moveTo>
                  <a:pt x="60876" y="76002"/>
                </a:moveTo>
                <a:lnTo>
                  <a:pt x="0" y="0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8261" y="2490321"/>
            <a:ext cx="67310" cy="71755"/>
          </a:xfrm>
          <a:custGeom>
            <a:avLst/>
            <a:gdLst/>
            <a:ahLst/>
            <a:cxnLst/>
            <a:rect l="l" t="t" r="r" b="b"/>
            <a:pathLst>
              <a:path w="67309" h="71755">
                <a:moveTo>
                  <a:pt x="67104" y="71569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89759" y="2423439"/>
            <a:ext cx="70485" cy="68580"/>
          </a:xfrm>
          <a:custGeom>
            <a:avLst/>
            <a:gdLst/>
            <a:ahLst/>
            <a:cxnLst/>
            <a:rect l="l" t="t" r="r" b="b"/>
            <a:pathLst>
              <a:path w="70484" h="68580">
                <a:moveTo>
                  <a:pt x="70027" y="68402"/>
                </a:moveTo>
                <a:lnTo>
                  <a:pt x="0" y="0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15029" y="2360990"/>
            <a:ext cx="76835" cy="64135"/>
          </a:xfrm>
          <a:custGeom>
            <a:avLst/>
            <a:gdLst/>
            <a:ahLst/>
            <a:cxnLst/>
            <a:rect l="l" t="t" r="r" b="b"/>
            <a:pathLst>
              <a:path w="76834" h="64135">
                <a:moveTo>
                  <a:pt x="76255" y="63969"/>
                </a:moveTo>
                <a:lnTo>
                  <a:pt x="0" y="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8901" y="2303228"/>
            <a:ext cx="78105" cy="59690"/>
          </a:xfrm>
          <a:custGeom>
            <a:avLst/>
            <a:gdLst/>
            <a:ahLst/>
            <a:cxnLst/>
            <a:rect l="l" t="t" r="r" b="b"/>
            <a:pathLst>
              <a:path w="78104" h="59689">
                <a:moveTo>
                  <a:pt x="77653" y="59282"/>
                </a:moveTo>
                <a:lnTo>
                  <a:pt x="0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58070" y="2251546"/>
            <a:ext cx="82550" cy="53340"/>
          </a:xfrm>
          <a:custGeom>
            <a:avLst/>
            <a:gdLst/>
            <a:ahLst/>
            <a:cxnLst/>
            <a:rect l="l" t="t" r="r" b="b"/>
            <a:pathLst>
              <a:path w="82550" h="53339">
                <a:moveTo>
                  <a:pt x="82355" y="53201"/>
                </a:moveTo>
                <a:lnTo>
                  <a:pt x="0" y="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74317" y="2204298"/>
            <a:ext cx="85725" cy="48895"/>
          </a:xfrm>
          <a:custGeom>
            <a:avLst/>
            <a:gdLst/>
            <a:ahLst/>
            <a:cxnLst/>
            <a:rect l="l" t="t" r="r" b="b"/>
            <a:pathLst>
              <a:path w="85725" h="48894">
                <a:moveTo>
                  <a:pt x="85278" y="48768"/>
                </a:moveTo>
                <a:lnTo>
                  <a:pt x="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7386" y="2163256"/>
            <a:ext cx="88900" cy="43180"/>
          </a:xfrm>
          <a:custGeom>
            <a:avLst/>
            <a:gdLst/>
            <a:ahLst/>
            <a:cxnLst/>
            <a:rect l="l" t="t" r="r" b="b"/>
            <a:pathLst>
              <a:path w="88900" h="43180">
                <a:moveTo>
                  <a:pt x="88455" y="42561"/>
                </a:moveTo>
                <a:lnTo>
                  <a:pt x="0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97532" y="2128295"/>
            <a:ext cx="91440" cy="36830"/>
          </a:xfrm>
          <a:custGeom>
            <a:avLst/>
            <a:gdLst/>
            <a:ahLst/>
            <a:cxnLst/>
            <a:rect l="l" t="t" r="r" b="b"/>
            <a:pathLst>
              <a:path w="91440" h="36830">
                <a:moveTo>
                  <a:pt x="91378" y="36481"/>
                </a:moveTo>
                <a:lnTo>
                  <a:pt x="0" y="0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07551" y="2097894"/>
            <a:ext cx="92075" cy="32384"/>
          </a:xfrm>
          <a:custGeom>
            <a:avLst/>
            <a:gdLst/>
            <a:ahLst/>
            <a:cxnLst/>
            <a:rect l="l" t="t" r="r" b="b"/>
            <a:pathLst>
              <a:path w="92075" h="32385">
                <a:moveTo>
                  <a:pt x="91506" y="31921"/>
                </a:moveTo>
                <a:lnTo>
                  <a:pt x="0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14647" y="2075093"/>
            <a:ext cx="94615" cy="24765"/>
          </a:xfrm>
          <a:custGeom>
            <a:avLst/>
            <a:gdLst/>
            <a:ahLst/>
            <a:cxnLst/>
            <a:rect l="l" t="t" r="r" b="b"/>
            <a:pathLst>
              <a:path w="94615" h="24764">
                <a:moveTo>
                  <a:pt x="94429" y="24320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0218" y="2056852"/>
            <a:ext cx="96520" cy="18415"/>
          </a:xfrm>
          <a:custGeom>
            <a:avLst/>
            <a:gdLst/>
            <a:ahLst/>
            <a:cxnLst/>
            <a:rect l="l" t="t" r="r" b="b"/>
            <a:pathLst>
              <a:path w="96520" h="18414">
                <a:moveTo>
                  <a:pt x="95954" y="1824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24137" y="2044565"/>
            <a:ext cx="97790" cy="12700"/>
          </a:xfrm>
          <a:custGeom>
            <a:avLst/>
            <a:gdLst/>
            <a:ahLst/>
            <a:cxnLst/>
            <a:rect l="l" t="t" r="r" b="b"/>
            <a:pathLst>
              <a:path w="97790" h="12700">
                <a:moveTo>
                  <a:pt x="97606" y="12287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28182" y="2038485"/>
            <a:ext cx="97790" cy="6350"/>
          </a:xfrm>
          <a:custGeom>
            <a:avLst/>
            <a:gdLst/>
            <a:ahLst/>
            <a:cxnLst/>
            <a:rect l="l" t="t" r="r" b="b"/>
            <a:pathLst>
              <a:path w="97790" h="6350">
                <a:moveTo>
                  <a:pt x="-6085" y="3040"/>
                </a:moveTo>
                <a:lnTo>
                  <a:pt x="103564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32101" y="2038485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97606" y="0"/>
                </a:moveTo>
                <a:lnTo>
                  <a:pt x="0" y="0"/>
                </a:lnTo>
              </a:path>
            </a:pathLst>
          </a:custGeom>
          <a:ln w="12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36147" y="2038485"/>
            <a:ext cx="97790" cy="6350"/>
          </a:xfrm>
          <a:custGeom>
            <a:avLst/>
            <a:gdLst/>
            <a:ahLst/>
            <a:cxnLst/>
            <a:rect l="l" t="t" r="r" b="b"/>
            <a:pathLst>
              <a:path w="97789" h="6350">
                <a:moveTo>
                  <a:pt x="-6085" y="3040"/>
                </a:moveTo>
                <a:lnTo>
                  <a:pt x="103564" y="3040"/>
                </a:lnTo>
              </a:path>
            </a:pathLst>
          </a:custGeom>
          <a:ln w="18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41717" y="2044565"/>
            <a:ext cx="96520" cy="12700"/>
          </a:xfrm>
          <a:custGeom>
            <a:avLst/>
            <a:gdLst/>
            <a:ahLst/>
            <a:cxnLst/>
            <a:rect l="l" t="t" r="r" b="b"/>
            <a:pathLst>
              <a:path w="96520" h="12700">
                <a:moveTo>
                  <a:pt x="95954" y="0"/>
                </a:moveTo>
                <a:lnTo>
                  <a:pt x="0" y="12287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47161" y="2056852"/>
            <a:ext cx="96520" cy="18415"/>
          </a:xfrm>
          <a:custGeom>
            <a:avLst/>
            <a:gdLst/>
            <a:ahLst/>
            <a:cxnLst/>
            <a:rect l="l" t="t" r="r" b="b"/>
            <a:pathLst>
              <a:path w="96520" h="18414">
                <a:moveTo>
                  <a:pt x="96081" y="0"/>
                </a:moveTo>
                <a:lnTo>
                  <a:pt x="0" y="1824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4257" y="2075093"/>
            <a:ext cx="94615" cy="24765"/>
          </a:xfrm>
          <a:custGeom>
            <a:avLst/>
            <a:gdLst/>
            <a:ahLst/>
            <a:cxnLst/>
            <a:rect l="l" t="t" r="r" b="b"/>
            <a:pathLst>
              <a:path w="94614" h="24764">
                <a:moveTo>
                  <a:pt x="94429" y="0"/>
                </a:moveTo>
                <a:lnTo>
                  <a:pt x="0" y="2432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62878" y="2099414"/>
            <a:ext cx="93345" cy="30480"/>
          </a:xfrm>
          <a:custGeom>
            <a:avLst/>
            <a:gdLst/>
            <a:ahLst/>
            <a:cxnLst/>
            <a:rect l="l" t="t" r="r" b="b"/>
            <a:pathLst>
              <a:path w="93345" h="30480">
                <a:moveTo>
                  <a:pt x="92904" y="0"/>
                </a:moveTo>
                <a:lnTo>
                  <a:pt x="0" y="30401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72897" y="2129815"/>
            <a:ext cx="92075" cy="35560"/>
          </a:xfrm>
          <a:custGeom>
            <a:avLst/>
            <a:gdLst/>
            <a:ahLst/>
            <a:cxnLst/>
            <a:rect l="l" t="t" r="r" b="b"/>
            <a:pathLst>
              <a:path w="92075" h="35560">
                <a:moveTo>
                  <a:pt x="91506" y="0"/>
                </a:moveTo>
                <a:lnTo>
                  <a:pt x="0" y="34961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86094" y="2164776"/>
            <a:ext cx="88900" cy="43180"/>
          </a:xfrm>
          <a:custGeom>
            <a:avLst/>
            <a:gdLst/>
            <a:ahLst/>
            <a:cxnLst/>
            <a:rect l="l" t="t" r="r" b="b"/>
            <a:pathLst>
              <a:path w="88900" h="43180">
                <a:moveTo>
                  <a:pt x="88328" y="0"/>
                </a:moveTo>
                <a:lnTo>
                  <a:pt x="0" y="42561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02213" y="2207338"/>
            <a:ext cx="85725" cy="47625"/>
          </a:xfrm>
          <a:custGeom>
            <a:avLst/>
            <a:gdLst/>
            <a:ahLst/>
            <a:cxnLst/>
            <a:rect l="l" t="t" r="r" b="b"/>
            <a:pathLst>
              <a:path w="85725" h="47625">
                <a:moveTo>
                  <a:pt x="85405" y="0"/>
                </a:moveTo>
                <a:lnTo>
                  <a:pt x="0" y="47248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23034" y="2254586"/>
            <a:ext cx="81280" cy="52069"/>
          </a:xfrm>
          <a:custGeom>
            <a:avLst/>
            <a:gdLst/>
            <a:ahLst/>
            <a:cxnLst/>
            <a:rect l="l" t="t" r="r" b="b"/>
            <a:pathLst>
              <a:path w="81279" h="52069">
                <a:moveTo>
                  <a:pt x="80703" y="0"/>
                </a:moveTo>
                <a:lnTo>
                  <a:pt x="0" y="51681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5254" y="2306268"/>
            <a:ext cx="79375" cy="57785"/>
          </a:xfrm>
          <a:custGeom>
            <a:avLst/>
            <a:gdLst/>
            <a:ahLst/>
            <a:cxnLst/>
            <a:rect l="l" t="t" r="r" b="b"/>
            <a:pathLst>
              <a:path w="79375" h="57785">
                <a:moveTo>
                  <a:pt x="79305" y="0"/>
                </a:moveTo>
                <a:lnTo>
                  <a:pt x="0" y="57762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72177" y="2364030"/>
            <a:ext cx="74930" cy="60960"/>
          </a:xfrm>
          <a:custGeom>
            <a:avLst/>
            <a:gdLst/>
            <a:ahLst/>
            <a:cxnLst/>
            <a:rect l="l" t="t" r="r" b="b"/>
            <a:pathLst>
              <a:path w="74929" h="60960">
                <a:moveTo>
                  <a:pt x="74602" y="0"/>
                </a:moveTo>
                <a:lnTo>
                  <a:pt x="0" y="60928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02022" y="2424959"/>
            <a:ext cx="71755" cy="67310"/>
          </a:xfrm>
          <a:custGeom>
            <a:avLst/>
            <a:gdLst/>
            <a:ahLst/>
            <a:cxnLst/>
            <a:rect l="l" t="t" r="r" b="b"/>
            <a:pathLst>
              <a:path w="71754" h="67310">
                <a:moveTo>
                  <a:pt x="71679" y="0"/>
                </a:moveTo>
                <a:lnTo>
                  <a:pt x="0" y="66882"/>
                </a:lnTo>
              </a:path>
            </a:pathLst>
          </a:custGeom>
          <a:ln w="12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38095" y="2491841"/>
            <a:ext cx="66040" cy="71755"/>
          </a:xfrm>
          <a:custGeom>
            <a:avLst/>
            <a:gdLst/>
            <a:ahLst/>
            <a:cxnLst/>
            <a:rect l="l" t="t" r="r" b="b"/>
            <a:pathLst>
              <a:path w="66039" h="71755">
                <a:moveTo>
                  <a:pt x="65452" y="0"/>
                </a:moveTo>
                <a:lnTo>
                  <a:pt x="0" y="7156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77091" y="2563411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30">
                <a:moveTo>
                  <a:pt x="62529" y="0"/>
                </a:moveTo>
                <a:lnTo>
                  <a:pt x="0" y="74482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22187" y="2637893"/>
            <a:ext cx="56515" cy="78105"/>
          </a:xfrm>
          <a:custGeom>
            <a:avLst/>
            <a:gdLst/>
            <a:ahLst/>
            <a:cxnLst/>
            <a:rect l="l" t="t" r="r" b="b"/>
            <a:pathLst>
              <a:path w="56514" h="78105">
                <a:moveTo>
                  <a:pt x="56428" y="0"/>
                </a:moveTo>
                <a:lnTo>
                  <a:pt x="0" y="77649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71986" y="2715543"/>
            <a:ext cx="52069" cy="82550"/>
          </a:xfrm>
          <a:custGeom>
            <a:avLst/>
            <a:gdLst/>
            <a:ahLst/>
            <a:cxnLst/>
            <a:rect l="l" t="t" r="r" b="b"/>
            <a:pathLst>
              <a:path w="52070" h="82550">
                <a:moveTo>
                  <a:pt x="51726" y="0"/>
                </a:moveTo>
                <a:lnTo>
                  <a:pt x="0" y="82083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7758" y="2797626"/>
            <a:ext cx="46355" cy="85725"/>
          </a:xfrm>
          <a:custGeom>
            <a:avLst/>
            <a:gdLst/>
            <a:ahLst/>
            <a:cxnLst/>
            <a:rect l="l" t="t" r="r" b="b"/>
            <a:pathLst>
              <a:path w="46354" h="85725">
                <a:moveTo>
                  <a:pt x="45753" y="0"/>
                </a:moveTo>
                <a:lnTo>
                  <a:pt x="0" y="85249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88105" y="2882876"/>
            <a:ext cx="41275" cy="88265"/>
          </a:xfrm>
          <a:custGeom>
            <a:avLst/>
            <a:gdLst/>
            <a:ahLst/>
            <a:cxnLst/>
            <a:rect l="l" t="t" r="r" b="b"/>
            <a:pathLst>
              <a:path w="41275" h="88264">
                <a:moveTo>
                  <a:pt x="41177" y="0"/>
                </a:moveTo>
                <a:lnTo>
                  <a:pt x="0" y="88163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54680" y="2971039"/>
            <a:ext cx="35560" cy="90170"/>
          </a:xfrm>
          <a:custGeom>
            <a:avLst/>
            <a:gdLst/>
            <a:ahLst/>
            <a:cxnLst/>
            <a:rect l="l" t="t" r="r" b="b"/>
            <a:pathLst>
              <a:path w="35560" h="90169">
                <a:moveTo>
                  <a:pt x="34950" y="0"/>
                </a:moveTo>
                <a:lnTo>
                  <a:pt x="0" y="89809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8425" y="3060849"/>
            <a:ext cx="352425" cy="1443990"/>
          </a:xfrm>
          <a:custGeom>
            <a:avLst/>
            <a:gdLst/>
            <a:ahLst/>
            <a:cxnLst/>
            <a:rect l="l" t="t" r="r" b="b"/>
            <a:pathLst>
              <a:path w="352425" h="1443989">
                <a:moveTo>
                  <a:pt x="77780" y="0"/>
                </a:moveTo>
                <a:lnTo>
                  <a:pt x="50328" y="91203"/>
                </a:lnTo>
                <a:lnTo>
                  <a:pt x="28976" y="185573"/>
                </a:lnTo>
                <a:lnTo>
                  <a:pt x="12200" y="279816"/>
                </a:lnTo>
                <a:lnTo>
                  <a:pt x="3050" y="375707"/>
                </a:lnTo>
                <a:lnTo>
                  <a:pt x="0" y="471597"/>
                </a:lnTo>
                <a:lnTo>
                  <a:pt x="1525" y="567386"/>
                </a:lnTo>
                <a:lnTo>
                  <a:pt x="10675" y="661705"/>
                </a:lnTo>
                <a:lnTo>
                  <a:pt x="25926" y="757545"/>
                </a:lnTo>
                <a:lnTo>
                  <a:pt x="47278" y="850344"/>
                </a:lnTo>
                <a:lnTo>
                  <a:pt x="73204" y="943143"/>
                </a:lnTo>
                <a:lnTo>
                  <a:pt x="106630" y="1032890"/>
                </a:lnTo>
                <a:lnTo>
                  <a:pt x="144757" y="1121129"/>
                </a:lnTo>
                <a:lnTo>
                  <a:pt x="188985" y="1206316"/>
                </a:lnTo>
                <a:lnTo>
                  <a:pt x="237661" y="1288462"/>
                </a:lnTo>
                <a:lnTo>
                  <a:pt x="292565" y="1367568"/>
                </a:lnTo>
                <a:lnTo>
                  <a:pt x="352044" y="1443622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43114" y="2456880"/>
            <a:ext cx="109855" cy="67310"/>
          </a:xfrm>
          <a:custGeom>
            <a:avLst/>
            <a:gdLst/>
            <a:ahLst/>
            <a:cxnLst/>
            <a:rect l="l" t="t" r="r" b="b"/>
            <a:pathLst>
              <a:path w="109854" h="67310">
                <a:moveTo>
                  <a:pt x="0" y="0"/>
                </a:moveTo>
                <a:lnTo>
                  <a:pt x="109807" y="66882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41589" y="2292587"/>
            <a:ext cx="107314" cy="164465"/>
          </a:xfrm>
          <a:custGeom>
            <a:avLst/>
            <a:gdLst/>
            <a:ahLst/>
            <a:cxnLst/>
            <a:rect l="l" t="t" r="r" b="b"/>
            <a:pathLst>
              <a:path w="107314" h="164464">
                <a:moveTo>
                  <a:pt x="106757" y="0"/>
                </a:moveTo>
                <a:lnTo>
                  <a:pt x="0" y="164292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6821" y="2291067"/>
            <a:ext cx="119380" cy="70485"/>
          </a:xfrm>
          <a:custGeom>
            <a:avLst/>
            <a:gdLst/>
            <a:ahLst/>
            <a:cxnLst/>
            <a:rect l="l" t="t" r="r" b="b"/>
            <a:pathLst>
              <a:path w="119379" h="70485">
                <a:moveTo>
                  <a:pt x="118830" y="69922"/>
                </a:moveTo>
                <a:lnTo>
                  <a:pt x="0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64127" y="2319948"/>
            <a:ext cx="29209" cy="41275"/>
          </a:xfrm>
          <a:custGeom>
            <a:avLst/>
            <a:gdLst/>
            <a:ahLst/>
            <a:cxnLst/>
            <a:rect l="l" t="t" r="r" b="b"/>
            <a:pathLst>
              <a:path w="29210" h="41275">
                <a:moveTo>
                  <a:pt x="28976" y="0"/>
                </a:moveTo>
                <a:lnTo>
                  <a:pt x="0" y="41041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1744" y="2205817"/>
            <a:ext cx="181610" cy="114300"/>
          </a:xfrm>
          <a:custGeom>
            <a:avLst/>
            <a:gdLst/>
            <a:ahLst/>
            <a:cxnLst/>
            <a:rect l="l" t="t" r="r" b="b"/>
            <a:pathLst>
              <a:path w="181610" h="114300">
                <a:moveTo>
                  <a:pt x="0" y="0"/>
                </a:moveTo>
                <a:lnTo>
                  <a:pt x="181359" y="11413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22003" y="3279864"/>
            <a:ext cx="264160" cy="41275"/>
          </a:xfrm>
          <a:custGeom>
            <a:avLst/>
            <a:gdLst/>
            <a:ahLst/>
            <a:cxnLst/>
            <a:rect l="l" t="t" r="r" b="b"/>
            <a:pathLst>
              <a:path w="264160" h="41275">
                <a:moveTo>
                  <a:pt x="0" y="0"/>
                </a:moveTo>
                <a:lnTo>
                  <a:pt x="27426" y="27361"/>
                </a:lnTo>
                <a:lnTo>
                  <a:pt x="70091" y="38001"/>
                </a:lnTo>
                <a:lnTo>
                  <a:pt x="124943" y="41041"/>
                </a:lnTo>
                <a:lnTo>
                  <a:pt x="155420" y="39521"/>
                </a:lnTo>
                <a:lnTo>
                  <a:pt x="184372" y="36481"/>
                </a:lnTo>
                <a:lnTo>
                  <a:pt x="213336" y="31921"/>
                </a:lnTo>
                <a:lnTo>
                  <a:pt x="240762" y="24320"/>
                </a:lnTo>
                <a:lnTo>
                  <a:pt x="263613" y="1520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85617" y="328594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19" h="10795">
                <a:moveTo>
                  <a:pt x="0" y="10640"/>
                </a:moveTo>
                <a:lnTo>
                  <a:pt x="19813" y="0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05431" y="3275303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69" h="12700">
                <a:moveTo>
                  <a:pt x="0" y="12160"/>
                </a:moveTo>
                <a:lnTo>
                  <a:pt x="13713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19144" y="326466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0" y="12160"/>
                </a:moveTo>
                <a:lnTo>
                  <a:pt x="1066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29807" y="3254023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60"/>
                </a:moveTo>
                <a:lnTo>
                  <a:pt x="3050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28091" y="3145972"/>
            <a:ext cx="281940" cy="55244"/>
          </a:xfrm>
          <a:custGeom>
            <a:avLst/>
            <a:gdLst/>
            <a:ahLst/>
            <a:cxnLst/>
            <a:rect l="l" t="t" r="r" b="b"/>
            <a:pathLst>
              <a:path w="281939" h="55244">
                <a:moveTo>
                  <a:pt x="0" y="0"/>
                </a:moveTo>
                <a:lnTo>
                  <a:pt x="25901" y="28881"/>
                </a:lnTo>
                <a:lnTo>
                  <a:pt x="67053" y="44208"/>
                </a:lnTo>
                <a:lnTo>
                  <a:pt x="121906" y="53328"/>
                </a:lnTo>
                <a:lnTo>
                  <a:pt x="181334" y="54848"/>
                </a:lnTo>
                <a:lnTo>
                  <a:pt x="210286" y="51808"/>
                </a:lnTo>
                <a:lnTo>
                  <a:pt x="236200" y="47248"/>
                </a:lnTo>
                <a:lnTo>
                  <a:pt x="260576" y="42688"/>
                </a:lnTo>
                <a:lnTo>
                  <a:pt x="281914" y="33441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10006" y="3170293"/>
            <a:ext cx="15240" cy="10795"/>
          </a:xfrm>
          <a:custGeom>
            <a:avLst/>
            <a:gdLst/>
            <a:ahLst/>
            <a:cxnLst/>
            <a:rect l="l" t="t" r="r" b="b"/>
            <a:pathLst>
              <a:path w="15239" h="10794">
                <a:moveTo>
                  <a:pt x="0" y="10640"/>
                </a:moveTo>
                <a:lnTo>
                  <a:pt x="15238" y="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25244" y="316117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10640"/>
                </a:moveTo>
                <a:lnTo>
                  <a:pt x="10662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35907" y="3150532"/>
            <a:ext cx="5080" cy="12700"/>
          </a:xfrm>
          <a:custGeom>
            <a:avLst/>
            <a:gdLst/>
            <a:ahLst/>
            <a:cxnLst/>
            <a:rect l="l" t="t" r="r" b="b"/>
            <a:pathLst>
              <a:path w="5080" h="12700">
                <a:moveTo>
                  <a:pt x="0" y="12160"/>
                </a:moveTo>
                <a:lnTo>
                  <a:pt x="4575" y="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47905" y="3012080"/>
            <a:ext cx="276225" cy="73660"/>
          </a:xfrm>
          <a:custGeom>
            <a:avLst/>
            <a:gdLst/>
            <a:ahLst/>
            <a:cxnLst/>
            <a:rect l="l" t="t" r="r" b="b"/>
            <a:pathLst>
              <a:path w="276225" h="73660">
                <a:moveTo>
                  <a:pt x="0" y="0"/>
                </a:moveTo>
                <a:lnTo>
                  <a:pt x="22851" y="32047"/>
                </a:lnTo>
                <a:lnTo>
                  <a:pt x="62478" y="51808"/>
                </a:lnTo>
                <a:lnTo>
                  <a:pt x="115806" y="65489"/>
                </a:lnTo>
                <a:lnTo>
                  <a:pt x="173709" y="73089"/>
                </a:lnTo>
                <a:lnTo>
                  <a:pt x="204185" y="73089"/>
                </a:lnTo>
                <a:lnTo>
                  <a:pt x="230099" y="71569"/>
                </a:lnTo>
                <a:lnTo>
                  <a:pt x="256000" y="68529"/>
                </a:lnTo>
                <a:lnTo>
                  <a:pt x="275814" y="60928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23719" y="3066929"/>
            <a:ext cx="17145" cy="7620"/>
          </a:xfrm>
          <a:custGeom>
            <a:avLst/>
            <a:gdLst/>
            <a:ahLst/>
            <a:cxnLst/>
            <a:rect l="l" t="t" r="r" b="b"/>
            <a:pathLst>
              <a:path w="17144" h="7619">
                <a:moveTo>
                  <a:pt x="0" y="7600"/>
                </a:moveTo>
                <a:lnTo>
                  <a:pt x="16763" y="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40483" y="305780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0" y="10640"/>
                </a:moveTo>
                <a:lnTo>
                  <a:pt x="12188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52671" y="3048688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4">
                <a:moveTo>
                  <a:pt x="0" y="10640"/>
                </a:moveTo>
                <a:lnTo>
                  <a:pt x="6100" y="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81432" y="2881356"/>
            <a:ext cx="285115" cy="94615"/>
          </a:xfrm>
          <a:custGeom>
            <a:avLst/>
            <a:gdLst/>
            <a:ahLst/>
            <a:cxnLst/>
            <a:rect l="l" t="t" r="r" b="b"/>
            <a:pathLst>
              <a:path w="285114" h="94614">
                <a:moveTo>
                  <a:pt x="0" y="0"/>
                </a:moveTo>
                <a:lnTo>
                  <a:pt x="18275" y="34961"/>
                </a:lnTo>
                <a:lnTo>
                  <a:pt x="56377" y="57762"/>
                </a:lnTo>
                <a:lnTo>
                  <a:pt x="108193" y="76002"/>
                </a:lnTo>
                <a:lnTo>
                  <a:pt x="166096" y="89683"/>
                </a:lnTo>
                <a:lnTo>
                  <a:pt x="222474" y="94243"/>
                </a:lnTo>
                <a:lnTo>
                  <a:pt x="246863" y="92723"/>
                </a:lnTo>
                <a:lnTo>
                  <a:pt x="268189" y="89683"/>
                </a:lnTo>
                <a:lnTo>
                  <a:pt x="284952" y="83603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66384" y="2957358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0" y="9120"/>
                </a:moveTo>
                <a:lnTo>
                  <a:pt x="12188" y="0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78572" y="2948238"/>
            <a:ext cx="7620" cy="10795"/>
          </a:xfrm>
          <a:custGeom>
            <a:avLst/>
            <a:gdLst/>
            <a:ahLst/>
            <a:cxnLst/>
            <a:rect l="l" t="t" r="r" b="b"/>
            <a:pathLst>
              <a:path w="7619" h="10794">
                <a:moveTo>
                  <a:pt x="0" y="10640"/>
                </a:moveTo>
                <a:lnTo>
                  <a:pt x="7625" y="0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27146" y="2755064"/>
            <a:ext cx="288290" cy="117475"/>
          </a:xfrm>
          <a:custGeom>
            <a:avLst/>
            <a:gdLst/>
            <a:ahLst/>
            <a:cxnLst/>
            <a:rect l="l" t="t" r="r" b="b"/>
            <a:pathLst>
              <a:path w="288289" h="117475">
                <a:moveTo>
                  <a:pt x="0" y="0"/>
                </a:moveTo>
                <a:lnTo>
                  <a:pt x="15238" y="34961"/>
                </a:lnTo>
                <a:lnTo>
                  <a:pt x="50277" y="62322"/>
                </a:lnTo>
                <a:lnTo>
                  <a:pt x="99042" y="86643"/>
                </a:lnTo>
                <a:lnTo>
                  <a:pt x="156945" y="104883"/>
                </a:lnTo>
                <a:lnTo>
                  <a:pt x="211811" y="115650"/>
                </a:lnTo>
                <a:lnTo>
                  <a:pt x="236187" y="117170"/>
                </a:lnTo>
                <a:lnTo>
                  <a:pt x="257526" y="115650"/>
                </a:lnTo>
                <a:lnTo>
                  <a:pt x="275814" y="112610"/>
                </a:lnTo>
                <a:lnTo>
                  <a:pt x="288002" y="104883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15149" y="28523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20"/>
                </a:moveTo>
                <a:lnTo>
                  <a:pt x="9137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83524" y="2633333"/>
            <a:ext cx="279400" cy="141605"/>
          </a:xfrm>
          <a:custGeom>
            <a:avLst/>
            <a:gdLst/>
            <a:ahLst/>
            <a:cxnLst/>
            <a:rect l="l" t="t" r="r" b="b"/>
            <a:pathLst>
              <a:path w="279400" h="141605">
                <a:moveTo>
                  <a:pt x="1525" y="0"/>
                </a:moveTo>
                <a:lnTo>
                  <a:pt x="13713" y="36481"/>
                </a:lnTo>
                <a:lnTo>
                  <a:pt x="45714" y="66882"/>
                </a:lnTo>
                <a:lnTo>
                  <a:pt x="92954" y="95890"/>
                </a:lnTo>
                <a:lnTo>
                  <a:pt x="118856" y="109570"/>
                </a:lnTo>
                <a:lnTo>
                  <a:pt x="173721" y="129331"/>
                </a:lnTo>
                <a:lnTo>
                  <a:pt x="225524" y="139971"/>
                </a:lnTo>
                <a:lnTo>
                  <a:pt x="246863" y="141491"/>
                </a:lnTo>
                <a:lnTo>
                  <a:pt x="265151" y="139971"/>
                </a:lnTo>
                <a:lnTo>
                  <a:pt x="278864" y="133891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62389" y="2759624"/>
            <a:ext cx="7620" cy="9525"/>
          </a:xfrm>
          <a:custGeom>
            <a:avLst/>
            <a:gdLst/>
            <a:ahLst/>
            <a:cxnLst/>
            <a:rect l="l" t="t" r="r" b="b"/>
            <a:pathLst>
              <a:path w="7619" h="9525">
                <a:moveTo>
                  <a:pt x="0" y="9120"/>
                </a:moveTo>
                <a:lnTo>
                  <a:pt x="7612" y="0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53615" y="2519202"/>
            <a:ext cx="273050" cy="164465"/>
          </a:xfrm>
          <a:custGeom>
            <a:avLst/>
            <a:gdLst/>
            <a:ahLst/>
            <a:cxnLst/>
            <a:rect l="l" t="t" r="r" b="b"/>
            <a:pathLst>
              <a:path w="273050" h="164464">
                <a:moveTo>
                  <a:pt x="1525" y="0"/>
                </a:moveTo>
                <a:lnTo>
                  <a:pt x="22863" y="53328"/>
                </a:lnTo>
                <a:lnTo>
                  <a:pt x="59440" y="86769"/>
                </a:lnTo>
                <a:lnTo>
                  <a:pt x="108193" y="118691"/>
                </a:lnTo>
                <a:lnTo>
                  <a:pt x="160008" y="144531"/>
                </a:lnTo>
                <a:lnTo>
                  <a:pt x="210298" y="161252"/>
                </a:lnTo>
                <a:lnTo>
                  <a:pt x="249913" y="164292"/>
                </a:lnTo>
                <a:lnTo>
                  <a:pt x="263626" y="161252"/>
                </a:lnTo>
                <a:lnTo>
                  <a:pt x="272777" y="152132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31332" y="2411278"/>
            <a:ext cx="6350" cy="9525"/>
          </a:xfrm>
          <a:custGeom>
            <a:avLst/>
            <a:gdLst/>
            <a:ahLst/>
            <a:cxnLst/>
            <a:rect l="l" t="t" r="r" b="b"/>
            <a:pathLst>
              <a:path w="6350" h="9525">
                <a:moveTo>
                  <a:pt x="6100" y="0"/>
                </a:moveTo>
                <a:lnTo>
                  <a:pt x="0" y="912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32857" y="2420399"/>
            <a:ext cx="257810" cy="179705"/>
          </a:xfrm>
          <a:custGeom>
            <a:avLst/>
            <a:gdLst/>
            <a:ahLst/>
            <a:cxnLst/>
            <a:rect l="l" t="t" r="r" b="b"/>
            <a:pathLst>
              <a:path w="257810" h="179705">
                <a:moveTo>
                  <a:pt x="0" y="0"/>
                </a:moveTo>
                <a:lnTo>
                  <a:pt x="18288" y="45601"/>
                </a:lnTo>
                <a:lnTo>
                  <a:pt x="51815" y="83603"/>
                </a:lnTo>
                <a:lnTo>
                  <a:pt x="97530" y="120211"/>
                </a:lnTo>
                <a:lnTo>
                  <a:pt x="147820" y="150612"/>
                </a:lnTo>
                <a:lnTo>
                  <a:pt x="195047" y="171892"/>
                </a:lnTo>
                <a:lnTo>
                  <a:pt x="234674" y="179493"/>
                </a:lnTo>
                <a:lnTo>
                  <a:pt x="248388" y="176453"/>
                </a:lnTo>
                <a:lnTo>
                  <a:pt x="257576" y="170372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16663" y="2137398"/>
            <a:ext cx="417529" cy="390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47392" y="2076613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7625" y="0"/>
                </a:moveTo>
                <a:lnTo>
                  <a:pt x="0" y="760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342817" y="2084213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100" y="0"/>
                </a:moveTo>
                <a:lnTo>
                  <a:pt x="0" y="1216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44342" y="2096373"/>
            <a:ext cx="175260" cy="246379"/>
          </a:xfrm>
          <a:custGeom>
            <a:avLst/>
            <a:gdLst/>
            <a:ahLst/>
            <a:cxnLst/>
            <a:rect l="l" t="t" r="r" b="b"/>
            <a:pathLst>
              <a:path w="175260" h="246380">
                <a:moveTo>
                  <a:pt x="0" y="0"/>
                </a:moveTo>
                <a:lnTo>
                  <a:pt x="9150" y="59282"/>
                </a:lnTo>
                <a:lnTo>
                  <a:pt x="31900" y="109444"/>
                </a:lnTo>
                <a:lnTo>
                  <a:pt x="62402" y="159732"/>
                </a:lnTo>
                <a:lnTo>
                  <a:pt x="99004" y="203814"/>
                </a:lnTo>
                <a:lnTo>
                  <a:pt x="134081" y="234215"/>
                </a:lnTo>
                <a:lnTo>
                  <a:pt x="163058" y="246375"/>
                </a:lnTo>
                <a:lnTo>
                  <a:pt x="175132" y="244855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69273" y="2020244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9150" y="0"/>
                </a:moveTo>
                <a:lnTo>
                  <a:pt x="0" y="760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64698" y="2027844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4">
                <a:moveTo>
                  <a:pt x="6100" y="0"/>
                </a:moveTo>
                <a:lnTo>
                  <a:pt x="0" y="10640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63173" y="2038485"/>
            <a:ext cx="152400" cy="262255"/>
          </a:xfrm>
          <a:custGeom>
            <a:avLst/>
            <a:gdLst/>
            <a:ahLst/>
            <a:cxnLst/>
            <a:rect l="l" t="t" r="r" b="b"/>
            <a:pathLst>
              <a:path w="152400" h="262255">
                <a:moveTo>
                  <a:pt x="3050" y="0"/>
                </a:moveTo>
                <a:lnTo>
                  <a:pt x="0" y="16847"/>
                </a:lnTo>
                <a:lnTo>
                  <a:pt x="1525" y="38128"/>
                </a:lnTo>
                <a:lnTo>
                  <a:pt x="6100" y="60928"/>
                </a:lnTo>
                <a:lnTo>
                  <a:pt x="22876" y="112610"/>
                </a:lnTo>
                <a:lnTo>
                  <a:pt x="48803" y="165812"/>
                </a:lnTo>
                <a:lnTo>
                  <a:pt x="80703" y="213061"/>
                </a:lnTo>
                <a:lnTo>
                  <a:pt x="95954" y="232821"/>
                </a:lnTo>
                <a:lnTo>
                  <a:pt x="112730" y="246502"/>
                </a:lnTo>
                <a:lnTo>
                  <a:pt x="126456" y="257142"/>
                </a:lnTo>
                <a:lnTo>
                  <a:pt x="140182" y="261702"/>
                </a:lnTo>
                <a:lnTo>
                  <a:pt x="152383" y="261702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95730" y="1977682"/>
            <a:ext cx="10795" cy="6350"/>
          </a:xfrm>
          <a:custGeom>
            <a:avLst/>
            <a:gdLst/>
            <a:ahLst/>
            <a:cxnLst/>
            <a:rect l="l" t="t" r="r" b="b"/>
            <a:pathLst>
              <a:path w="10794" h="6350">
                <a:moveTo>
                  <a:pt x="10675" y="0"/>
                </a:moveTo>
                <a:lnTo>
                  <a:pt x="0" y="608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89629" y="1983763"/>
            <a:ext cx="7620" cy="10795"/>
          </a:xfrm>
          <a:custGeom>
            <a:avLst/>
            <a:gdLst/>
            <a:ahLst/>
            <a:cxnLst/>
            <a:rect l="l" t="t" r="r" b="b"/>
            <a:pathLst>
              <a:path w="7619" h="10794">
                <a:moveTo>
                  <a:pt x="7625" y="0"/>
                </a:moveTo>
                <a:lnTo>
                  <a:pt x="0" y="10640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86579" y="1994403"/>
            <a:ext cx="128270" cy="275590"/>
          </a:xfrm>
          <a:custGeom>
            <a:avLst/>
            <a:gdLst/>
            <a:ahLst/>
            <a:cxnLst/>
            <a:rect l="l" t="t" r="r" b="b"/>
            <a:pathLst>
              <a:path w="128269" h="275589">
                <a:moveTo>
                  <a:pt x="4575" y="0"/>
                </a:moveTo>
                <a:lnTo>
                  <a:pt x="1525" y="16720"/>
                </a:lnTo>
                <a:lnTo>
                  <a:pt x="0" y="36481"/>
                </a:lnTo>
                <a:lnTo>
                  <a:pt x="3050" y="60928"/>
                </a:lnTo>
                <a:lnTo>
                  <a:pt x="13725" y="114130"/>
                </a:lnTo>
                <a:lnTo>
                  <a:pt x="35077" y="170372"/>
                </a:lnTo>
                <a:lnTo>
                  <a:pt x="61004" y="219014"/>
                </a:lnTo>
                <a:lnTo>
                  <a:pt x="89853" y="255622"/>
                </a:lnTo>
                <a:lnTo>
                  <a:pt x="115780" y="273863"/>
                </a:lnTo>
                <a:lnTo>
                  <a:pt x="127981" y="275383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26761" y="1947281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4" h="5080">
                <a:moveTo>
                  <a:pt x="10675" y="0"/>
                </a:moveTo>
                <a:lnTo>
                  <a:pt x="0" y="456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19136" y="1951841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50" y="0"/>
                </a:moveTo>
                <a:lnTo>
                  <a:pt x="0" y="10640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14561" y="1962482"/>
            <a:ext cx="6350" cy="17145"/>
          </a:xfrm>
          <a:custGeom>
            <a:avLst/>
            <a:gdLst/>
            <a:ahLst/>
            <a:cxnLst/>
            <a:rect l="l" t="t" r="r" b="b"/>
            <a:pathLst>
              <a:path w="6350" h="17144">
                <a:moveTo>
                  <a:pt x="6100" y="0"/>
                </a:moveTo>
                <a:lnTo>
                  <a:pt x="0" y="16720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713035" y="1979202"/>
            <a:ext cx="102235" cy="269875"/>
          </a:xfrm>
          <a:custGeom>
            <a:avLst/>
            <a:gdLst/>
            <a:ahLst/>
            <a:cxnLst/>
            <a:rect l="l" t="t" r="r" b="b"/>
            <a:pathLst>
              <a:path w="102235" h="269875">
                <a:moveTo>
                  <a:pt x="3050" y="0"/>
                </a:moveTo>
                <a:lnTo>
                  <a:pt x="0" y="19760"/>
                </a:lnTo>
                <a:lnTo>
                  <a:pt x="0" y="42561"/>
                </a:lnTo>
                <a:lnTo>
                  <a:pt x="1525" y="69922"/>
                </a:lnTo>
                <a:lnTo>
                  <a:pt x="12200" y="126291"/>
                </a:lnTo>
                <a:lnTo>
                  <a:pt x="30502" y="182533"/>
                </a:lnTo>
                <a:lnTo>
                  <a:pt x="54903" y="229655"/>
                </a:lnTo>
                <a:lnTo>
                  <a:pt x="91506" y="266263"/>
                </a:lnTo>
                <a:lnTo>
                  <a:pt x="102181" y="269303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60843" y="1929041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4" h="5080">
                <a:moveTo>
                  <a:pt x="10675" y="0"/>
                </a:moveTo>
                <a:lnTo>
                  <a:pt x="0" y="4560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51693" y="193360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675" y="0"/>
                </a:moveTo>
                <a:lnTo>
                  <a:pt x="0" y="1064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45592" y="1944241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7625" y="0"/>
                </a:moveTo>
                <a:lnTo>
                  <a:pt x="0" y="1520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37967" y="1959442"/>
            <a:ext cx="81280" cy="278765"/>
          </a:xfrm>
          <a:custGeom>
            <a:avLst/>
            <a:gdLst/>
            <a:ahLst/>
            <a:cxnLst/>
            <a:rect l="l" t="t" r="r" b="b"/>
            <a:pathLst>
              <a:path w="81280" h="278764">
                <a:moveTo>
                  <a:pt x="9150" y="0"/>
                </a:moveTo>
                <a:lnTo>
                  <a:pt x="4575" y="19760"/>
                </a:lnTo>
                <a:lnTo>
                  <a:pt x="1525" y="42561"/>
                </a:lnTo>
                <a:lnTo>
                  <a:pt x="0" y="69922"/>
                </a:lnTo>
                <a:lnTo>
                  <a:pt x="1525" y="97410"/>
                </a:lnTo>
                <a:lnTo>
                  <a:pt x="10675" y="156692"/>
                </a:lnTo>
                <a:lnTo>
                  <a:pt x="27451" y="209894"/>
                </a:lnTo>
                <a:lnTo>
                  <a:pt x="48803" y="252455"/>
                </a:lnTo>
                <a:lnTo>
                  <a:pt x="70154" y="275383"/>
                </a:lnTo>
                <a:lnTo>
                  <a:pt x="80830" y="278423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94925" y="1926001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12200" y="0"/>
                </a:moveTo>
                <a:lnTo>
                  <a:pt x="0" y="304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85774" y="1929041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4" h="9525">
                <a:moveTo>
                  <a:pt x="10675" y="0"/>
                </a:moveTo>
                <a:lnTo>
                  <a:pt x="0" y="9120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78149" y="1938161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39">
                <a:moveTo>
                  <a:pt x="9150" y="0"/>
                </a:moveTo>
                <a:lnTo>
                  <a:pt x="0" y="15200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70651" y="1953361"/>
            <a:ext cx="9525" cy="18415"/>
          </a:xfrm>
          <a:custGeom>
            <a:avLst/>
            <a:gdLst/>
            <a:ahLst/>
            <a:cxnLst/>
            <a:rect l="l" t="t" r="r" b="b"/>
            <a:pathLst>
              <a:path w="9525" h="18414">
                <a:moveTo>
                  <a:pt x="9023" y="0"/>
                </a:moveTo>
                <a:lnTo>
                  <a:pt x="0" y="1824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63025" y="1971602"/>
            <a:ext cx="60960" cy="264795"/>
          </a:xfrm>
          <a:custGeom>
            <a:avLst/>
            <a:gdLst/>
            <a:ahLst/>
            <a:cxnLst/>
            <a:rect l="l" t="t" r="r" b="b"/>
            <a:pathLst>
              <a:path w="60960" h="264794">
                <a:moveTo>
                  <a:pt x="9150" y="0"/>
                </a:moveTo>
                <a:lnTo>
                  <a:pt x="4575" y="22800"/>
                </a:lnTo>
                <a:lnTo>
                  <a:pt x="1525" y="50161"/>
                </a:lnTo>
                <a:lnTo>
                  <a:pt x="0" y="77522"/>
                </a:lnTo>
                <a:lnTo>
                  <a:pt x="0" y="108050"/>
                </a:lnTo>
                <a:lnTo>
                  <a:pt x="7625" y="165812"/>
                </a:lnTo>
                <a:lnTo>
                  <a:pt x="21224" y="215974"/>
                </a:lnTo>
                <a:lnTo>
                  <a:pt x="39525" y="251062"/>
                </a:lnTo>
                <a:lnTo>
                  <a:pt x="50201" y="261702"/>
                </a:lnTo>
                <a:lnTo>
                  <a:pt x="60876" y="264743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29007" y="1935121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12200" y="0"/>
                </a:moveTo>
                <a:lnTo>
                  <a:pt x="0" y="304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19983" y="1938161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4" h="7619">
                <a:moveTo>
                  <a:pt x="10548" y="0"/>
                </a:moveTo>
                <a:lnTo>
                  <a:pt x="0" y="7600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09308" y="1945761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69">
                <a:moveTo>
                  <a:pt x="12200" y="0"/>
                </a:moveTo>
                <a:lnTo>
                  <a:pt x="0" y="136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01682" y="1959442"/>
            <a:ext cx="9525" cy="18415"/>
          </a:xfrm>
          <a:custGeom>
            <a:avLst/>
            <a:gdLst/>
            <a:ahLst/>
            <a:cxnLst/>
            <a:rect l="l" t="t" r="r" b="b"/>
            <a:pathLst>
              <a:path w="9525" h="18414">
                <a:moveTo>
                  <a:pt x="9150" y="0"/>
                </a:moveTo>
                <a:lnTo>
                  <a:pt x="0" y="1824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94057" y="1977682"/>
            <a:ext cx="9525" cy="22860"/>
          </a:xfrm>
          <a:custGeom>
            <a:avLst/>
            <a:gdLst/>
            <a:ahLst/>
            <a:cxnLst/>
            <a:rect l="l" t="t" r="r" b="b"/>
            <a:pathLst>
              <a:path w="9525" h="22860">
                <a:moveTo>
                  <a:pt x="9150" y="0"/>
                </a:moveTo>
                <a:lnTo>
                  <a:pt x="0" y="22800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81856" y="2000483"/>
            <a:ext cx="44450" cy="247015"/>
          </a:xfrm>
          <a:custGeom>
            <a:avLst/>
            <a:gdLst/>
            <a:ahLst/>
            <a:cxnLst/>
            <a:rect l="l" t="t" r="r" b="b"/>
            <a:pathLst>
              <a:path w="44450" h="247014">
                <a:moveTo>
                  <a:pt x="13725" y="0"/>
                </a:moveTo>
                <a:lnTo>
                  <a:pt x="7625" y="25840"/>
                </a:lnTo>
                <a:lnTo>
                  <a:pt x="3050" y="53201"/>
                </a:lnTo>
                <a:lnTo>
                  <a:pt x="0" y="83729"/>
                </a:lnTo>
                <a:lnTo>
                  <a:pt x="0" y="114130"/>
                </a:lnTo>
                <a:lnTo>
                  <a:pt x="6100" y="168852"/>
                </a:lnTo>
                <a:lnTo>
                  <a:pt x="16776" y="214454"/>
                </a:lnTo>
                <a:lnTo>
                  <a:pt x="35077" y="240422"/>
                </a:lnTo>
                <a:lnTo>
                  <a:pt x="44227" y="246502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61691" y="1957922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5">
                <a:moveTo>
                  <a:pt x="12200" y="0"/>
                </a:moveTo>
                <a:lnTo>
                  <a:pt x="0" y="152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51015" y="1959442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19">
                <a:moveTo>
                  <a:pt x="12200" y="0"/>
                </a:moveTo>
                <a:lnTo>
                  <a:pt x="0" y="7600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40339" y="196704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200" y="0"/>
                </a:moveTo>
                <a:lnTo>
                  <a:pt x="0" y="1216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29664" y="1979203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4">
                <a:moveTo>
                  <a:pt x="12200" y="0"/>
                </a:moveTo>
                <a:lnTo>
                  <a:pt x="0" y="1824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20513" y="1997443"/>
            <a:ext cx="10795" cy="21590"/>
          </a:xfrm>
          <a:custGeom>
            <a:avLst/>
            <a:gdLst/>
            <a:ahLst/>
            <a:cxnLst/>
            <a:rect l="l" t="t" r="r" b="b"/>
            <a:pathLst>
              <a:path w="10794" h="21589">
                <a:moveTo>
                  <a:pt x="10675" y="0"/>
                </a:moveTo>
                <a:lnTo>
                  <a:pt x="0" y="21280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11362" y="2018724"/>
            <a:ext cx="10795" cy="24765"/>
          </a:xfrm>
          <a:custGeom>
            <a:avLst/>
            <a:gdLst/>
            <a:ahLst/>
            <a:cxnLst/>
            <a:rect l="l" t="t" r="r" b="b"/>
            <a:pathLst>
              <a:path w="10794" h="24764">
                <a:moveTo>
                  <a:pt x="10675" y="0"/>
                </a:moveTo>
                <a:lnTo>
                  <a:pt x="0" y="24320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96111" y="2043045"/>
            <a:ext cx="32384" cy="224154"/>
          </a:xfrm>
          <a:custGeom>
            <a:avLst/>
            <a:gdLst/>
            <a:ahLst/>
            <a:cxnLst/>
            <a:rect l="l" t="t" r="r" b="b"/>
            <a:pathLst>
              <a:path w="32385" h="224155">
                <a:moveTo>
                  <a:pt x="16776" y="0"/>
                </a:moveTo>
                <a:lnTo>
                  <a:pt x="10675" y="29007"/>
                </a:lnTo>
                <a:lnTo>
                  <a:pt x="4575" y="57888"/>
                </a:lnTo>
                <a:lnTo>
                  <a:pt x="1525" y="86769"/>
                </a:lnTo>
                <a:lnTo>
                  <a:pt x="1525" y="143011"/>
                </a:lnTo>
                <a:lnTo>
                  <a:pt x="9150" y="188740"/>
                </a:lnTo>
                <a:lnTo>
                  <a:pt x="22876" y="217621"/>
                </a:lnTo>
                <a:lnTo>
                  <a:pt x="32027" y="223701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92722" y="1994403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5">
                <a:moveTo>
                  <a:pt x="12200" y="0"/>
                </a:moveTo>
                <a:lnTo>
                  <a:pt x="0" y="152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80521" y="199592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80">
                <a:moveTo>
                  <a:pt x="13725" y="0"/>
                </a:moveTo>
                <a:lnTo>
                  <a:pt x="0" y="456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68321" y="2000483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725" y="0"/>
                </a:moveTo>
                <a:lnTo>
                  <a:pt x="0" y="1216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56120" y="2012644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4">
                <a:moveTo>
                  <a:pt x="13725" y="0"/>
                </a:moveTo>
                <a:lnTo>
                  <a:pt x="0" y="16720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43919" y="2029364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19">
                <a:moveTo>
                  <a:pt x="13725" y="0"/>
                </a:moveTo>
                <a:lnTo>
                  <a:pt x="0" y="1976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33243" y="2049125"/>
            <a:ext cx="12700" cy="24765"/>
          </a:xfrm>
          <a:custGeom>
            <a:avLst/>
            <a:gdLst/>
            <a:ahLst/>
            <a:cxnLst/>
            <a:rect l="l" t="t" r="r" b="b"/>
            <a:pathLst>
              <a:path w="12700" h="24764">
                <a:moveTo>
                  <a:pt x="12200" y="0"/>
                </a:moveTo>
                <a:lnTo>
                  <a:pt x="0" y="24447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24093" y="2073573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10675" y="0"/>
                </a:moveTo>
                <a:lnTo>
                  <a:pt x="0" y="27361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04266" y="2100934"/>
            <a:ext cx="24765" cy="196215"/>
          </a:xfrm>
          <a:custGeom>
            <a:avLst/>
            <a:gdLst/>
            <a:ahLst/>
            <a:cxnLst/>
            <a:rect l="l" t="t" r="r" b="b"/>
            <a:pathLst>
              <a:path w="24764" h="196214">
                <a:moveTo>
                  <a:pt x="21351" y="0"/>
                </a:moveTo>
                <a:lnTo>
                  <a:pt x="13725" y="27361"/>
                </a:lnTo>
                <a:lnTo>
                  <a:pt x="6100" y="56242"/>
                </a:lnTo>
                <a:lnTo>
                  <a:pt x="3050" y="85123"/>
                </a:lnTo>
                <a:lnTo>
                  <a:pt x="0" y="112484"/>
                </a:lnTo>
                <a:lnTo>
                  <a:pt x="1525" y="138451"/>
                </a:lnTo>
                <a:lnTo>
                  <a:pt x="3050" y="159732"/>
                </a:lnTo>
                <a:lnTo>
                  <a:pt x="7625" y="176453"/>
                </a:lnTo>
                <a:lnTo>
                  <a:pt x="15251" y="188613"/>
                </a:lnTo>
                <a:lnTo>
                  <a:pt x="24401" y="196213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05453" y="2043045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80">
                <a:moveTo>
                  <a:pt x="13725" y="0"/>
                </a:moveTo>
                <a:lnTo>
                  <a:pt x="0" y="456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93252" y="2047605"/>
            <a:ext cx="13970" cy="10795"/>
          </a:xfrm>
          <a:custGeom>
            <a:avLst/>
            <a:gdLst/>
            <a:ahLst/>
            <a:cxnLst/>
            <a:rect l="l" t="t" r="r" b="b"/>
            <a:pathLst>
              <a:path w="13970" h="10794">
                <a:moveTo>
                  <a:pt x="13725" y="0"/>
                </a:moveTo>
                <a:lnTo>
                  <a:pt x="0" y="10767"/>
                </a:lnTo>
              </a:path>
            </a:pathLst>
          </a:custGeom>
          <a:ln w="12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79526" y="2058372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15251" y="0"/>
                </a:moveTo>
                <a:lnTo>
                  <a:pt x="0" y="1520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465800" y="2073573"/>
            <a:ext cx="15875" cy="18415"/>
          </a:xfrm>
          <a:custGeom>
            <a:avLst/>
            <a:gdLst/>
            <a:ahLst/>
            <a:cxnLst/>
            <a:rect l="l" t="t" r="r" b="b"/>
            <a:pathLst>
              <a:path w="15875" h="18414">
                <a:moveTo>
                  <a:pt x="15251" y="0"/>
                </a:moveTo>
                <a:lnTo>
                  <a:pt x="0" y="18240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52074" y="2091813"/>
            <a:ext cx="15875" cy="22860"/>
          </a:xfrm>
          <a:custGeom>
            <a:avLst/>
            <a:gdLst/>
            <a:ahLst/>
            <a:cxnLst/>
            <a:rect l="l" t="t" r="r" b="b"/>
            <a:pathLst>
              <a:path w="15875" h="22860">
                <a:moveTo>
                  <a:pt x="15251" y="0"/>
                </a:moveTo>
                <a:lnTo>
                  <a:pt x="0" y="22800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39873" y="2114614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3725" y="0"/>
                </a:moveTo>
                <a:lnTo>
                  <a:pt x="0" y="25840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429325" y="2140455"/>
            <a:ext cx="12700" cy="27940"/>
          </a:xfrm>
          <a:custGeom>
            <a:avLst/>
            <a:gdLst/>
            <a:ahLst/>
            <a:cxnLst/>
            <a:rect l="l" t="t" r="r" b="b"/>
            <a:pathLst>
              <a:path w="12700" h="27939">
                <a:moveTo>
                  <a:pt x="12073" y="0"/>
                </a:moveTo>
                <a:lnTo>
                  <a:pt x="0" y="27361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420174" y="2167816"/>
            <a:ext cx="10795" cy="29209"/>
          </a:xfrm>
          <a:custGeom>
            <a:avLst/>
            <a:gdLst/>
            <a:ahLst/>
            <a:cxnLst/>
            <a:rect l="l" t="t" r="r" b="b"/>
            <a:pathLst>
              <a:path w="10795" h="29210">
                <a:moveTo>
                  <a:pt x="10675" y="0"/>
                </a:moveTo>
                <a:lnTo>
                  <a:pt x="0" y="28881"/>
                </a:lnTo>
              </a:path>
            </a:pathLst>
          </a:custGeom>
          <a:ln w="12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06448" y="2196697"/>
            <a:ext cx="18415" cy="140335"/>
          </a:xfrm>
          <a:custGeom>
            <a:avLst/>
            <a:gdLst/>
            <a:ahLst/>
            <a:cxnLst/>
            <a:rect l="l" t="t" r="r" b="b"/>
            <a:pathLst>
              <a:path w="18414" h="140335">
                <a:moveTo>
                  <a:pt x="15251" y="0"/>
                </a:moveTo>
                <a:lnTo>
                  <a:pt x="7625" y="29007"/>
                </a:lnTo>
                <a:lnTo>
                  <a:pt x="3050" y="54848"/>
                </a:lnTo>
                <a:lnTo>
                  <a:pt x="0" y="79169"/>
                </a:lnTo>
                <a:lnTo>
                  <a:pt x="1525" y="101970"/>
                </a:lnTo>
                <a:lnTo>
                  <a:pt x="4575" y="118691"/>
                </a:lnTo>
                <a:lnTo>
                  <a:pt x="9150" y="132371"/>
                </a:lnTo>
                <a:lnTo>
                  <a:pt x="18301" y="139971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444449" y="2345789"/>
            <a:ext cx="71755" cy="40005"/>
          </a:xfrm>
          <a:custGeom>
            <a:avLst/>
            <a:gdLst/>
            <a:ahLst/>
            <a:cxnLst/>
            <a:rect l="l" t="t" r="r" b="b"/>
            <a:pathLst>
              <a:path w="71754" h="40005">
                <a:moveTo>
                  <a:pt x="71679" y="39648"/>
                </a:moveTo>
                <a:lnTo>
                  <a:pt x="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71371" y="2312348"/>
            <a:ext cx="74930" cy="35560"/>
          </a:xfrm>
          <a:custGeom>
            <a:avLst/>
            <a:gdLst/>
            <a:ahLst/>
            <a:cxnLst/>
            <a:rect l="l" t="t" r="r" b="b"/>
            <a:pathLst>
              <a:path w="74929" h="35560">
                <a:moveTo>
                  <a:pt x="74602" y="34961"/>
                </a:moveTo>
                <a:lnTo>
                  <a:pt x="0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95116" y="2284987"/>
            <a:ext cx="78105" cy="29209"/>
          </a:xfrm>
          <a:custGeom>
            <a:avLst/>
            <a:gdLst/>
            <a:ahLst/>
            <a:cxnLst/>
            <a:rect l="l" t="t" r="r" b="b"/>
            <a:pathLst>
              <a:path w="78104" h="29210">
                <a:moveTo>
                  <a:pt x="77780" y="28881"/>
                </a:moveTo>
                <a:lnTo>
                  <a:pt x="0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17463" y="2265226"/>
            <a:ext cx="79375" cy="21590"/>
          </a:xfrm>
          <a:custGeom>
            <a:avLst/>
            <a:gdLst/>
            <a:ahLst/>
            <a:cxnLst/>
            <a:rect l="l" t="t" r="r" b="b"/>
            <a:pathLst>
              <a:path w="79375" h="21589">
                <a:moveTo>
                  <a:pt x="79178" y="21280"/>
                </a:moveTo>
                <a:lnTo>
                  <a:pt x="0" y="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39683" y="2248506"/>
            <a:ext cx="79375" cy="17145"/>
          </a:xfrm>
          <a:custGeom>
            <a:avLst/>
            <a:gdLst/>
            <a:ahLst/>
            <a:cxnLst/>
            <a:rect l="l" t="t" r="r" b="b"/>
            <a:pathLst>
              <a:path w="79375" h="17144">
                <a:moveTo>
                  <a:pt x="79305" y="1672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058979" y="2239385"/>
            <a:ext cx="82550" cy="9525"/>
          </a:xfrm>
          <a:custGeom>
            <a:avLst/>
            <a:gdLst/>
            <a:ahLst/>
            <a:cxnLst/>
            <a:rect l="l" t="t" r="r" b="b"/>
            <a:pathLst>
              <a:path w="82550" h="9525">
                <a:moveTo>
                  <a:pt x="-6085" y="4560"/>
                </a:moveTo>
                <a:lnTo>
                  <a:pt x="88313" y="4560"/>
                </a:lnTo>
              </a:path>
            </a:pathLst>
          </a:custGeom>
          <a:ln w="2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979674" y="2236345"/>
            <a:ext cx="81280" cy="3175"/>
          </a:xfrm>
          <a:custGeom>
            <a:avLst/>
            <a:gdLst/>
            <a:ahLst/>
            <a:cxnLst/>
            <a:rect l="l" t="t" r="r" b="b"/>
            <a:pathLst>
              <a:path w="81280" h="3175">
                <a:moveTo>
                  <a:pt x="-6085" y="1520"/>
                </a:moveTo>
                <a:lnTo>
                  <a:pt x="86915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98971" y="2236345"/>
            <a:ext cx="82550" cy="3175"/>
          </a:xfrm>
          <a:custGeom>
            <a:avLst/>
            <a:gdLst/>
            <a:ahLst/>
            <a:cxnLst/>
            <a:rect l="l" t="t" r="r" b="b"/>
            <a:pathLst>
              <a:path w="82550" h="3175">
                <a:moveTo>
                  <a:pt x="-6085" y="1520"/>
                </a:moveTo>
                <a:lnTo>
                  <a:pt x="88313" y="1520"/>
                </a:lnTo>
              </a:path>
            </a:pathLst>
          </a:custGeom>
          <a:ln w="15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18267" y="2239385"/>
            <a:ext cx="82550" cy="7620"/>
          </a:xfrm>
          <a:custGeom>
            <a:avLst/>
            <a:gdLst/>
            <a:ahLst/>
            <a:cxnLst/>
            <a:rect l="l" t="t" r="r" b="b"/>
            <a:pathLst>
              <a:path w="82550" h="7619">
                <a:moveTo>
                  <a:pt x="-6085" y="3800"/>
                </a:moveTo>
                <a:lnTo>
                  <a:pt x="88313" y="3800"/>
                </a:lnTo>
              </a:path>
            </a:pathLst>
          </a:custGeom>
          <a:ln w="19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740487" y="2246986"/>
            <a:ext cx="79375" cy="15240"/>
          </a:xfrm>
          <a:custGeom>
            <a:avLst/>
            <a:gdLst/>
            <a:ahLst/>
            <a:cxnLst/>
            <a:rect l="l" t="t" r="r" b="b"/>
            <a:pathLst>
              <a:path w="79375" h="15239">
                <a:moveTo>
                  <a:pt x="79305" y="0"/>
                </a:moveTo>
                <a:lnTo>
                  <a:pt x="0" y="152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662834" y="2262186"/>
            <a:ext cx="79375" cy="21590"/>
          </a:xfrm>
          <a:custGeom>
            <a:avLst/>
            <a:gdLst/>
            <a:ahLst/>
            <a:cxnLst/>
            <a:rect l="l" t="t" r="r" b="b"/>
            <a:pathLst>
              <a:path w="79375" h="21589">
                <a:moveTo>
                  <a:pt x="79178" y="0"/>
                </a:moveTo>
                <a:lnTo>
                  <a:pt x="0" y="2128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586579" y="2283467"/>
            <a:ext cx="78105" cy="27940"/>
          </a:xfrm>
          <a:custGeom>
            <a:avLst/>
            <a:gdLst/>
            <a:ahLst/>
            <a:cxnLst/>
            <a:rect l="l" t="t" r="r" b="b"/>
            <a:pathLst>
              <a:path w="78105" h="27939">
                <a:moveTo>
                  <a:pt x="77780" y="0"/>
                </a:moveTo>
                <a:lnTo>
                  <a:pt x="0" y="27361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513501" y="2310828"/>
            <a:ext cx="74930" cy="32384"/>
          </a:xfrm>
          <a:custGeom>
            <a:avLst/>
            <a:gdLst/>
            <a:ahLst/>
            <a:cxnLst/>
            <a:rect l="l" t="t" r="r" b="b"/>
            <a:pathLst>
              <a:path w="74930" h="32385">
                <a:moveTo>
                  <a:pt x="74602" y="0"/>
                </a:moveTo>
                <a:lnTo>
                  <a:pt x="0" y="31921"/>
                </a:lnTo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443347" y="2342749"/>
            <a:ext cx="71755" cy="38735"/>
          </a:xfrm>
          <a:custGeom>
            <a:avLst/>
            <a:gdLst/>
            <a:ahLst/>
            <a:cxnLst/>
            <a:rect l="l" t="t" r="r" b="b"/>
            <a:pathLst>
              <a:path w="71755" h="38735">
                <a:moveTo>
                  <a:pt x="71679" y="0"/>
                </a:moveTo>
                <a:lnTo>
                  <a:pt x="0" y="38128"/>
                </a:lnTo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74717" y="2380877"/>
            <a:ext cx="70485" cy="44450"/>
          </a:xfrm>
          <a:custGeom>
            <a:avLst/>
            <a:gdLst/>
            <a:ahLst/>
            <a:cxnLst/>
            <a:rect l="l" t="t" r="r" b="b"/>
            <a:pathLst>
              <a:path w="70485" h="44450">
                <a:moveTo>
                  <a:pt x="70154" y="0"/>
                </a:moveTo>
                <a:lnTo>
                  <a:pt x="0" y="44081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10790" y="2424959"/>
            <a:ext cx="66040" cy="48895"/>
          </a:xfrm>
          <a:custGeom>
            <a:avLst/>
            <a:gdLst/>
            <a:ahLst/>
            <a:cxnLst/>
            <a:rect l="l" t="t" r="r" b="b"/>
            <a:pathLst>
              <a:path w="66039" h="48894">
                <a:moveTo>
                  <a:pt x="65452" y="0"/>
                </a:moveTo>
                <a:lnTo>
                  <a:pt x="0" y="48641"/>
                </a:lnTo>
              </a:path>
            </a:pathLst>
          </a:custGeom>
          <a:ln w="12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251311" y="2473601"/>
            <a:ext cx="61594" cy="53340"/>
          </a:xfrm>
          <a:custGeom>
            <a:avLst/>
            <a:gdLst/>
            <a:ahLst/>
            <a:cxnLst/>
            <a:rect l="l" t="t" r="r" b="b"/>
            <a:pathLst>
              <a:path w="61594" h="53339">
                <a:moveTo>
                  <a:pt x="61004" y="0"/>
                </a:moveTo>
                <a:lnTo>
                  <a:pt x="0" y="53201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195010" y="252680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826" y="0"/>
                </a:moveTo>
                <a:lnTo>
                  <a:pt x="0" y="57888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144668" y="2584691"/>
            <a:ext cx="52069" cy="62865"/>
          </a:xfrm>
          <a:custGeom>
            <a:avLst/>
            <a:gdLst/>
            <a:ahLst/>
            <a:cxnLst/>
            <a:rect l="l" t="t" r="r" b="b"/>
            <a:pathLst>
              <a:path w="52069" h="62864">
                <a:moveTo>
                  <a:pt x="51866" y="0"/>
                </a:moveTo>
                <a:lnTo>
                  <a:pt x="0" y="62322"/>
                </a:lnTo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098953" y="2647014"/>
            <a:ext cx="47625" cy="66040"/>
          </a:xfrm>
          <a:custGeom>
            <a:avLst/>
            <a:gdLst/>
            <a:ahLst/>
            <a:cxnLst/>
            <a:rect l="l" t="t" r="r" b="b"/>
            <a:pathLst>
              <a:path w="47625" h="66039">
                <a:moveTo>
                  <a:pt x="47240" y="0"/>
                </a:moveTo>
                <a:lnTo>
                  <a:pt x="0" y="65489"/>
                </a:lnTo>
              </a:path>
            </a:pathLst>
          </a:custGeom>
          <a:ln w="12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57814" y="2712503"/>
            <a:ext cx="43180" cy="68580"/>
          </a:xfrm>
          <a:custGeom>
            <a:avLst/>
            <a:gdLst/>
            <a:ahLst/>
            <a:cxnLst/>
            <a:rect l="l" t="t" r="r" b="b"/>
            <a:pathLst>
              <a:path w="43180" h="68580">
                <a:moveTo>
                  <a:pt x="42664" y="0"/>
                </a:moveTo>
                <a:lnTo>
                  <a:pt x="0" y="68402"/>
                </a:lnTo>
              </a:path>
            </a:pathLst>
          </a:custGeom>
          <a:ln w="1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21237" y="2780905"/>
            <a:ext cx="38100" cy="73025"/>
          </a:xfrm>
          <a:custGeom>
            <a:avLst/>
            <a:gdLst/>
            <a:ahLst/>
            <a:cxnLst/>
            <a:rect l="l" t="t" r="r" b="b"/>
            <a:pathLst>
              <a:path w="38100" h="73025">
                <a:moveTo>
                  <a:pt x="38102" y="0"/>
                </a:moveTo>
                <a:lnTo>
                  <a:pt x="0" y="72962"/>
                </a:lnTo>
              </a:path>
            </a:pathLst>
          </a:custGeom>
          <a:ln w="12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992285" y="2853868"/>
            <a:ext cx="30480" cy="74930"/>
          </a:xfrm>
          <a:custGeom>
            <a:avLst/>
            <a:gdLst/>
            <a:ahLst/>
            <a:cxnLst/>
            <a:rect l="l" t="t" r="r" b="b"/>
            <a:pathLst>
              <a:path w="30480" h="74930">
                <a:moveTo>
                  <a:pt x="30476" y="0"/>
                </a:moveTo>
                <a:lnTo>
                  <a:pt x="0" y="74609"/>
                </a:lnTo>
              </a:path>
            </a:pathLst>
          </a:custGeom>
          <a:ln w="12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967909" y="2928477"/>
            <a:ext cx="26034" cy="76200"/>
          </a:xfrm>
          <a:custGeom>
            <a:avLst/>
            <a:gdLst/>
            <a:ahLst/>
            <a:cxnLst/>
            <a:rect l="l" t="t" r="r" b="b"/>
            <a:pathLst>
              <a:path w="26035" h="76200">
                <a:moveTo>
                  <a:pt x="25901" y="0"/>
                </a:moveTo>
                <a:lnTo>
                  <a:pt x="0" y="76002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938958" y="3004480"/>
            <a:ext cx="30480" cy="158750"/>
          </a:xfrm>
          <a:custGeom>
            <a:avLst/>
            <a:gdLst/>
            <a:ahLst/>
            <a:cxnLst/>
            <a:rect l="l" t="t" r="r" b="b"/>
            <a:pathLst>
              <a:path w="30480" h="158750">
                <a:moveTo>
                  <a:pt x="30476" y="0"/>
                </a:moveTo>
                <a:lnTo>
                  <a:pt x="12188" y="79169"/>
                </a:lnTo>
                <a:lnTo>
                  <a:pt x="0" y="158212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69507" y="2061412"/>
            <a:ext cx="81280" cy="44450"/>
          </a:xfrm>
          <a:custGeom>
            <a:avLst/>
            <a:gdLst/>
            <a:ahLst/>
            <a:cxnLst/>
            <a:rect l="l" t="t" r="r" b="b"/>
            <a:pathLst>
              <a:path w="81279" h="44450">
                <a:moveTo>
                  <a:pt x="80703" y="44081"/>
                </a:moveTo>
                <a:lnTo>
                  <a:pt x="0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85626" y="2023284"/>
            <a:ext cx="85725" cy="40005"/>
          </a:xfrm>
          <a:custGeom>
            <a:avLst/>
            <a:gdLst/>
            <a:ahLst/>
            <a:cxnLst/>
            <a:rect l="l" t="t" r="r" b="b"/>
            <a:pathLst>
              <a:path w="85725" h="40005">
                <a:moveTo>
                  <a:pt x="85405" y="39648"/>
                </a:moveTo>
                <a:lnTo>
                  <a:pt x="0" y="0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401873" y="1992883"/>
            <a:ext cx="85725" cy="32384"/>
          </a:xfrm>
          <a:custGeom>
            <a:avLst/>
            <a:gdLst/>
            <a:ahLst/>
            <a:cxnLst/>
            <a:rect l="l" t="t" r="r" b="b"/>
            <a:pathLst>
              <a:path w="85725" h="32385">
                <a:moveTo>
                  <a:pt x="85278" y="31921"/>
                </a:moveTo>
                <a:lnTo>
                  <a:pt x="0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314942" y="1968562"/>
            <a:ext cx="88900" cy="26034"/>
          </a:xfrm>
          <a:custGeom>
            <a:avLst/>
            <a:gdLst/>
            <a:ahLst/>
            <a:cxnLst/>
            <a:rect l="l" t="t" r="r" b="b"/>
            <a:pathLst>
              <a:path w="88900" h="26035">
                <a:moveTo>
                  <a:pt x="88455" y="25840"/>
                </a:moveTo>
                <a:lnTo>
                  <a:pt x="0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26613" y="1948801"/>
            <a:ext cx="90170" cy="20320"/>
          </a:xfrm>
          <a:custGeom>
            <a:avLst/>
            <a:gdLst/>
            <a:ahLst/>
            <a:cxnLst/>
            <a:rect l="l" t="t" r="r" b="b"/>
            <a:pathLst>
              <a:path w="90170" h="20319">
                <a:moveTo>
                  <a:pt x="89853" y="19760"/>
                </a:moveTo>
                <a:lnTo>
                  <a:pt x="0" y="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36632" y="1935121"/>
            <a:ext cx="92075" cy="13970"/>
          </a:xfrm>
          <a:custGeom>
            <a:avLst/>
            <a:gdLst/>
            <a:ahLst/>
            <a:cxnLst/>
            <a:rect l="l" t="t" r="r" b="b"/>
            <a:pathLst>
              <a:path w="92075" h="13969">
                <a:moveTo>
                  <a:pt x="91506" y="13680"/>
                </a:moveTo>
                <a:lnTo>
                  <a:pt x="0" y="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46778" y="1926001"/>
            <a:ext cx="91440" cy="9525"/>
          </a:xfrm>
          <a:custGeom>
            <a:avLst/>
            <a:gdLst/>
            <a:ahLst/>
            <a:cxnLst/>
            <a:rect l="l" t="t" r="r" b="b"/>
            <a:pathLst>
              <a:path w="91439" h="9525">
                <a:moveTo>
                  <a:pt x="-6085" y="4560"/>
                </a:moveTo>
                <a:lnTo>
                  <a:pt x="97464" y="4560"/>
                </a:lnTo>
              </a:path>
            </a:pathLst>
          </a:custGeom>
          <a:ln w="21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56925" y="1924480"/>
            <a:ext cx="91440" cy="1905"/>
          </a:xfrm>
          <a:custGeom>
            <a:avLst/>
            <a:gdLst/>
            <a:ahLst/>
            <a:cxnLst/>
            <a:rect l="l" t="t" r="r" b="b"/>
            <a:pathLst>
              <a:path w="91439" h="1905">
                <a:moveTo>
                  <a:pt x="-6084" y="760"/>
                </a:moveTo>
                <a:lnTo>
                  <a:pt x="97463" y="760"/>
                </a:lnTo>
              </a:path>
            </a:pathLst>
          </a:custGeom>
          <a:ln w="1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865419" y="1924480"/>
            <a:ext cx="93345" cy="5080"/>
          </a:xfrm>
          <a:custGeom>
            <a:avLst/>
            <a:gdLst/>
            <a:ahLst/>
            <a:cxnLst/>
            <a:rect l="l" t="t" r="r" b="b"/>
            <a:pathLst>
              <a:path w="93344" h="5080">
                <a:moveTo>
                  <a:pt x="-6085" y="2280"/>
                </a:moveTo>
                <a:lnTo>
                  <a:pt x="99116" y="2280"/>
                </a:lnTo>
              </a:path>
            </a:pathLst>
          </a:custGeom>
          <a:ln w="16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775565" y="1929041"/>
            <a:ext cx="91440" cy="10795"/>
          </a:xfrm>
          <a:custGeom>
            <a:avLst/>
            <a:gdLst/>
            <a:ahLst/>
            <a:cxnLst/>
            <a:rect l="l" t="t" r="r" b="b"/>
            <a:pathLst>
              <a:path w="91439" h="10794">
                <a:moveTo>
                  <a:pt x="91378" y="0"/>
                </a:moveTo>
                <a:lnTo>
                  <a:pt x="0" y="10640"/>
                </a:lnTo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687109" y="1939681"/>
            <a:ext cx="90170" cy="15240"/>
          </a:xfrm>
          <a:custGeom>
            <a:avLst/>
            <a:gdLst/>
            <a:ahLst/>
            <a:cxnLst/>
            <a:rect l="l" t="t" r="r" b="b"/>
            <a:pathLst>
              <a:path w="90169" h="15239">
                <a:moveTo>
                  <a:pt x="89980" y="0"/>
                </a:moveTo>
                <a:lnTo>
                  <a:pt x="0" y="15200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598780" y="1954882"/>
            <a:ext cx="90170" cy="22860"/>
          </a:xfrm>
          <a:custGeom>
            <a:avLst/>
            <a:gdLst/>
            <a:ahLst/>
            <a:cxnLst/>
            <a:rect l="l" t="t" r="r" b="b"/>
            <a:pathLst>
              <a:path w="90169" h="22860">
                <a:moveTo>
                  <a:pt x="89853" y="0"/>
                </a:moveTo>
                <a:lnTo>
                  <a:pt x="0" y="22800"/>
                </a:lnTo>
              </a:path>
            </a:pathLst>
          </a:custGeom>
          <a:ln w="12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13501" y="1977682"/>
            <a:ext cx="86995" cy="27940"/>
          </a:xfrm>
          <a:custGeom>
            <a:avLst/>
            <a:gdLst/>
            <a:ahLst/>
            <a:cxnLst/>
            <a:rect l="l" t="t" r="r" b="b"/>
            <a:pathLst>
              <a:path w="86994" h="27939">
                <a:moveTo>
                  <a:pt x="86803" y="0"/>
                </a:moveTo>
                <a:lnTo>
                  <a:pt x="0" y="27361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429621" y="2005043"/>
            <a:ext cx="85725" cy="33655"/>
          </a:xfrm>
          <a:custGeom>
            <a:avLst/>
            <a:gdLst/>
            <a:ahLst/>
            <a:cxnLst/>
            <a:rect l="l" t="t" r="r" b="b"/>
            <a:pathLst>
              <a:path w="85725" h="33655">
                <a:moveTo>
                  <a:pt x="85405" y="0"/>
                </a:moveTo>
                <a:lnTo>
                  <a:pt x="0" y="33441"/>
                </a:lnTo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347392" y="2038485"/>
            <a:ext cx="83820" cy="40005"/>
          </a:xfrm>
          <a:custGeom>
            <a:avLst/>
            <a:gdLst/>
            <a:ahLst/>
            <a:cxnLst/>
            <a:rect l="l" t="t" r="r" b="b"/>
            <a:pathLst>
              <a:path w="83819" h="40005">
                <a:moveTo>
                  <a:pt x="83753" y="0"/>
                </a:moveTo>
                <a:lnTo>
                  <a:pt x="0" y="39648"/>
                </a:lnTo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269612" y="2078133"/>
            <a:ext cx="79375" cy="44450"/>
          </a:xfrm>
          <a:custGeom>
            <a:avLst/>
            <a:gdLst/>
            <a:ahLst/>
            <a:cxnLst/>
            <a:rect l="l" t="t" r="r" b="b"/>
            <a:pathLst>
              <a:path w="79375" h="44450">
                <a:moveTo>
                  <a:pt x="79305" y="0"/>
                </a:moveTo>
                <a:lnTo>
                  <a:pt x="0" y="44081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193484" y="2122214"/>
            <a:ext cx="78105" cy="50165"/>
          </a:xfrm>
          <a:custGeom>
            <a:avLst/>
            <a:gdLst/>
            <a:ahLst/>
            <a:cxnLst/>
            <a:rect l="l" t="t" r="r" b="b"/>
            <a:pathLst>
              <a:path w="78105" h="50164">
                <a:moveTo>
                  <a:pt x="77653" y="0"/>
                </a:moveTo>
                <a:lnTo>
                  <a:pt x="0" y="50161"/>
                </a:lnTo>
              </a:path>
            </a:pathLst>
          </a:custGeom>
          <a:ln w="12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121817" y="2172376"/>
            <a:ext cx="73660" cy="53340"/>
          </a:xfrm>
          <a:custGeom>
            <a:avLst/>
            <a:gdLst/>
            <a:ahLst/>
            <a:cxnLst/>
            <a:rect l="l" t="t" r="r" b="b"/>
            <a:pathLst>
              <a:path w="73660" h="53339">
                <a:moveTo>
                  <a:pt x="73192" y="0"/>
                </a:moveTo>
                <a:lnTo>
                  <a:pt x="0" y="53328"/>
                </a:lnTo>
              </a:path>
            </a:pathLst>
          </a:custGeom>
          <a:ln w="12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53239" y="2225705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70103" y="0"/>
                </a:moveTo>
                <a:lnTo>
                  <a:pt x="0" y="59282"/>
                </a:lnTo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989248" y="228498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5515" y="0"/>
                </a:moveTo>
                <a:lnTo>
                  <a:pt x="0" y="63842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929807" y="2348829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60" h="68580">
                <a:moveTo>
                  <a:pt x="60953" y="0"/>
                </a:moveTo>
                <a:lnTo>
                  <a:pt x="0" y="6852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73429" y="2417359"/>
            <a:ext cx="58419" cy="71755"/>
          </a:xfrm>
          <a:custGeom>
            <a:avLst/>
            <a:gdLst/>
            <a:ahLst/>
            <a:cxnLst/>
            <a:rect l="l" t="t" r="r" b="b"/>
            <a:pathLst>
              <a:path w="58419" h="71755">
                <a:moveTo>
                  <a:pt x="57903" y="0"/>
                </a:moveTo>
                <a:lnTo>
                  <a:pt x="0" y="71442"/>
                </a:lnTo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23139" y="2488801"/>
            <a:ext cx="52069" cy="74930"/>
          </a:xfrm>
          <a:custGeom>
            <a:avLst/>
            <a:gdLst/>
            <a:ahLst/>
            <a:cxnLst/>
            <a:rect l="l" t="t" r="r" b="b"/>
            <a:pathLst>
              <a:path w="52069" h="74930">
                <a:moveTo>
                  <a:pt x="51815" y="0"/>
                </a:moveTo>
                <a:lnTo>
                  <a:pt x="0" y="74609"/>
                </a:lnTo>
              </a:path>
            </a:pathLst>
          </a:custGeom>
          <a:ln w="12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78949" y="2563410"/>
            <a:ext cx="45720" cy="79375"/>
          </a:xfrm>
          <a:custGeom>
            <a:avLst/>
            <a:gdLst/>
            <a:ahLst/>
            <a:cxnLst/>
            <a:rect l="l" t="t" r="r" b="b"/>
            <a:pathLst>
              <a:path w="45719" h="79375">
                <a:moveTo>
                  <a:pt x="45714" y="0"/>
                </a:moveTo>
                <a:lnTo>
                  <a:pt x="0" y="79042"/>
                </a:lnTo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39335" y="2642454"/>
            <a:ext cx="41275" cy="81280"/>
          </a:xfrm>
          <a:custGeom>
            <a:avLst/>
            <a:gdLst/>
            <a:ahLst/>
            <a:cxnLst/>
            <a:rect l="l" t="t" r="r" b="b"/>
            <a:pathLst>
              <a:path w="41275" h="81280">
                <a:moveTo>
                  <a:pt x="41139" y="0"/>
                </a:moveTo>
                <a:lnTo>
                  <a:pt x="0" y="80689"/>
                </a:lnTo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04283" y="2723143"/>
            <a:ext cx="36830" cy="83820"/>
          </a:xfrm>
          <a:custGeom>
            <a:avLst/>
            <a:gdLst/>
            <a:ahLst/>
            <a:cxnLst/>
            <a:rect l="l" t="t" r="r" b="b"/>
            <a:pathLst>
              <a:path w="36830" h="83819">
                <a:moveTo>
                  <a:pt x="36577" y="0"/>
                </a:moveTo>
                <a:lnTo>
                  <a:pt x="0" y="83603"/>
                </a:lnTo>
              </a:path>
            </a:pathLst>
          </a:custGeom>
          <a:ln w="1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76856" y="2806746"/>
            <a:ext cx="29209" cy="85725"/>
          </a:xfrm>
          <a:custGeom>
            <a:avLst/>
            <a:gdLst/>
            <a:ahLst/>
            <a:cxnLst/>
            <a:rect l="l" t="t" r="r" b="b"/>
            <a:pathLst>
              <a:path w="29210" h="85725">
                <a:moveTo>
                  <a:pt x="28951" y="0"/>
                </a:moveTo>
                <a:lnTo>
                  <a:pt x="0" y="85249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28091" y="2891996"/>
            <a:ext cx="50800" cy="266700"/>
          </a:xfrm>
          <a:custGeom>
            <a:avLst/>
            <a:gdLst/>
            <a:ahLst/>
            <a:cxnLst/>
            <a:rect l="l" t="t" r="r" b="b"/>
            <a:pathLst>
              <a:path w="50800" h="266700">
                <a:moveTo>
                  <a:pt x="50290" y="0"/>
                </a:moveTo>
                <a:lnTo>
                  <a:pt x="27426" y="88163"/>
                </a:lnTo>
                <a:lnTo>
                  <a:pt x="10662" y="176453"/>
                </a:lnTo>
                <a:lnTo>
                  <a:pt x="0" y="266136"/>
                </a:lnTo>
              </a:path>
            </a:pathLst>
          </a:custGeom>
          <a:ln w="12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96298" y="2094846"/>
            <a:ext cx="159999" cy="296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628091" y="3158132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4">
                <a:moveTo>
                  <a:pt x="0" y="0"/>
                </a:moveTo>
                <a:lnTo>
                  <a:pt x="0" y="84586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938958" y="3162692"/>
            <a:ext cx="0" cy="841375"/>
          </a:xfrm>
          <a:custGeom>
            <a:avLst/>
            <a:gdLst/>
            <a:ahLst/>
            <a:cxnLst/>
            <a:rect l="l" t="t" r="r" b="b"/>
            <a:pathLst>
              <a:path h="841375">
                <a:moveTo>
                  <a:pt x="0" y="0"/>
                </a:moveTo>
                <a:lnTo>
                  <a:pt x="0" y="84130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18182" y="4204792"/>
            <a:ext cx="986155" cy="181610"/>
          </a:xfrm>
          <a:custGeom>
            <a:avLst/>
            <a:gdLst/>
            <a:ahLst/>
            <a:cxnLst/>
            <a:rect l="l" t="t" r="r" b="b"/>
            <a:pathLst>
              <a:path w="986155" h="181610">
                <a:moveTo>
                  <a:pt x="0" y="0"/>
                </a:moveTo>
                <a:lnTo>
                  <a:pt x="12188" y="36506"/>
                </a:lnTo>
                <a:lnTo>
                  <a:pt x="48765" y="73013"/>
                </a:lnTo>
                <a:lnTo>
                  <a:pt x="108193" y="106492"/>
                </a:lnTo>
                <a:lnTo>
                  <a:pt x="144770" y="120173"/>
                </a:lnTo>
                <a:lnTo>
                  <a:pt x="187434" y="133866"/>
                </a:lnTo>
                <a:lnTo>
                  <a:pt x="233149" y="146039"/>
                </a:lnTo>
                <a:lnTo>
                  <a:pt x="283427" y="156692"/>
                </a:lnTo>
                <a:lnTo>
                  <a:pt x="335242" y="164292"/>
                </a:lnTo>
                <a:lnTo>
                  <a:pt x="390095" y="171905"/>
                </a:lnTo>
                <a:lnTo>
                  <a:pt x="448011" y="176465"/>
                </a:lnTo>
                <a:lnTo>
                  <a:pt x="505914" y="179505"/>
                </a:lnTo>
                <a:lnTo>
                  <a:pt x="565342" y="181025"/>
                </a:lnTo>
                <a:lnTo>
                  <a:pt x="624770" y="179505"/>
                </a:lnTo>
                <a:lnTo>
                  <a:pt x="682673" y="176465"/>
                </a:lnTo>
                <a:lnTo>
                  <a:pt x="740589" y="171905"/>
                </a:lnTo>
                <a:lnTo>
                  <a:pt x="795442" y="164292"/>
                </a:lnTo>
                <a:lnTo>
                  <a:pt x="848769" y="156692"/>
                </a:lnTo>
                <a:lnTo>
                  <a:pt x="897534" y="146039"/>
                </a:lnTo>
                <a:lnTo>
                  <a:pt x="943249" y="133866"/>
                </a:lnTo>
                <a:lnTo>
                  <a:pt x="985978" y="118653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98072" y="4003993"/>
            <a:ext cx="156950" cy="327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210555" y="3824482"/>
            <a:ext cx="423621" cy="3803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18182" y="3996380"/>
            <a:ext cx="1002665" cy="189230"/>
          </a:xfrm>
          <a:custGeom>
            <a:avLst/>
            <a:gdLst/>
            <a:ahLst/>
            <a:cxnLst/>
            <a:rect l="l" t="t" r="r" b="b"/>
            <a:pathLst>
              <a:path w="1002664" h="189229">
                <a:moveTo>
                  <a:pt x="0" y="0"/>
                </a:moveTo>
                <a:lnTo>
                  <a:pt x="7625" y="38026"/>
                </a:lnTo>
                <a:lnTo>
                  <a:pt x="39614" y="74546"/>
                </a:lnTo>
                <a:lnTo>
                  <a:pt x="92954" y="108012"/>
                </a:lnTo>
                <a:lnTo>
                  <a:pt x="167621" y="136919"/>
                </a:lnTo>
                <a:lnTo>
                  <a:pt x="211811" y="149079"/>
                </a:lnTo>
                <a:lnTo>
                  <a:pt x="259051" y="159732"/>
                </a:lnTo>
                <a:lnTo>
                  <a:pt x="310866" y="168865"/>
                </a:lnTo>
                <a:lnTo>
                  <a:pt x="364194" y="176465"/>
                </a:lnTo>
                <a:lnTo>
                  <a:pt x="420572" y="182546"/>
                </a:lnTo>
                <a:lnTo>
                  <a:pt x="476962" y="187118"/>
                </a:lnTo>
                <a:lnTo>
                  <a:pt x="536390" y="188638"/>
                </a:lnTo>
                <a:lnTo>
                  <a:pt x="594293" y="188638"/>
                </a:lnTo>
                <a:lnTo>
                  <a:pt x="653721" y="187118"/>
                </a:lnTo>
                <a:lnTo>
                  <a:pt x="711624" y="182546"/>
                </a:lnTo>
                <a:lnTo>
                  <a:pt x="766490" y="176465"/>
                </a:lnTo>
                <a:lnTo>
                  <a:pt x="821343" y="168865"/>
                </a:lnTo>
                <a:lnTo>
                  <a:pt x="871633" y="159732"/>
                </a:lnTo>
                <a:lnTo>
                  <a:pt x="918873" y="149079"/>
                </a:lnTo>
                <a:lnTo>
                  <a:pt x="963063" y="136919"/>
                </a:lnTo>
                <a:lnTo>
                  <a:pt x="1002627" y="120185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931347" y="3824482"/>
            <a:ext cx="423675" cy="299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628091" y="4003993"/>
            <a:ext cx="285115" cy="50800"/>
          </a:xfrm>
          <a:custGeom>
            <a:avLst/>
            <a:gdLst/>
            <a:ahLst/>
            <a:cxnLst/>
            <a:rect l="l" t="t" r="r" b="b"/>
            <a:pathLst>
              <a:path w="285114" h="50800">
                <a:moveTo>
                  <a:pt x="0" y="0"/>
                </a:moveTo>
                <a:lnTo>
                  <a:pt x="3050" y="10640"/>
                </a:lnTo>
                <a:lnTo>
                  <a:pt x="12188" y="19773"/>
                </a:lnTo>
                <a:lnTo>
                  <a:pt x="25901" y="28893"/>
                </a:lnTo>
                <a:lnTo>
                  <a:pt x="45714" y="34986"/>
                </a:lnTo>
                <a:lnTo>
                  <a:pt x="70103" y="42586"/>
                </a:lnTo>
                <a:lnTo>
                  <a:pt x="96005" y="47147"/>
                </a:lnTo>
                <a:lnTo>
                  <a:pt x="126481" y="48679"/>
                </a:lnTo>
                <a:lnTo>
                  <a:pt x="156958" y="50199"/>
                </a:lnTo>
                <a:lnTo>
                  <a:pt x="187434" y="48679"/>
                </a:lnTo>
                <a:lnTo>
                  <a:pt x="216386" y="45627"/>
                </a:lnTo>
                <a:lnTo>
                  <a:pt x="242287" y="41066"/>
                </a:lnTo>
                <a:lnTo>
                  <a:pt x="266676" y="34986"/>
                </a:lnTo>
                <a:lnTo>
                  <a:pt x="284965" y="25853"/>
                </a:lnTo>
              </a:path>
            </a:pathLst>
          </a:custGeom>
          <a:ln w="12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913056" y="4022246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20"/>
                </a:moveTo>
                <a:lnTo>
                  <a:pt x="15238" y="0"/>
                </a:lnTo>
              </a:path>
            </a:pathLst>
          </a:custGeom>
          <a:ln w="12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928295" y="4011593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12173"/>
                </a:moveTo>
                <a:lnTo>
                  <a:pt x="9137" y="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937433" y="4002460"/>
            <a:ext cx="1905" cy="10795"/>
          </a:xfrm>
          <a:custGeom>
            <a:avLst/>
            <a:gdLst/>
            <a:ahLst/>
            <a:cxnLst/>
            <a:rect l="l" t="t" r="r" b="b"/>
            <a:pathLst>
              <a:path w="1905" h="10795">
                <a:moveTo>
                  <a:pt x="0" y="10653"/>
                </a:moveTo>
                <a:lnTo>
                  <a:pt x="1525" y="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1050421" y="4893004"/>
            <a:ext cx="292608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(a)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Spine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24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440592" y="4893004"/>
            <a:ext cx="367157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 Spherical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work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envelope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357" y="434209"/>
            <a:ext cx="622554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Multiple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Joint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Robot</a:t>
            </a:r>
            <a:r>
              <a:rPr sz="4000" b="1" spc="-30" dirty="0">
                <a:solidFill>
                  <a:srgbClr val="005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38BF7-700B-49F7-8C8A-5FC9E665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209"/>
            <a:ext cx="9144000" cy="520070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8998" y="366217"/>
            <a:ext cx="536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Manipulator</a:t>
            </a:r>
            <a:r>
              <a:rPr sz="4000" spc="-145" dirty="0"/>
              <a:t> </a:t>
            </a:r>
            <a:r>
              <a:rPr sz="4000" dirty="0"/>
              <a:t>Kinematics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1640" y="1349756"/>
            <a:ext cx="822960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132080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Kinematics deals with the study of motion  without considering the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forces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acting on</a:t>
            </a:r>
            <a:r>
              <a:rPr sz="32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the 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</a:t>
            </a:r>
            <a:r>
              <a:rPr sz="32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structure.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Forward</a:t>
            </a:r>
            <a:r>
              <a:rPr sz="32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Kinematics</a:t>
            </a:r>
            <a:endParaRPr sz="32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Required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position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orientation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8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determined  </a:t>
            </a:r>
            <a:r>
              <a:rPr sz="2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given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set of joint</a:t>
            </a:r>
            <a:r>
              <a:rPr sz="28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angles.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 startAt="3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Inverse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Kinematics</a:t>
            </a:r>
            <a:endParaRPr sz="3200">
              <a:latin typeface="Times New Roman"/>
              <a:cs typeface="Times New Roman"/>
            </a:endParaRPr>
          </a:p>
          <a:p>
            <a:pPr marL="927100" marR="1305560">
              <a:lnSpc>
                <a:spcPct val="100000"/>
              </a:lnSpc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Joint angles of all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joints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 the arm </a:t>
            </a:r>
            <a:r>
              <a:rPr sz="2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are 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determined </a:t>
            </a:r>
            <a:r>
              <a:rPr sz="2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given position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 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orientation.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557" y="378409"/>
            <a:ext cx="3263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Types </a:t>
            </a:r>
            <a:r>
              <a:rPr sz="4000" spc="-5" dirty="0"/>
              <a:t>of</a:t>
            </a:r>
            <a:r>
              <a:rPr sz="4000" spc="5" dirty="0"/>
              <a:t> </a:t>
            </a:r>
            <a:r>
              <a:rPr sz="4000" dirty="0"/>
              <a:t>Joints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259814"/>
            <a:ext cx="794956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Joints 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are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of two</a:t>
            </a:r>
            <a:r>
              <a:rPr sz="32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  <a:p>
            <a:pPr marL="527685" marR="14732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Linear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joint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links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move in linear</a:t>
            </a:r>
            <a:r>
              <a:rPr sz="3200" b="1" spc="-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fashion  with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respect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to its joint when</a:t>
            </a:r>
            <a:r>
              <a:rPr sz="32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actuated.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Rotary joint –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links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move in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rotary</a:t>
            </a:r>
            <a:r>
              <a:rPr sz="32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fashion  with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respect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to its joint when</a:t>
            </a:r>
            <a:r>
              <a:rPr sz="3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actuated.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293850"/>
            <a:ext cx="7801609" cy="4416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Translation</a:t>
            </a:r>
            <a:endParaRPr sz="3200">
              <a:latin typeface="Times New Roman"/>
              <a:cs typeface="Times New Roman"/>
            </a:endParaRPr>
          </a:p>
          <a:p>
            <a:pPr marL="355600" marR="5080" indent="571500">
              <a:lnSpc>
                <a:spcPct val="100000"/>
              </a:lnSpc>
              <a:spcBef>
                <a:spcPts val="770"/>
              </a:spcBef>
            </a:pPr>
            <a:r>
              <a:rPr sz="32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Translation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is 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linear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displacement  made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 point along a straight line</a:t>
            </a:r>
            <a:r>
              <a:rPr sz="32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about  </a:t>
            </a:r>
            <a:r>
              <a:rPr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3200" b="1" i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axis.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Rotation</a:t>
            </a:r>
            <a:endParaRPr sz="3200">
              <a:latin typeface="Times New Roman"/>
              <a:cs typeface="Times New Roman"/>
            </a:endParaRPr>
          </a:p>
          <a:p>
            <a:pPr marL="355600" marR="506730" indent="5715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Rotation is the angular</a:t>
            </a:r>
            <a:r>
              <a:rPr sz="3200" b="1" spc="-1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displacement  made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 point about </a:t>
            </a:r>
            <a:r>
              <a:rPr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sz="3200" b="1" i="1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3200" b="1" i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axis.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569" y="367665"/>
            <a:ext cx="6624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Homogeneous</a:t>
            </a:r>
            <a:r>
              <a:rPr sz="4000" spc="-85" dirty="0"/>
              <a:t> </a:t>
            </a:r>
            <a:r>
              <a:rPr sz="4000" spc="-25" dirty="0"/>
              <a:t>Transformation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6723E-13FF-45D4-BB5C-699C5B49D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592"/>
            <a:ext cx="9144000" cy="58608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91E1B-F195-4D8F-9EDD-E69CA20E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213"/>
            <a:ext cx="9144000" cy="587957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700" y="366217"/>
            <a:ext cx="5053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Manipulator</a:t>
            </a:r>
            <a:r>
              <a:rPr sz="4000" spc="-90" dirty="0"/>
              <a:t> </a:t>
            </a:r>
            <a:r>
              <a:rPr sz="4000" spc="-5" dirty="0"/>
              <a:t>Dynamics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22070"/>
            <a:ext cx="8068309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36893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Dynamics deals with 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study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forces 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acting on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robot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structure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while it is</a:t>
            </a:r>
            <a:r>
              <a:rPr sz="32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in  action.</a:t>
            </a:r>
            <a:endParaRPr sz="3200">
              <a:latin typeface="Times New Roman"/>
              <a:cs typeface="Times New Roman"/>
            </a:endParaRPr>
          </a:p>
          <a:p>
            <a:pPr marL="527685" marR="172720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Lagrange – Euler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equation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is formulated  based on 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kinetic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and potential</a:t>
            </a:r>
            <a:r>
              <a:rPr sz="32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energies  of the</a:t>
            </a:r>
            <a:r>
              <a:rPr sz="32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system.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Difference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between the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kinetic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and  potential energies of the system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known</a:t>
            </a:r>
            <a:r>
              <a:rPr sz="32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as  Lagrangian</a:t>
            </a:r>
            <a:r>
              <a:rPr sz="32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function.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067" y="400938"/>
            <a:ext cx="7252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Disturbances Acting on the</a:t>
            </a:r>
            <a:r>
              <a:rPr sz="4000" spc="-175" dirty="0"/>
              <a:t> </a:t>
            </a:r>
            <a:r>
              <a:rPr sz="4000" spc="-5" dirty="0"/>
              <a:t>Links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02640" y="1293850"/>
            <a:ext cx="3683000" cy="23672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Action of</a:t>
            </a:r>
            <a:r>
              <a:rPr sz="32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gravity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Centripetal</a:t>
            </a:r>
            <a:r>
              <a:rPr sz="32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forces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Centrifugal</a:t>
            </a:r>
            <a:r>
              <a:rPr sz="3200" b="1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forces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Coriolis</a:t>
            </a:r>
            <a:r>
              <a:rPr sz="32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forces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285" y="378409"/>
            <a:ext cx="3060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Robot</a:t>
            </a:r>
            <a:r>
              <a:rPr sz="4000" spc="-75" dirty="0"/>
              <a:t> </a:t>
            </a:r>
            <a:r>
              <a:rPr sz="4000" dirty="0"/>
              <a:t>Motion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377441"/>
            <a:ext cx="780097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389890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Point to point motion – The path has</a:t>
            </a:r>
            <a:r>
              <a:rPr sz="3200" b="1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no  importance.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Continuous path motion – The path</a:t>
            </a:r>
            <a:r>
              <a:rPr sz="3200" b="1" spc="-2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taken  is very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important.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073" y="378409"/>
            <a:ext cx="2639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Trajectories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56740"/>
            <a:ext cx="7905750" cy="2684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Path taken by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robot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endeffector</a:t>
            </a:r>
            <a:r>
              <a:rPr sz="3200" b="1" spc="-1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within  the work volume is known as</a:t>
            </a:r>
            <a:r>
              <a:rPr sz="32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trajectory.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Trajectory</a:t>
            </a:r>
            <a:r>
              <a:rPr sz="32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planning.</a:t>
            </a:r>
            <a:endParaRPr sz="3200">
              <a:latin typeface="Times New Roman"/>
              <a:cs typeface="Times New Roman"/>
            </a:endParaRPr>
          </a:p>
          <a:p>
            <a:pPr marL="927100" lvl="1" indent="-514350">
              <a:lnSpc>
                <a:spcPct val="100000"/>
              </a:lnSpc>
              <a:spcBef>
                <a:spcPts val="72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3000" b="1" dirty="0">
                <a:solidFill>
                  <a:srgbClr val="0000FF"/>
                </a:solidFill>
                <a:latin typeface="Times New Roman"/>
                <a:cs typeface="Times New Roman"/>
              </a:rPr>
              <a:t>Joint 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interpolated </a:t>
            </a:r>
            <a:r>
              <a:rPr sz="3000" b="1" dirty="0">
                <a:solidFill>
                  <a:srgbClr val="0000FF"/>
                </a:solidFill>
                <a:latin typeface="Times New Roman"/>
                <a:cs typeface="Times New Roman"/>
              </a:rPr>
              <a:t>trajectory</a:t>
            </a:r>
            <a:r>
              <a:rPr sz="30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planning.</a:t>
            </a:r>
            <a:endParaRPr sz="3000">
              <a:latin typeface="Times New Roman"/>
              <a:cs typeface="Times New Roman"/>
            </a:endParaRPr>
          </a:p>
          <a:p>
            <a:pPr marL="927100" lvl="1" indent="-514350">
              <a:lnSpc>
                <a:spcPct val="100000"/>
              </a:lnSpc>
              <a:spcBef>
                <a:spcPts val="72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Cartesian path </a:t>
            </a:r>
            <a:r>
              <a:rPr sz="3000" b="1" dirty="0">
                <a:solidFill>
                  <a:srgbClr val="0000FF"/>
                </a:solidFill>
                <a:latin typeface="Times New Roman"/>
                <a:cs typeface="Times New Roman"/>
              </a:rPr>
              <a:t>trajectory</a:t>
            </a:r>
            <a:r>
              <a:rPr sz="30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planning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End of the</a:t>
            </a:r>
            <a:r>
              <a:rPr spc="-5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3257" y="434209"/>
            <a:ext cx="323786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65" dirty="0">
                <a:solidFill>
                  <a:srgbClr val="005000"/>
                </a:solidFill>
                <a:latin typeface="Times New Roman"/>
                <a:cs typeface="Times New Roman"/>
              </a:rPr>
              <a:t>Types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of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 Joints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6"/>
            <a:ext cx="9144000" cy="6381115"/>
          </a:xfrm>
          <a:custGeom>
            <a:avLst/>
            <a:gdLst/>
            <a:ahLst/>
            <a:cxnLst/>
            <a:rect l="l" t="t" r="r" b="b"/>
            <a:pathLst>
              <a:path w="9144000" h="6381115">
                <a:moveTo>
                  <a:pt x="0" y="6380647"/>
                </a:moveTo>
                <a:lnTo>
                  <a:pt x="9143816" y="6380647"/>
                </a:lnTo>
                <a:lnTo>
                  <a:pt x="9143816" y="0"/>
                </a:lnTo>
                <a:lnTo>
                  <a:pt x="0" y="0"/>
                </a:lnTo>
                <a:lnTo>
                  <a:pt x="0" y="6380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02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426"/>
                </a:moveTo>
                <a:lnTo>
                  <a:pt x="9143816" y="1426"/>
                </a:lnTo>
                <a:lnTo>
                  <a:pt x="9143816" y="0"/>
                </a:lnTo>
                <a:lnTo>
                  <a:pt x="0" y="0"/>
                </a:lnTo>
                <a:lnTo>
                  <a:pt x="0" y="1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0498" y="371821"/>
            <a:ext cx="326136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Types </a:t>
            </a:r>
            <a:r>
              <a:rPr spc="20" dirty="0"/>
              <a:t>of</a:t>
            </a:r>
            <a:r>
              <a:rPr spc="-10" dirty="0"/>
              <a:t> </a:t>
            </a:r>
            <a:r>
              <a:rPr spc="20" dirty="0"/>
              <a:t>Joints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64025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816" y="0"/>
                </a:lnTo>
              </a:path>
            </a:pathLst>
          </a:custGeom>
          <a:ln w="12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452" y="2078690"/>
            <a:ext cx="7001509" cy="1928495"/>
          </a:xfrm>
          <a:custGeom>
            <a:avLst/>
            <a:gdLst/>
            <a:ahLst/>
            <a:cxnLst/>
            <a:rect l="l" t="t" r="r" b="b"/>
            <a:pathLst>
              <a:path w="7001509" h="1928495">
                <a:moveTo>
                  <a:pt x="0" y="1927949"/>
                </a:moveTo>
                <a:lnTo>
                  <a:pt x="7000892" y="1927949"/>
                </a:lnTo>
                <a:lnTo>
                  <a:pt x="7000892" y="0"/>
                </a:lnTo>
                <a:lnTo>
                  <a:pt x="0" y="0"/>
                </a:lnTo>
                <a:lnTo>
                  <a:pt x="0" y="1927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6751" y="2220610"/>
            <a:ext cx="1054735" cy="525780"/>
          </a:xfrm>
          <a:custGeom>
            <a:avLst/>
            <a:gdLst/>
            <a:ahLst/>
            <a:cxnLst/>
            <a:rect l="l" t="t" r="r" b="b"/>
            <a:pathLst>
              <a:path w="1054734" h="525780">
                <a:moveTo>
                  <a:pt x="0" y="0"/>
                </a:moveTo>
                <a:lnTo>
                  <a:pt x="1054477" y="525500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7992" y="302244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4893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2016" y="3313164"/>
            <a:ext cx="99695" cy="302260"/>
          </a:xfrm>
          <a:custGeom>
            <a:avLst/>
            <a:gdLst/>
            <a:ahLst/>
            <a:cxnLst/>
            <a:rect l="l" t="t" r="r" b="b"/>
            <a:pathLst>
              <a:path w="99695" h="302260">
                <a:moveTo>
                  <a:pt x="0" y="0"/>
                </a:moveTo>
                <a:lnTo>
                  <a:pt x="43235" y="19179"/>
                </a:lnTo>
                <a:lnTo>
                  <a:pt x="75129" y="62300"/>
                </a:lnTo>
                <a:lnTo>
                  <a:pt x="95946" y="123005"/>
                </a:lnTo>
                <a:lnTo>
                  <a:pt x="99149" y="194883"/>
                </a:lnTo>
                <a:lnTo>
                  <a:pt x="95946" y="231619"/>
                </a:lnTo>
                <a:lnTo>
                  <a:pt x="87939" y="266760"/>
                </a:lnTo>
                <a:lnTo>
                  <a:pt x="73527" y="301901"/>
                </a:lnTo>
              </a:path>
            </a:pathLst>
          </a:custGeom>
          <a:ln w="12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5997" y="3305178"/>
            <a:ext cx="257553" cy="434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3159" y="3092729"/>
            <a:ext cx="8255" cy="45085"/>
          </a:xfrm>
          <a:custGeom>
            <a:avLst/>
            <a:gdLst/>
            <a:ahLst/>
            <a:cxnLst/>
            <a:rect l="l" t="t" r="r" b="b"/>
            <a:pathLst>
              <a:path w="8255" h="45085">
                <a:moveTo>
                  <a:pt x="8006" y="44730"/>
                </a:moveTo>
                <a:lnTo>
                  <a:pt x="0" y="0"/>
                </a:lnTo>
              </a:path>
            </a:pathLst>
          </a:custGeom>
          <a:ln w="12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8747" y="3051204"/>
            <a:ext cx="14604" cy="43180"/>
          </a:xfrm>
          <a:custGeom>
            <a:avLst/>
            <a:gdLst/>
            <a:ahLst/>
            <a:cxnLst/>
            <a:rect l="l" t="t" r="r" b="b"/>
            <a:pathLst>
              <a:path w="14605" h="43180">
                <a:moveTo>
                  <a:pt x="14411" y="43134"/>
                </a:moveTo>
                <a:lnTo>
                  <a:pt x="0" y="0"/>
                </a:lnTo>
              </a:path>
            </a:pathLst>
          </a:custGeom>
          <a:ln w="12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132" y="3011275"/>
            <a:ext cx="19685" cy="41910"/>
          </a:xfrm>
          <a:custGeom>
            <a:avLst/>
            <a:gdLst/>
            <a:ahLst/>
            <a:cxnLst/>
            <a:rect l="l" t="t" r="r" b="b"/>
            <a:pathLst>
              <a:path w="19685" h="41910">
                <a:moveTo>
                  <a:pt x="19215" y="41525"/>
                </a:moveTo>
                <a:lnTo>
                  <a:pt x="0" y="0"/>
                </a:lnTo>
              </a:path>
            </a:pathLst>
          </a:custGeom>
          <a:ln w="12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0449" y="2971333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22285" y="41538"/>
                </a:moveTo>
                <a:lnTo>
                  <a:pt x="0" y="0"/>
                </a:lnTo>
              </a:path>
            </a:pathLst>
          </a:custGeom>
          <a:ln w="12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4827" y="2934596"/>
            <a:ext cx="27305" cy="38735"/>
          </a:xfrm>
          <a:custGeom>
            <a:avLst/>
            <a:gdLst/>
            <a:ahLst/>
            <a:cxnLst/>
            <a:rect l="l" t="t" r="r" b="b"/>
            <a:pathLst>
              <a:path w="27305" h="38735">
                <a:moveTo>
                  <a:pt x="27222" y="38332"/>
                </a:moveTo>
                <a:lnTo>
                  <a:pt x="0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6003" y="2901052"/>
            <a:ext cx="30480" cy="35560"/>
          </a:xfrm>
          <a:custGeom>
            <a:avLst/>
            <a:gdLst/>
            <a:ahLst/>
            <a:cxnLst/>
            <a:rect l="l" t="t" r="r" b="b"/>
            <a:pathLst>
              <a:path w="30480" h="35560">
                <a:moveTo>
                  <a:pt x="30425" y="35140"/>
                </a:moveTo>
                <a:lnTo>
                  <a:pt x="0" y="0"/>
                </a:lnTo>
              </a:path>
            </a:pathLst>
          </a:custGeom>
          <a:ln w="12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5578" y="287229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26" y="30352"/>
                </a:moveTo>
                <a:lnTo>
                  <a:pt x="0" y="0"/>
                </a:lnTo>
              </a:path>
            </a:pathLst>
          </a:custGeom>
          <a:ln w="12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1950" y="2846745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60" h="27305">
                <a:moveTo>
                  <a:pt x="35229" y="27160"/>
                </a:moveTo>
                <a:lnTo>
                  <a:pt x="0" y="0"/>
                </a:lnTo>
              </a:path>
            </a:pathLst>
          </a:custGeom>
          <a:ln w="1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18322" y="2827578"/>
            <a:ext cx="35560" cy="20955"/>
          </a:xfrm>
          <a:custGeom>
            <a:avLst/>
            <a:gdLst/>
            <a:ahLst/>
            <a:cxnLst/>
            <a:rect l="l" t="t" r="r" b="b"/>
            <a:pathLst>
              <a:path w="35560" h="20955">
                <a:moveTo>
                  <a:pt x="35229" y="20762"/>
                </a:moveTo>
                <a:lnTo>
                  <a:pt x="0" y="0"/>
                </a:lnTo>
              </a:path>
            </a:pathLst>
          </a:custGeom>
          <a:ln w="12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3226" y="2811604"/>
            <a:ext cx="36830" cy="17780"/>
          </a:xfrm>
          <a:custGeom>
            <a:avLst/>
            <a:gdLst/>
            <a:ahLst/>
            <a:cxnLst/>
            <a:rect l="l" t="t" r="r" b="b"/>
            <a:pathLst>
              <a:path w="36830" h="17780">
                <a:moveTo>
                  <a:pt x="36697" y="17570"/>
                </a:moveTo>
                <a:lnTo>
                  <a:pt x="0" y="0"/>
                </a:lnTo>
              </a:path>
            </a:pathLst>
          </a:custGeom>
          <a:ln w="12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7997" y="2805219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30" h="8255">
                <a:moveTo>
                  <a:pt x="36830" y="7980"/>
                </a:moveTo>
                <a:lnTo>
                  <a:pt x="0" y="0"/>
                </a:lnTo>
              </a:path>
            </a:pathLst>
          </a:custGeom>
          <a:ln w="12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4369" y="2802014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10">
                <a:moveTo>
                  <a:pt x="-6389" y="1602"/>
                </a:moveTo>
                <a:lnTo>
                  <a:pt x="41618" y="1602"/>
                </a:lnTo>
              </a:path>
            </a:pathLst>
          </a:custGeom>
          <a:ln w="15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80741" y="2802014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10">
                <a:moveTo>
                  <a:pt x="-6389" y="1602"/>
                </a:moveTo>
                <a:lnTo>
                  <a:pt x="41618" y="1602"/>
                </a:lnTo>
              </a:path>
            </a:pathLst>
          </a:custGeom>
          <a:ln w="15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0449" y="2805219"/>
            <a:ext cx="32384" cy="10160"/>
          </a:xfrm>
          <a:custGeom>
            <a:avLst/>
            <a:gdLst/>
            <a:ahLst/>
            <a:cxnLst/>
            <a:rect l="l" t="t" r="r" b="b"/>
            <a:pathLst>
              <a:path w="32385" h="10160">
                <a:moveTo>
                  <a:pt x="31893" y="0"/>
                </a:moveTo>
                <a:lnTo>
                  <a:pt x="0" y="9576"/>
                </a:lnTo>
              </a:path>
            </a:pathLst>
          </a:custGeom>
          <a:ln w="12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23226" y="2814796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5">
                <a:moveTo>
                  <a:pt x="28823" y="0"/>
                </a:moveTo>
                <a:lnTo>
                  <a:pt x="0" y="14378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7571" y="3068775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817" y="41538"/>
                </a:moveTo>
                <a:lnTo>
                  <a:pt x="0" y="0"/>
                </a:lnTo>
              </a:path>
            </a:pathLst>
          </a:custGeom>
          <a:ln w="12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6754" y="3030442"/>
            <a:ext cx="22860" cy="40005"/>
          </a:xfrm>
          <a:custGeom>
            <a:avLst/>
            <a:gdLst/>
            <a:ahLst/>
            <a:cxnLst/>
            <a:rect l="l" t="t" r="r" b="b"/>
            <a:pathLst>
              <a:path w="22860" h="40005">
                <a:moveTo>
                  <a:pt x="22418" y="39928"/>
                </a:moveTo>
                <a:lnTo>
                  <a:pt x="0" y="0"/>
                </a:lnTo>
              </a:path>
            </a:pathLst>
          </a:custGeom>
          <a:ln w="12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1133" y="2996897"/>
            <a:ext cx="27305" cy="35560"/>
          </a:xfrm>
          <a:custGeom>
            <a:avLst/>
            <a:gdLst/>
            <a:ahLst/>
            <a:cxnLst/>
            <a:rect l="l" t="t" r="r" b="b"/>
            <a:pathLst>
              <a:path w="27305" h="35560">
                <a:moveTo>
                  <a:pt x="27222" y="35140"/>
                </a:moveTo>
                <a:lnTo>
                  <a:pt x="0" y="0"/>
                </a:lnTo>
              </a:path>
            </a:pathLst>
          </a:custGeom>
          <a:ln w="12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02442" y="2964949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80" h="33655">
                <a:moveTo>
                  <a:pt x="30291" y="33544"/>
                </a:moveTo>
                <a:lnTo>
                  <a:pt x="0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2017" y="293619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26" y="30352"/>
                </a:moveTo>
                <a:lnTo>
                  <a:pt x="0" y="0"/>
                </a:lnTo>
              </a:path>
            </a:pathLst>
          </a:custGeom>
          <a:ln w="12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9990" y="2913834"/>
            <a:ext cx="33655" cy="24130"/>
          </a:xfrm>
          <a:custGeom>
            <a:avLst/>
            <a:gdLst/>
            <a:ahLst/>
            <a:cxnLst/>
            <a:rect l="l" t="t" r="r" b="b"/>
            <a:pathLst>
              <a:path w="33655" h="24130">
                <a:moveTo>
                  <a:pt x="33627" y="23954"/>
                </a:moveTo>
                <a:lnTo>
                  <a:pt x="0" y="0"/>
                </a:lnTo>
              </a:path>
            </a:pathLst>
          </a:custGeom>
          <a:ln w="12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6362" y="2894667"/>
            <a:ext cx="35560" cy="20955"/>
          </a:xfrm>
          <a:custGeom>
            <a:avLst/>
            <a:gdLst/>
            <a:ahLst/>
            <a:cxnLst/>
            <a:rect l="l" t="t" r="r" b="b"/>
            <a:pathLst>
              <a:path w="35560" h="20955">
                <a:moveTo>
                  <a:pt x="35229" y="20762"/>
                </a:moveTo>
                <a:lnTo>
                  <a:pt x="0" y="0"/>
                </a:lnTo>
              </a:path>
            </a:pathLst>
          </a:custGeom>
          <a:ln w="12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2734" y="2880289"/>
            <a:ext cx="35560" cy="16510"/>
          </a:xfrm>
          <a:custGeom>
            <a:avLst/>
            <a:gdLst/>
            <a:ahLst/>
            <a:cxnLst/>
            <a:rect l="l" t="t" r="r" b="b"/>
            <a:pathLst>
              <a:path w="35560" h="16510">
                <a:moveTo>
                  <a:pt x="35229" y="15974"/>
                </a:moveTo>
                <a:lnTo>
                  <a:pt x="0" y="0"/>
                </a:lnTo>
              </a:path>
            </a:pathLst>
          </a:custGeom>
          <a:ln w="12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9240" y="2873905"/>
            <a:ext cx="35560" cy="8255"/>
          </a:xfrm>
          <a:custGeom>
            <a:avLst/>
            <a:gdLst/>
            <a:ahLst/>
            <a:cxnLst/>
            <a:rect l="l" t="t" r="r" b="b"/>
            <a:pathLst>
              <a:path w="35560" h="8255">
                <a:moveTo>
                  <a:pt x="35095" y="7980"/>
                </a:moveTo>
                <a:lnTo>
                  <a:pt x="0" y="0"/>
                </a:lnTo>
              </a:path>
            </a:pathLst>
          </a:custGeom>
          <a:ln w="12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5612" y="2872295"/>
            <a:ext cx="35560" cy="1905"/>
          </a:xfrm>
          <a:custGeom>
            <a:avLst/>
            <a:gdLst/>
            <a:ahLst/>
            <a:cxnLst/>
            <a:rect l="l" t="t" r="r" b="b"/>
            <a:pathLst>
              <a:path w="35560" h="1905">
                <a:moveTo>
                  <a:pt x="-6389" y="804"/>
                </a:moveTo>
                <a:lnTo>
                  <a:pt x="41618" y="804"/>
                </a:lnTo>
              </a:path>
            </a:pathLst>
          </a:custGeom>
          <a:ln w="1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73585" y="2872295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5">
                <a:moveTo>
                  <a:pt x="-6389" y="804"/>
                </a:moveTo>
                <a:lnTo>
                  <a:pt x="40017" y="804"/>
                </a:lnTo>
              </a:path>
            </a:pathLst>
          </a:custGeom>
          <a:ln w="14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4761" y="2873905"/>
            <a:ext cx="30480" cy="10160"/>
          </a:xfrm>
          <a:custGeom>
            <a:avLst/>
            <a:gdLst/>
            <a:ahLst/>
            <a:cxnLst/>
            <a:rect l="l" t="t" r="r" b="b"/>
            <a:pathLst>
              <a:path w="30480" h="10160">
                <a:moveTo>
                  <a:pt x="30425" y="0"/>
                </a:moveTo>
                <a:lnTo>
                  <a:pt x="0" y="9576"/>
                </a:lnTo>
              </a:path>
            </a:pathLst>
          </a:custGeom>
          <a:ln w="12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17538" y="2883481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5">
                <a:moveTo>
                  <a:pt x="28823" y="0"/>
                </a:moveTo>
                <a:lnTo>
                  <a:pt x="0" y="14378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20774" y="3073563"/>
            <a:ext cx="1171575" cy="240029"/>
          </a:xfrm>
          <a:custGeom>
            <a:avLst/>
            <a:gdLst/>
            <a:ahLst/>
            <a:cxnLst/>
            <a:rect l="l" t="t" r="r" b="b"/>
            <a:pathLst>
              <a:path w="1171575" h="240029">
                <a:moveTo>
                  <a:pt x="0" y="0"/>
                </a:moveTo>
                <a:lnTo>
                  <a:pt x="1171241" y="239600"/>
                </a:lnTo>
              </a:path>
            </a:pathLst>
          </a:custGeom>
          <a:ln w="12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52050" y="3493668"/>
            <a:ext cx="1148715" cy="233679"/>
          </a:xfrm>
          <a:custGeom>
            <a:avLst/>
            <a:gdLst/>
            <a:ahLst/>
            <a:cxnLst/>
            <a:rect l="l" t="t" r="r" b="b"/>
            <a:pathLst>
              <a:path w="1148714" h="233679">
                <a:moveTo>
                  <a:pt x="0" y="0"/>
                </a:moveTo>
                <a:lnTo>
                  <a:pt x="1148689" y="233216"/>
                </a:lnTo>
              </a:path>
            </a:pathLst>
          </a:custGeom>
          <a:ln w="12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53618" y="3506451"/>
            <a:ext cx="281940" cy="179070"/>
          </a:xfrm>
          <a:custGeom>
            <a:avLst/>
            <a:gdLst/>
            <a:ahLst/>
            <a:cxnLst/>
            <a:rect l="l" t="t" r="r" b="b"/>
            <a:pathLst>
              <a:path w="281939" h="179070">
                <a:moveTo>
                  <a:pt x="281567" y="0"/>
                </a:moveTo>
                <a:lnTo>
                  <a:pt x="0" y="178895"/>
                </a:lnTo>
              </a:path>
            </a:pathLst>
          </a:custGeom>
          <a:ln w="12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0390" y="2894667"/>
            <a:ext cx="390525" cy="252729"/>
          </a:xfrm>
          <a:custGeom>
            <a:avLst/>
            <a:gdLst/>
            <a:ahLst/>
            <a:cxnLst/>
            <a:rect l="l" t="t" r="r" b="b"/>
            <a:pathLst>
              <a:path w="390525" h="252730">
                <a:moveTo>
                  <a:pt x="0" y="252382"/>
                </a:moveTo>
                <a:lnTo>
                  <a:pt x="390351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03991" y="2880289"/>
            <a:ext cx="389255" cy="250825"/>
          </a:xfrm>
          <a:custGeom>
            <a:avLst/>
            <a:gdLst/>
            <a:ahLst/>
            <a:cxnLst/>
            <a:rect l="l" t="t" r="r" b="b"/>
            <a:pathLst>
              <a:path w="389255" h="250825">
                <a:moveTo>
                  <a:pt x="0" y="250786"/>
                </a:moveTo>
                <a:lnTo>
                  <a:pt x="388776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47931" y="3683750"/>
            <a:ext cx="107314" cy="70485"/>
          </a:xfrm>
          <a:custGeom>
            <a:avLst/>
            <a:gdLst/>
            <a:ahLst/>
            <a:cxnLst/>
            <a:rect l="l" t="t" r="r" b="b"/>
            <a:pathLst>
              <a:path w="107314" h="70485">
                <a:moveTo>
                  <a:pt x="0" y="70281"/>
                </a:moveTo>
                <a:lnTo>
                  <a:pt x="107289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20741" y="2827578"/>
            <a:ext cx="104139" cy="69215"/>
          </a:xfrm>
          <a:custGeom>
            <a:avLst/>
            <a:gdLst/>
            <a:ahLst/>
            <a:cxnLst/>
            <a:rect l="l" t="t" r="r" b="b"/>
            <a:pathLst>
              <a:path w="104139" h="69214">
                <a:moveTo>
                  <a:pt x="0" y="68685"/>
                </a:moveTo>
                <a:lnTo>
                  <a:pt x="104086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55220" y="3662988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5" h="22860">
                <a:moveTo>
                  <a:pt x="0" y="22358"/>
                </a:moveTo>
                <a:lnTo>
                  <a:pt x="25621" y="0"/>
                </a:lnTo>
              </a:path>
            </a:pathLst>
          </a:custGeom>
          <a:ln w="12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80841" y="3639033"/>
            <a:ext cx="20955" cy="26034"/>
          </a:xfrm>
          <a:custGeom>
            <a:avLst/>
            <a:gdLst/>
            <a:ahLst/>
            <a:cxnLst/>
            <a:rect l="l" t="t" r="r" b="b"/>
            <a:pathLst>
              <a:path w="20955" h="26035">
                <a:moveTo>
                  <a:pt x="0" y="25550"/>
                </a:moveTo>
                <a:lnTo>
                  <a:pt x="20683" y="0"/>
                </a:lnTo>
              </a:path>
            </a:pathLst>
          </a:custGeom>
          <a:ln w="12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01525" y="3608680"/>
            <a:ext cx="16510" cy="32384"/>
          </a:xfrm>
          <a:custGeom>
            <a:avLst/>
            <a:gdLst/>
            <a:ahLst/>
            <a:cxnLst/>
            <a:rect l="l" t="t" r="r" b="b"/>
            <a:pathLst>
              <a:path w="16510" h="32385">
                <a:moveTo>
                  <a:pt x="0" y="31948"/>
                </a:moveTo>
                <a:lnTo>
                  <a:pt x="16013" y="0"/>
                </a:lnTo>
              </a:path>
            </a:pathLst>
          </a:custGeom>
          <a:ln w="12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7538" y="3575136"/>
            <a:ext cx="13335" cy="35560"/>
          </a:xfrm>
          <a:custGeom>
            <a:avLst/>
            <a:gdLst/>
            <a:ahLst/>
            <a:cxnLst/>
            <a:rect l="l" t="t" r="r" b="b"/>
            <a:pathLst>
              <a:path w="13335" h="35560">
                <a:moveTo>
                  <a:pt x="0" y="35140"/>
                </a:moveTo>
                <a:lnTo>
                  <a:pt x="12810" y="0"/>
                </a:lnTo>
              </a:path>
            </a:pathLst>
          </a:custGeom>
          <a:ln w="12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30349" y="3538399"/>
            <a:ext cx="8255" cy="38735"/>
          </a:xfrm>
          <a:custGeom>
            <a:avLst/>
            <a:gdLst/>
            <a:ahLst/>
            <a:cxnLst/>
            <a:rect l="l" t="t" r="r" b="b"/>
            <a:pathLst>
              <a:path w="8255" h="38735">
                <a:moveTo>
                  <a:pt x="0" y="38332"/>
                </a:moveTo>
                <a:lnTo>
                  <a:pt x="8006" y="0"/>
                </a:lnTo>
              </a:path>
            </a:pathLst>
          </a:custGeom>
          <a:ln w="12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8356" y="3498457"/>
            <a:ext cx="1905" cy="41910"/>
          </a:xfrm>
          <a:custGeom>
            <a:avLst/>
            <a:gdLst/>
            <a:ahLst/>
            <a:cxnLst/>
            <a:rect l="l" t="t" r="r" b="b"/>
            <a:pathLst>
              <a:path w="1905" h="41910">
                <a:moveTo>
                  <a:pt x="800" y="-6410"/>
                </a:moveTo>
                <a:lnTo>
                  <a:pt x="800" y="47948"/>
                </a:lnTo>
              </a:path>
            </a:pathLst>
          </a:custGeom>
          <a:ln w="14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36754" y="3458528"/>
            <a:ext cx="3810" cy="41910"/>
          </a:xfrm>
          <a:custGeom>
            <a:avLst/>
            <a:gdLst/>
            <a:ahLst/>
            <a:cxnLst/>
            <a:rect l="l" t="t" r="r" b="b"/>
            <a:pathLst>
              <a:path w="3810" h="41910">
                <a:moveTo>
                  <a:pt x="1601" y="-6410"/>
                </a:moveTo>
                <a:lnTo>
                  <a:pt x="1601" y="47935"/>
                </a:lnTo>
              </a:path>
            </a:pathLst>
          </a:custGeom>
          <a:ln w="16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8748" y="3415393"/>
            <a:ext cx="8255" cy="45085"/>
          </a:xfrm>
          <a:custGeom>
            <a:avLst/>
            <a:gdLst/>
            <a:ahLst/>
            <a:cxnLst/>
            <a:rect l="l" t="t" r="r" b="b"/>
            <a:pathLst>
              <a:path w="8255" h="45085">
                <a:moveTo>
                  <a:pt x="8006" y="44730"/>
                </a:moveTo>
                <a:lnTo>
                  <a:pt x="0" y="0"/>
                </a:lnTo>
              </a:path>
            </a:pathLst>
          </a:custGeom>
          <a:ln w="12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7538" y="3373868"/>
            <a:ext cx="11430" cy="43180"/>
          </a:xfrm>
          <a:custGeom>
            <a:avLst/>
            <a:gdLst/>
            <a:ahLst/>
            <a:cxnLst/>
            <a:rect l="l" t="t" r="r" b="b"/>
            <a:pathLst>
              <a:path w="11430" h="43179">
                <a:moveTo>
                  <a:pt x="11209" y="43134"/>
                </a:moveTo>
                <a:lnTo>
                  <a:pt x="0" y="0"/>
                </a:lnTo>
              </a:path>
            </a:pathLst>
          </a:custGeom>
          <a:ln w="12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98322" y="3332343"/>
            <a:ext cx="19685" cy="43180"/>
          </a:xfrm>
          <a:custGeom>
            <a:avLst/>
            <a:gdLst/>
            <a:ahLst/>
            <a:cxnLst/>
            <a:rect l="l" t="t" r="r" b="b"/>
            <a:pathLst>
              <a:path w="19685" h="43179">
                <a:moveTo>
                  <a:pt x="19215" y="43121"/>
                </a:moveTo>
                <a:lnTo>
                  <a:pt x="0" y="0"/>
                </a:lnTo>
              </a:path>
            </a:pathLst>
          </a:custGeom>
          <a:ln w="12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77638" y="3292401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22285" y="41538"/>
                </a:moveTo>
                <a:lnTo>
                  <a:pt x="0" y="0"/>
                </a:lnTo>
              </a:path>
            </a:pathLst>
          </a:custGeom>
          <a:ln w="12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52017" y="3255664"/>
            <a:ext cx="27305" cy="38735"/>
          </a:xfrm>
          <a:custGeom>
            <a:avLst/>
            <a:gdLst/>
            <a:ahLst/>
            <a:cxnLst/>
            <a:rect l="l" t="t" r="r" b="b"/>
            <a:pathLst>
              <a:path w="27305" h="38735">
                <a:moveTo>
                  <a:pt x="27222" y="38332"/>
                </a:moveTo>
                <a:lnTo>
                  <a:pt x="0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23193" y="3220523"/>
            <a:ext cx="30480" cy="36830"/>
          </a:xfrm>
          <a:custGeom>
            <a:avLst/>
            <a:gdLst/>
            <a:ahLst/>
            <a:cxnLst/>
            <a:rect l="l" t="t" r="r" b="b"/>
            <a:pathLst>
              <a:path w="30480" h="36829">
                <a:moveTo>
                  <a:pt x="30425" y="36736"/>
                </a:moveTo>
                <a:lnTo>
                  <a:pt x="0" y="0"/>
                </a:lnTo>
              </a:path>
            </a:pathLst>
          </a:custGeom>
          <a:ln w="12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92768" y="3191767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26" y="30352"/>
                </a:moveTo>
                <a:lnTo>
                  <a:pt x="0" y="0"/>
                </a:lnTo>
              </a:path>
            </a:pathLst>
          </a:custGeom>
          <a:ln w="12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9140" y="3166216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60" h="27305">
                <a:moveTo>
                  <a:pt x="35229" y="27146"/>
                </a:moveTo>
                <a:lnTo>
                  <a:pt x="0" y="0"/>
                </a:lnTo>
              </a:path>
            </a:pathLst>
          </a:custGeom>
          <a:ln w="1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24044" y="3145454"/>
            <a:ext cx="36830" cy="22860"/>
          </a:xfrm>
          <a:custGeom>
            <a:avLst/>
            <a:gdLst/>
            <a:ahLst/>
            <a:cxnLst/>
            <a:rect l="l" t="t" r="r" b="b"/>
            <a:pathLst>
              <a:path w="36830" h="22860">
                <a:moveTo>
                  <a:pt x="36697" y="22358"/>
                </a:moveTo>
                <a:lnTo>
                  <a:pt x="0" y="0"/>
                </a:lnTo>
              </a:path>
            </a:pathLst>
          </a:custGeom>
          <a:ln w="12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88788" y="3131075"/>
            <a:ext cx="37465" cy="16510"/>
          </a:xfrm>
          <a:custGeom>
            <a:avLst/>
            <a:gdLst/>
            <a:ahLst/>
            <a:cxnLst/>
            <a:rect l="l" t="t" r="r" b="b"/>
            <a:pathLst>
              <a:path w="37464" h="16510">
                <a:moveTo>
                  <a:pt x="36857" y="15974"/>
                </a:moveTo>
                <a:lnTo>
                  <a:pt x="0" y="0"/>
                </a:lnTo>
              </a:path>
            </a:pathLst>
          </a:custGeom>
          <a:ln w="12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53585" y="3123082"/>
            <a:ext cx="36830" cy="10160"/>
          </a:xfrm>
          <a:custGeom>
            <a:avLst/>
            <a:gdLst/>
            <a:ahLst/>
            <a:cxnLst/>
            <a:rect l="l" t="t" r="r" b="b"/>
            <a:pathLst>
              <a:path w="36830" h="10160">
                <a:moveTo>
                  <a:pt x="36803" y="9589"/>
                </a:moveTo>
                <a:lnTo>
                  <a:pt x="0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19984" y="3119889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10">
                <a:moveTo>
                  <a:pt x="-6389" y="1596"/>
                </a:moveTo>
                <a:lnTo>
                  <a:pt x="41592" y="1596"/>
                </a:lnTo>
              </a:path>
            </a:pathLst>
          </a:custGeom>
          <a:ln w="15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6383" y="3119889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10">
                <a:moveTo>
                  <a:pt x="-6389" y="1596"/>
                </a:moveTo>
                <a:lnTo>
                  <a:pt x="41592" y="1596"/>
                </a:lnTo>
              </a:path>
            </a:pathLst>
          </a:custGeom>
          <a:ln w="15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55984" y="3123082"/>
            <a:ext cx="32384" cy="10160"/>
          </a:xfrm>
          <a:custGeom>
            <a:avLst/>
            <a:gdLst/>
            <a:ahLst/>
            <a:cxnLst/>
            <a:rect l="l" t="t" r="r" b="b"/>
            <a:pathLst>
              <a:path w="32385" h="10160">
                <a:moveTo>
                  <a:pt x="31999" y="0"/>
                </a:moveTo>
                <a:lnTo>
                  <a:pt x="0" y="9589"/>
                </a:lnTo>
              </a:path>
            </a:pathLst>
          </a:custGeom>
          <a:ln w="12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28788" y="3132672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5">
                <a:moveTo>
                  <a:pt x="28797" y="0"/>
                </a:moveTo>
                <a:lnTo>
                  <a:pt x="0" y="14378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35991" y="3145454"/>
            <a:ext cx="94615" cy="62865"/>
          </a:xfrm>
          <a:custGeom>
            <a:avLst/>
            <a:gdLst/>
            <a:ahLst/>
            <a:cxnLst/>
            <a:rect l="l" t="t" r="r" b="b"/>
            <a:pathLst>
              <a:path w="94614" h="62864">
                <a:moveTo>
                  <a:pt x="0" y="62287"/>
                </a:moveTo>
                <a:lnTo>
                  <a:pt x="94398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91187" y="2637457"/>
            <a:ext cx="817880" cy="203200"/>
          </a:xfrm>
          <a:custGeom>
            <a:avLst/>
            <a:gdLst/>
            <a:ahLst/>
            <a:cxnLst/>
            <a:rect l="l" t="t" r="r" b="b"/>
            <a:pathLst>
              <a:path w="817880" h="203200">
                <a:moveTo>
                  <a:pt x="0" y="0"/>
                </a:moveTo>
                <a:lnTo>
                  <a:pt x="817627" y="202903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92768" y="2881885"/>
            <a:ext cx="107314" cy="27305"/>
          </a:xfrm>
          <a:custGeom>
            <a:avLst/>
            <a:gdLst/>
            <a:ahLst/>
            <a:cxnLst/>
            <a:rect l="l" t="t" r="r" b="b"/>
            <a:pathLst>
              <a:path w="107314" h="27305">
                <a:moveTo>
                  <a:pt x="0" y="0"/>
                </a:moveTo>
                <a:lnTo>
                  <a:pt x="107155" y="2716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03991" y="3131075"/>
            <a:ext cx="109220" cy="27305"/>
          </a:xfrm>
          <a:custGeom>
            <a:avLst/>
            <a:gdLst/>
            <a:ahLst/>
            <a:cxnLst/>
            <a:rect l="l" t="t" r="r" b="b"/>
            <a:pathLst>
              <a:path w="109219" h="27305">
                <a:moveTo>
                  <a:pt x="0" y="0"/>
                </a:moveTo>
                <a:lnTo>
                  <a:pt x="108797" y="27146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40782" y="3659795"/>
            <a:ext cx="296545" cy="118745"/>
          </a:xfrm>
          <a:custGeom>
            <a:avLst/>
            <a:gdLst/>
            <a:ahLst/>
            <a:cxnLst/>
            <a:rect l="l" t="t" r="r" b="b"/>
            <a:pathLst>
              <a:path w="296544" h="118745">
                <a:moveTo>
                  <a:pt x="0" y="0"/>
                </a:moveTo>
                <a:lnTo>
                  <a:pt x="30411" y="31948"/>
                </a:lnTo>
                <a:lnTo>
                  <a:pt x="62411" y="60691"/>
                </a:lnTo>
                <a:lnTo>
                  <a:pt x="95999" y="83063"/>
                </a:lnTo>
                <a:lnTo>
                  <a:pt x="131202" y="100633"/>
                </a:lnTo>
                <a:lnTo>
                  <a:pt x="201607" y="118204"/>
                </a:lnTo>
                <a:lnTo>
                  <a:pt x="235209" y="118204"/>
                </a:lnTo>
                <a:lnTo>
                  <a:pt x="267249" y="111806"/>
                </a:lnTo>
                <a:lnTo>
                  <a:pt x="295939" y="99037"/>
                </a:lnTo>
              </a:path>
            </a:pathLst>
          </a:custGeom>
          <a:ln w="12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6721" y="3741263"/>
            <a:ext cx="26034" cy="19685"/>
          </a:xfrm>
          <a:custGeom>
            <a:avLst/>
            <a:gdLst/>
            <a:ahLst/>
            <a:cxnLst/>
            <a:rect l="l" t="t" r="r" b="b"/>
            <a:pathLst>
              <a:path w="26035" h="19685">
                <a:moveTo>
                  <a:pt x="0" y="19166"/>
                </a:moveTo>
                <a:lnTo>
                  <a:pt x="25621" y="0"/>
                </a:lnTo>
              </a:path>
            </a:pathLst>
          </a:custGeom>
          <a:ln w="12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62342" y="3718891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60" h="24129">
                <a:moveTo>
                  <a:pt x="0" y="23968"/>
                </a:moveTo>
                <a:lnTo>
                  <a:pt x="22418" y="0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4761" y="3690148"/>
            <a:ext cx="19685" cy="30480"/>
          </a:xfrm>
          <a:custGeom>
            <a:avLst/>
            <a:gdLst/>
            <a:ahLst/>
            <a:cxnLst/>
            <a:rect l="l" t="t" r="r" b="b"/>
            <a:pathLst>
              <a:path w="19685" h="30479">
                <a:moveTo>
                  <a:pt x="0" y="30339"/>
                </a:moveTo>
                <a:lnTo>
                  <a:pt x="19215" y="0"/>
                </a:lnTo>
              </a:path>
            </a:pathLst>
          </a:custGeom>
          <a:ln w="12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03977" y="3658199"/>
            <a:ext cx="14604" cy="33655"/>
          </a:xfrm>
          <a:custGeom>
            <a:avLst/>
            <a:gdLst/>
            <a:ahLst/>
            <a:cxnLst/>
            <a:rect l="l" t="t" r="r" b="b"/>
            <a:pathLst>
              <a:path w="14605" h="33654">
                <a:moveTo>
                  <a:pt x="0" y="33544"/>
                </a:moveTo>
                <a:lnTo>
                  <a:pt x="14411" y="0"/>
                </a:lnTo>
              </a:path>
            </a:pathLst>
          </a:custGeom>
          <a:ln w="12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18389" y="3623059"/>
            <a:ext cx="10160" cy="36830"/>
          </a:xfrm>
          <a:custGeom>
            <a:avLst/>
            <a:gdLst/>
            <a:ahLst/>
            <a:cxnLst/>
            <a:rect l="l" t="t" r="r" b="b"/>
            <a:pathLst>
              <a:path w="10160" h="36829">
                <a:moveTo>
                  <a:pt x="0" y="36736"/>
                </a:moveTo>
                <a:lnTo>
                  <a:pt x="9607" y="0"/>
                </a:lnTo>
              </a:path>
            </a:pathLst>
          </a:custGeom>
          <a:ln w="12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27997" y="3584712"/>
            <a:ext cx="3810" cy="40005"/>
          </a:xfrm>
          <a:custGeom>
            <a:avLst/>
            <a:gdLst/>
            <a:ahLst/>
            <a:cxnLst/>
            <a:rect l="l" t="t" r="r" b="b"/>
            <a:pathLst>
              <a:path w="3810" h="40004">
                <a:moveTo>
                  <a:pt x="1601" y="-6410"/>
                </a:moveTo>
                <a:lnTo>
                  <a:pt x="1601" y="46352"/>
                </a:lnTo>
              </a:path>
            </a:pathLst>
          </a:custGeom>
          <a:ln w="16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31200" y="3543187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34"/>
                </a:moveTo>
                <a:lnTo>
                  <a:pt x="0" y="0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24794" y="3501662"/>
            <a:ext cx="6985" cy="43180"/>
          </a:xfrm>
          <a:custGeom>
            <a:avLst/>
            <a:gdLst/>
            <a:ahLst/>
            <a:cxnLst/>
            <a:rect l="l" t="t" r="r" b="b"/>
            <a:pathLst>
              <a:path w="6985" h="43179">
                <a:moveTo>
                  <a:pt x="6405" y="43121"/>
                </a:moveTo>
                <a:lnTo>
                  <a:pt x="0" y="0"/>
                </a:lnTo>
              </a:path>
            </a:pathLst>
          </a:custGeom>
          <a:ln w="12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15186" y="3460124"/>
            <a:ext cx="10160" cy="43180"/>
          </a:xfrm>
          <a:custGeom>
            <a:avLst/>
            <a:gdLst/>
            <a:ahLst/>
            <a:cxnLst/>
            <a:rect l="l" t="t" r="r" b="b"/>
            <a:pathLst>
              <a:path w="10160" h="43179">
                <a:moveTo>
                  <a:pt x="9607" y="43134"/>
                </a:moveTo>
                <a:lnTo>
                  <a:pt x="0" y="0"/>
                </a:lnTo>
              </a:path>
            </a:pathLst>
          </a:custGeom>
          <a:ln w="12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97572" y="3417003"/>
            <a:ext cx="17780" cy="45085"/>
          </a:xfrm>
          <a:custGeom>
            <a:avLst/>
            <a:gdLst/>
            <a:ahLst/>
            <a:cxnLst/>
            <a:rect l="l" t="t" r="r" b="b"/>
            <a:pathLst>
              <a:path w="17780" h="45085">
                <a:moveTo>
                  <a:pt x="17614" y="44717"/>
                </a:moveTo>
                <a:lnTo>
                  <a:pt x="0" y="0"/>
                </a:lnTo>
              </a:path>
            </a:pathLst>
          </a:custGeom>
          <a:ln w="12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78356" y="3377060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817" y="41538"/>
                </a:moveTo>
                <a:lnTo>
                  <a:pt x="0" y="0"/>
                </a:lnTo>
              </a:path>
            </a:pathLst>
          </a:custGeom>
          <a:ln w="12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54336" y="3338727"/>
            <a:ext cx="26034" cy="40005"/>
          </a:xfrm>
          <a:custGeom>
            <a:avLst/>
            <a:gdLst/>
            <a:ahLst/>
            <a:cxnLst/>
            <a:rect l="l" t="t" r="r" b="b"/>
            <a:pathLst>
              <a:path w="26035" h="40004">
                <a:moveTo>
                  <a:pt x="25621" y="39928"/>
                </a:moveTo>
                <a:lnTo>
                  <a:pt x="0" y="0"/>
                </a:lnTo>
              </a:path>
            </a:pathLst>
          </a:custGeom>
          <a:ln w="12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7247" y="3303587"/>
            <a:ext cx="29209" cy="36830"/>
          </a:xfrm>
          <a:custGeom>
            <a:avLst/>
            <a:gdLst/>
            <a:ahLst/>
            <a:cxnLst/>
            <a:rect l="l" t="t" r="r" b="b"/>
            <a:pathLst>
              <a:path w="29210" h="36829">
                <a:moveTo>
                  <a:pt x="28690" y="36736"/>
                </a:moveTo>
                <a:lnTo>
                  <a:pt x="0" y="0"/>
                </a:lnTo>
              </a:path>
            </a:pathLst>
          </a:custGeom>
          <a:ln w="12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96781" y="3271638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5" h="33654">
                <a:moveTo>
                  <a:pt x="32066" y="33544"/>
                </a:moveTo>
                <a:lnTo>
                  <a:pt x="0" y="0"/>
                </a:lnTo>
              </a:path>
            </a:pathLst>
          </a:custGeom>
          <a:ln w="12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64781" y="3244478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33601" y="28756"/>
                </a:moveTo>
                <a:lnTo>
                  <a:pt x="0" y="0"/>
                </a:lnTo>
              </a:path>
            </a:pathLst>
          </a:custGeom>
          <a:ln w="12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31193" y="3222119"/>
            <a:ext cx="35560" cy="24130"/>
          </a:xfrm>
          <a:custGeom>
            <a:avLst/>
            <a:gdLst/>
            <a:ahLst/>
            <a:cxnLst/>
            <a:rect l="l" t="t" r="r" b="b"/>
            <a:pathLst>
              <a:path w="35560" h="24130">
                <a:moveTo>
                  <a:pt x="35189" y="23968"/>
                </a:moveTo>
                <a:lnTo>
                  <a:pt x="0" y="0"/>
                </a:lnTo>
              </a:path>
            </a:pathLst>
          </a:custGeom>
          <a:ln w="12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95991" y="3204549"/>
            <a:ext cx="36830" cy="19685"/>
          </a:xfrm>
          <a:custGeom>
            <a:avLst/>
            <a:gdLst/>
            <a:ahLst/>
            <a:cxnLst/>
            <a:rect l="l" t="t" r="r" b="b"/>
            <a:pathLst>
              <a:path w="36830" h="19685">
                <a:moveTo>
                  <a:pt x="36790" y="19166"/>
                </a:moveTo>
                <a:lnTo>
                  <a:pt x="0" y="0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60788" y="3193363"/>
            <a:ext cx="36830" cy="13335"/>
          </a:xfrm>
          <a:custGeom>
            <a:avLst/>
            <a:gdLst/>
            <a:ahLst/>
            <a:cxnLst/>
            <a:rect l="l" t="t" r="r" b="b"/>
            <a:pathLst>
              <a:path w="36830" h="13335">
                <a:moveTo>
                  <a:pt x="36803" y="12782"/>
                </a:moveTo>
                <a:lnTo>
                  <a:pt x="0" y="0"/>
                </a:lnTo>
              </a:path>
            </a:pathLst>
          </a:custGeom>
          <a:ln w="12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25585" y="3190171"/>
            <a:ext cx="36830" cy="5080"/>
          </a:xfrm>
          <a:custGeom>
            <a:avLst/>
            <a:gdLst/>
            <a:ahLst/>
            <a:cxnLst/>
            <a:rect l="l" t="t" r="r" b="b"/>
            <a:pathLst>
              <a:path w="36830" h="5080">
                <a:moveTo>
                  <a:pt x="-6389" y="2400"/>
                </a:moveTo>
                <a:lnTo>
                  <a:pt x="43193" y="2400"/>
                </a:lnTo>
              </a:path>
            </a:pathLst>
          </a:custGeom>
          <a:ln w="17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91984" y="319017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2" y="0"/>
                </a:moveTo>
                <a:lnTo>
                  <a:pt x="0" y="0"/>
                </a:lnTo>
              </a:path>
            </a:pathLst>
          </a:custGeom>
          <a:ln w="12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59984" y="3190171"/>
            <a:ext cx="33655" cy="6985"/>
          </a:xfrm>
          <a:custGeom>
            <a:avLst/>
            <a:gdLst/>
            <a:ahLst/>
            <a:cxnLst/>
            <a:rect l="l" t="t" r="r" b="b"/>
            <a:pathLst>
              <a:path w="33655" h="6985">
                <a:moveTo>
                  <a:pt x="33601" y="0"/>
                </a:moveTo>
                <a:lnTo>
                  <a:pt x="0" y="6397"/>
                </a:lnTo>
              </a:path>
            </a:pathLst>
          </a:custGeom>
          <a:ln w="12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31187" y="3196569"/>
            <a:ext cx="30480" cy="13335"/>
          </a:xfrm>
          <a:custGeom>
            <a:avLst/>
            <a:gdLst/>
            <a:ahLst/>
            <a:cxnLst/>
            <a:rect l="l" t="t" r="r" b="b"/>
            <a:pathLst>
              <a:path w="30480" h="13335">
                <a:moveTo>
                  <a:pt x="30398" y="0"/>
                </a:moveTo>
                <a:lnTo>
                  <a:pt x="0" y="12768"/>
                </a:lnTo>
              </a:path>
            </a:pathLst>
          </a:custGeom>
          <a:ln w="12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05592" y="3209337"/>
            <a:ext cx="27305" cy="17780"/>
          </a:xfrm>
          <a:custGeom>
            <a:avLst/>
            <a:gdLst/>
            <a:ahLst/>
            <a:cxnLst/>
            <a:rect l="l" t="t" r="r" b="b"/>
            <a:pathLst>
              <a:path w="27305" h="17780">
                <a:moveTo>
                  <a:pt x="27195" y="0"/>
                </a:moveTo>
                <a:lnTo>
                  <a:pt x="0" y="1757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92768" y="288188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41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87992" y="3022448"/>
            <a:ext cx="819785" cy="204470"/>
          </a:xfrm>
          <a:custGeom>
            <a:avLst/>
            <a:gdLst/>
            <a:ahLst/>
            <a:cxnLst/>
            <a:rect l="l" t="t" r="r" b="b"/>
            <a:pathLst>
              <a:path w="819785" h="204469">
                <a:moveTo>
                  <a:pt x="0" y="0"/>
                </a:moveTo>
                <a:lnTo>
                  <a:pt x="819201" y="204459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87992" y="3447342"/>
            <a:ext cx="852805" cy="212725"/>
          </a:xfrm>
          <a:custGeom>
            <a:avLst/>
            <a:gdLst/>
            <a:ahLst/>
            <a:cxnLst/>
            <a:rect l="l" t="t" r="r" b="b"/>
            <a:pathLst>
              <a:path w="852805" h="212725">
                <a:moveTo>
                  <a:pt x="0" y="0"/>
                </a:moveTo>
                <a:lnTo>
                  <a:pt x="852789" y="212453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54366" y="3065577"/>
            <a:ext cx="175999" cy="164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49565" y="3223716"/>
            <a:ext cx="102870" cy="270510"/>
          </a:xfrm>
          <a:custGeom>
            <a:avLst/>
            <a:gdLst/>
            <a:ahLst/>
            <a:cxnLst/>
            <a:rect l="l" t="t" r="r" b="b"/>
            <a:pathLst>
              <a:path w="102869" h="270510">
                <a:moveTo>
                  <a:pt x="12810" y="0"/>
                </a:moveTo>
                <a:lnTo>
                  <a:pt x="3202" y="36736"/>
                </a:lnTo>
                <a:lnTo>
                  <a:pt x="0" y="73486"/>
                </a:lnTo>
                <a:lnTo>
                  <a:pt x="0" y="110223"/>
                </a:lnTo>
                <a:lnTo>
                  <a:pt x="12810" y="178908"/>
                </a:lnTo>
                <a:lnTo>
                  <a:pt x="40033" y="231619"/>
                </a:lnTo>
                <a:lnTo>
                  <a:pt x="80066" y="263568"/>
                </a:lnTo>
                <a:lnTo>
                  <a:pt x="102485" y="269952"/>
                </a:lnTo>
              </a:path>
            </a:pathLst>
          </a:custGeom>
          <a:ln w="12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67973" y="3343510"/>
            <a:ext cx="236813" cy="281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87992" y="2635861"/>
            <a:ext cx="603250" cy="388620"/>
          </a:xfrm>
          <a:custGeom>
            <a:avLst/>
            <a:gdLst/>
            <a:ahLst/>
            <a:cxnLst/>
            <a:rect l="l" t="t" r="r" b="b"/>
            <a:pathLst>
              <a:path w="603250" h="388619">
                <a:moveTo>
                  <a:pt x="0" y="388183"/>
                </a:moveTo>
                <a:lnTo>
                  <a:pt x="603195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75252" y="2960160"/>
            <a:ext cx="26034" cy="17780"/>
          </a:xfrm>
          <a:custGeom>
            <a:avLst/>
            <a:gdLst/>
            <a:ahLst/>
            <a:cxnLst/>
            <a:rect l="l" t="t" r="r" b="b"/>
            <a:pathLst>
              <a:path w="26035" h="17780">
                <a:moveTo>
                  <a:pt x="0" y="17570"/>
                </a:moveTo>
                <a:lnTo>
                  <a:pt x="25487" y="0"/>
                </a:lnTo>
              </a:path>
            </a:pathLst>
          </a:custGeom>
          <a:ln w="12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55186" y="2891475"/>
            <a:ext cx="53340" cy="35560"/>
          </a:xfrm>
          <a:custGeom>
            <a:avLst/>
            <a:gdLst/>
            <a:ahLst/>
            <a:cxnLst/>
            <a:rect l="l" t="t" r="r" b="b"/>
            <a:pathLst>
              <a:path w="53339" h="35560">
                <a:moveTo>
                  <a:pt x="0" y="35140"/>
                </a:moveTo>
                <a:lnTo>
                  <a:pt x="52843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63943" y="2822790"/>
            <a:ext cx="51435" cy="35560"/>
          </a:xfrm>
          <a:custGeom>
            <a:avLst/>
            <a:gdLst/>
            <a:ahLst/>
            <a:cxnLst/>
            <a:rect l="l" t="t" r="r" b="b"/>
            <a:pathLst>
              <a:path w="51435" h="35560">
                <a:moveTo>
                  <a:pt x="0" y="35140"/>
                </a:moveTo>
                <a:lnTo>
                  <a:pt x="51242" y="0"/>
                </a:lnTo>
              </a:path>
            </a:pathLst>
          </a:custGeom>
          <a:ln w="12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71232" y="2754104"/>
            <a:ext cx="52705" cy="35560"/>
          </a:xfrm>
          <a:custGeom>
            <a:avLst/>
            <a:gdLst/>
            <a:ahLst/>
            <a:cxnLst/>
            <a:rect l="l" t="t" r="r" b="b"/>
            <a:pathLst>
              <a:path w="52704" h="35560">
                <a:moveTo>
                  <a:pt x="0" y="35140"/>
                </a:moveTo>
                <a:lnTo>
                  <a:pt x="52710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78388" y="2685406"/>
            <a:ext cx="53340" cy="35560"/>
          </a:xfrm>
          <a:custGeom>
            <a:avLst/>
            <a:gdLst/>
            <a:ahLst/>
            <a:cxnLst/>
            <a:rect l="l" t="t" r="r" b="b"/>
            <a:pathLst>
              <a:path w="53339" h="35560">
                <a:moveTo>
                  <a:pt x="0" y="35153"/>
                </a:moveTo>
                <a:lnTo>
                  <a:pt x="52843" y="0"/>
                </a:lnTo>
              </a:path>
            </a:pathLst>
          </a:custGeom>
          <a:ln w="12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85544" y="2632668"/>
            <a:ext cx="27305" cy="19685"/>
          </a:xfrm>
          <a:custGeom>
            <a:avLst/>
            <a:gdLst/>
            <a:ahLst/>
            <a:cxnLst/>
            <a:rect l="l" t="t" r="r" b="b"/>
            <a:pathLst>
              <a:path w="27304" h="19685">
                <a:moveTo>
                  <a:pt x="0" y="19153"/>
                </a:moveTo>
                <a:lnTo>
                  <a:pt x="27222" y="0"/>
                </a:lnTo>
              </a:path>
            </a:pathLst>
          </a:custGeom>
          <a:ln w="12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21624" y="3051204"/>
            <a:ext cx="184150" cy="32384"/>
          </a:xfrm>
          <a:custGeom>
            <a:avLst/>
            <a:gdLst/>
            <a:ahLst/>
            <a:cxnLst/>
            <a:rect l="l" t="t" r="r" b="b"/>
            <a:pathLst>
              <a:path w="184150" h="32385">
                <a:moveTo>
                  <a:pt x="0" y="22358"/>
                </a:moveTo>
                <a:lnTo>
                  <a:pt x="39899" y="30352"/>
                </a:lnTo>
                <a:lnTo>
                  <a:pt x="79933" y="31948"/>
                </a:lnTo>
                <a:lnTo>
                  <a:pt x="116763" y="27160"/>
                </a:lnTo>
                <a:lnTo>
                  <a:pt x="151993" y="17570"/>
                </a:lnTo>
                <a:lnTo>
                  <a:pt x="184019" y="0"/>
                </a:lnTo>
              </a:path>
            </a:pathLst>
          </a:custGeom>
          <a:ln w="12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705644" y="3030442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10" h="22860">
                <a:moveTo>
                  <a:pt x="0" y="22358"/>
                </a:moveTo>
                <a:lnTo>
                  <a:pt x="28690" y="0"/>
                </a:lnTo>
              </a:path>
            </a:pathLst>
          </a:custGeom>
          <a:ln w="1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34334" y="3003281"/>
            <a:ext cx="26034" cy="29209"/>
          </a:xfrm>
          <a:custGeom>
            <a:avLst/>
            <a:gdLst/>
            <a:ahLst/>
            <a:cxnLst/>
            <a:rect l="l" t="t" r="r" b="b"/>
            <a:pathLst>
              <a:path w="26035" h="29210">
                <a:moveTo>
                  <a:pt x="0" y="28756"/>
                </a:moveTo>
                <a:lnTo>
                  <a:pt x="25621" y="0"/>
                </a:lnTo>
              </a:path>
            </a:pathLst>
          </a:custGeom>
          <a:ln w="12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59956" y="2972929"/>
            <a:ext cx="20955" cy="32384"/>
          </a:xfrm>
          <a:custGeom>
            <a:avLst/>
            <a:gdLst/>
            <a:ahLst/>
            <a:cxnLst/>
            <a:rect l="l" t="t" r="r" b="b"/>
            <a:pathLst>
              <a:path w="20954" h="32385">
                <a:moveTo>
                  <a:pt x="0" y="31948"/>
                </a:moveTo>
                <a:lnTo>
                  <a:pt x="20817" y="0"/>
                </a:lnTo>
              </a:path>
            </a:pathLst>
          </a:custGeom>
          <a:ln w="12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80773" y="2937788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4" h="36830">
                <a:moveTo>
                  <a:pt x="0" y="36750"/>
                </a:moveTo>
                <a:lnTo>
                  <a:pt x="14411" y="0"/>
                </a:lnTo>
              </a:path>
            </a:pathLst>
          </a:custGeom>
          <a:ln w="12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95185" y="2899456"/>
            <a:ext cx="11430" cy="40005"/>
          </a:xfrm>
          <a:custGeom>
            <a:avLst/>
            <a:gdLst/>
            <a:ahLst/>
            <a:cxnLst/>
            <a:rect l="l" t="t" r="r" b="b"/>
            <a:pathLst>
              <a:path w="11429" h="40005">
                <a:moveTo>
                  <a:pt x="0" y="39928"/>
                </a:moveTo>
                <a:lnTo>
                  <a:pt x="11209" y="0"/>
                </a:lnTo>
              </a:path>
            </a:pathLst>
          </a:custGeom>
          <a:ln w="12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06394" y="2857930"/>
            <a:ext cx="6985" cy="43180"/>
          </a:xfrm>
          <a:custGeom>
            <a:avLst/>
            <a:gdLst/>
            <a:ahLst/>
            <a:cxnLst/>
            <a:rect l="l" t="t" r="r" b="b"/>
            <a:pathLst>
              <a:path w="6985" h="43180">
                <a:moveTo>
                  <a:pt x="0" y="43121"/>
                </a:moveTo>
                <a:lnTo>
                  <a:pt x="6405" y="0"/>
                </a:lnTo>
              </a:path>
            </a:pathLst>
          </a:custGeom>
          <a:ln w="12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12800" y="2813200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5">
                <a:moveTo>
                  <a:pt x="800" y="-6410"/>
                </a:moveTo>
                <a:lnTo>
                  <a:pt x="800" y="52736"/>
                </a:lnTo>
              </a:path>
            </a:pathLst>
          </a:custGeom>
          <a:ln w="14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09597" y="2768469"/>
            <a:ext cx="5080" cy="46355"/>
          </a:xfrm>
          <a:custGeom>
            <a:avLst/>
            <a:gdLst/>
            <a:ahLst/>
            <a:cxnLst/>
            <a:rect l="l" t="t" r="r" b="b"/>
            <a:pathLst>
              <a:path w="5079" h="46355">
                <a:moveTo>
                  <a:pt x="2402" y="-6410"/>
                </a:moveTo>
                <a:lnTo>
                  <a:pt x="2402" y="52736"/>
                </a:lnTo>
              </a:path>
            </a:pathLst>
          </a:custGeom>
          <a:ln w="17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99989" y="2722156"/>
            <a:ext cx="10160" cy="48260"/>
          </a:xfrm>
          <a:custGeom>
            <a:avLst/>
            <a:gdLst/>
            <a:ahLst/>
            <a:cxnLst/>
            <a:rect l="l" t="t" r="r" b="b"/>
            <a:pathLst>
              <a:path w="10160" h="48260">
                <a:moveTo>
                  <a:pt x="9607" y="47909"/>
                </a:moveTo>
                <a:lnTo>
                  <a:pt x="0" y="0"/>
                </a:lnTo>
              </a:path>
            </a:pathLst>
          </a:custGeom>
          <a:ln w="12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85577" y="2674167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14411" y="49585"/>
                </a:moveTo>
                <a:lnTo>
                  <a:pt x="0" y="0"/>
                </a:lnTo>
              </a:path>
            </a:pathLst>
          </a:custGeom>
          <a:ln w="12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64760" y="2629476"/>
            <a:ext cx="20955" cy="46355"/>
          </a:xfrm>
          <a:custGeom>
            <a:avLst/>
            <a:gdLst/>
            <a:ahLst/>
            <a:cxnLst/>
            <a:rect l="l" t="t" r="r" b="b"/>
            <a:pathLst>
              <a:path w="20954" h="46355">
                <a:moveTo>
                  <a:pt x="20817" y="46286"/>
                </a:moveTo>
                <a:lnTo>
                  <a:pt x="0" y="0"/>
                </a:lnTo>
              </a:path>
            </a:pathLst>
          </a:custGeom>
          <a:ln w="12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40740" y="2583189"/>
            <a:ext cx="26034" cy="48260"/>
          </a:xfrm>
          <a:custGeom>
            <a:avLst/>
            <a:gdLst/>
            <a:ahLst/>
            <a:cxnLst/>
            <a:rect l="l" t="t" r="r" b="b"/>
            <a:pathLst>
              <a:path w="26035" h="48260">
                <a:moveTo>
                  <a:pt x="25621" y="47882"/>
                </a:moveTo>
                <a:lnTo>
                  <a:pt x="0" y="0"/>
                </a:lnTo>
              </a:path>
            </a:pathLst>
          </a:custGeom>
          <a:ln w="12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13650" y="2541691"/>
            <a:ext cx="29209" cy="43180"/>
          </a:xfrm>
          <a:custGeom>
            <a:avLst/>
            <a:gdLst/>
            <a:ahLst/>
            <a:cxnLst/>
            <a:rect l="l" t="t" r="r" b="b"/>
            <a:pathLst>
              <a:path w="29210" h="43180">
                <a:moveTo>
                  <a:pt x="28690" y="43094"/>
                </a:moveTo>
                <a:lnTo>
                  <a:pt x="0" y="0"/>
                </a:lnTo>
              </a:path>
            </a:pathLst>
          </a:custGeom>
          <a:ln w="12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83225" y="2501656"/>
            <a:ext cx="32384" cy="41910"/>
          </a:xfrm>
          <a:custGeom>
            <a:avLst/>
            <a:gdLst/>
            <a:ahLst/>
            <a:cxnLst/>
            <a:rect l="l" t="t" r="r" b="b"/>
            <a:pathLst>
              <a:path w="32385" h="41910">
                <a:moveTo>
                  <a:pt x="32026" y="41631"/>
                </a:moveTo>
                <a:lnTo>
                  <a:pt x="0" y="0"/>
                </a:lnTo>
              </a:path>
            </a:pathLst>
          </a:custGeom>
          <a:ln w="12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47996" y="2464945"/>
            <a:ext cx="36830" cy="38735"/>
          </a:xfrm>
          <a:custGeom>
            <a:avLst/>
            <a:gdLst/>
            <a:ahLst/>
            <a:cxnLst/>
            <a:rect l="l" t="t" r="r" b="b"/>
            <a:pathLst>
              <a:path w="36829" h="38735">
                <a:moveTo>
                  <a:pt x="36830" y="38306"/>
                </a:moveTo>
                <a:lnTo>
                  <a:pt x="0" y="0"/>
                </a:lnTo>
              </a:path>
            </a:pathLst>
          </a:custGeom>
          <a:ln w="12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11165" y="2431427"/>
            <a:ext cx="38735" cy="35560"/>
          </a:xfrm>
          <a:custGeom>
            <a:avLst/>
            <a:gdLst/>
            <a:ahLst/>
            <a:cxnLst/>
            <a:rect l="l" t="t" r="r" b="b"/>
            <a:pathLst>
              <a:path w="38735" h="35560">
                <a:moveTo>
                  <a:pt x="38431" y="35114"/>
                </a:moveTo>
                <a:lnTo>
                  <a:pt x="0" y="0"/>
                </a:lnTo>
              </a:path>
            </a:pathLst>
          </a:custGeom>
          <a:ln w="12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72733" y="2402698"/>
            <a:ext cx="40640" cy="30480"/>
          </a:xfrm>
          <a:custGeom>
            <a:avLst/>
            <a:gdLst/>
            <a:ahLst/>
            <a:cxnLst/>
            <a:rect l="l" t="t" r="r" b="b"/>
            <a:pathLst>
              <a:path w="40639" h="30480">
                <a:moveTo>
                  <a:pt x="40033" y="30325"/>
                </a:moveTo>
                <a:lnTo>
                  <a:pt x="0" y="0"/>
                </a:lnTo>
              </a:path>
            </a:pathLst>
          </a:custGeom>
          <a:ln w="1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32833" y="2380352"/>
            <a:ext cx="41910" cy="24130"/>
          </a:xfrm>
          <a:custGeom>
            <a:avLst/>
            <a:gdLst/>
            <a:ahLst/>
            <a:cxnLst/>
            <a:rect l="l" t="t" r="r" b="b"/>
            <a:pathLst>
              <a:path w="41910" h="24130">
                <a:moveTo>
                  <a:pt x="41501" y="23941"/>
                </a:moveTo>
                <a:lnTo>
                  <a:pt x="0" y="0"/>
                </a:lnTo>
              </a:path>
            </a:pathLst>
          </a:custGeom>
          <a:ln w="12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91199" y="2361199"/>
            <a:ext cx="43815" cy="20955"/>
          </a:xfrm>
          <a:custGeom>
            <a:avLst/>
            <a:gdLst/>
            <a:ahLst/>
            <a:cxnLst/>
            <a:rect l="l" t="t" r="r" b="b"/>
            <a:pathLst>
              <a:path w="43814" h="20955">
                <a:moveTo>
                  <a:pt x="43235" y="20749"/>
                </a:moveTo>
                <a:lnTo>
                  <a:pt x="0" y="0"/>
                </a:lnTo>
              </a:path>
            </a:pathLst>
          </a:custGeom>
          <a:ln w="12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51165" y="2351623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30">
                <a:moveTo>
                  <a:pt x="41634" y="11172"/>
                </a:moveTo>
                <a:lnTo>
                  <a:pt x="0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09531" y="2343642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43235" y="7980"/>
                </a:moveTo>
                <a:lnTo>
                  <a:pt x="0" y="0"/>
                </a:lnTo>
              </a:path>
            </a:pathLst>
          </a:custGeom>
          <a:ln w="12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71232" y="234364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39899" y="0"/>
                </a:moveTo>
                <a:lnTo>
                  <a:pt x="0" y="0"/>
                </a:lnTo>
              </a:path>
            </a:pathLst>
          </a:custGeom>
          <a:ln w="12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34401" y="2343642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5" h="5080">
                <a:moveTo>
                  <a:pt x="-6389" y="2394"/>
                </a:moveTo>
                <a:lnTo>
                  <a:pt x="44821" y="2394"/>
                </a:lnTo>
              </a:path>
            </a:pathLst>
          </a:custGeom>
          <a:ln w="17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99172" y="2348430"/>
            <a:ext cx="36830" cy="11430"/>
          </a:xfrm>
          <a:custGeom>
            <a:avLst/>
            <a:gdLst/>
            <a:ahLst/>
            <a:cxnLst/>
            <a:rect l="l" t="t" r="r" b="b"/>
            <a:pathLst>
              <a:path w="36829" h="11430">
                <a:moveTo>
                  <a:pt x="36830" y="0"/>
                </a:moveTo>
                <a:lnTo>
                  <a:pt x="0" y="11172"/>
                </a:lnTo>
              </a:path>
            </a:pathLst>
          </a:custGeom>
          <a:ln w="12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67145" y="2359603"/>
            <a:ext cx="33655" cy="16510"/>
          </a:xfrm>
          <a:custGeom>
            <a:avLst/>
            <a:gdLst/>
            <a:ahLst/>
            <a:cxnLst/>
            <a:rect l="l" t="t" r="r" b="b"/>
            <a:pathLst>
              <a:path w="33654" h="16510">
                <a:moveTo>
                  <a:pt x="33627" y="0"/>
                </a:moveTo>
                <a:lnTo>
                  <a:pt x="0" y="15960"/>
                </a:lnTo>
              </a:path>
            </a:pathLst>
          </a:custGeom>
          <a:ln w="12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38322" y="2375564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25" y="0"/>
                </a:moveTo>
                <a:lnTo>
                  <a:pt x="0" y="22345"/>
                </a:lnTo>
              </a:path>
            </a:pathLst>
          </a:custGeom>
          <a:ln w="12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14435" y="239790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7" y="0"/>
                </a:moveTo>
                <a:lnTo>
                  <a:pt x="0" y="25537"/>
                </a:lnTo>
              </a:path>
            </a:pathLst>
          </a:custGeom>
          <a:ln w="12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95219" y="2423447"/>
            <a:ext cx="20955" cy="32384"/>
          </a:xfrm>
          <a:custGeom>
            <a:avLst/>
            <a:gdLst/>
            <a:ahLst/>
            <a:cxnLst/>
            <a:rect l="l" t="t" r="r" b="b"/>
            <a:pathLst>
              <a:path w="20955" h="32385">
                <a:moveTo>
                  <a:pt x="20817" y="0"/>
                </a:moveTo>
                <a:lnTo>
                  <a:pt x="0" y="31921"/>
                </a:lnTo>
              </a:path>
            </a:pathLst>
          </a:custGeom>
          <a:ln w="12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79206" y="2455369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80" h="35560">
                <a:moveTo>
                  <a:pt x="17614" y="0"/>
                </a:moveTo>
                <a:lnTo>
                  <a:pt x="0" y="35114"/>
                </a:lnTo>
              </a:path>
            </a:pathLst>
          </a:custGeom>
          <a:ln w="12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64794" y="2490483"/>
            <a:ext cx="16510" cy="171450"/>
          </a:xfrm>
          <a:custGeom>
            <a:avLst/>
            <a:gdLst/>
            <a:ahLst/>
            <a:cxnLst/>
            <a:rect l="l" t="t" r="r" b="b"/>
            <a:pathLst>
              <a:path w="16510" h="171450">
                <a:moveTo>
                  <a:pt x="16013" y="0"/>
                </a:moveTo>
                <a:lnTo>
                  <a:pt x="6405" y="40035"/>
                </a:lnTo>
                <a:lnTo>
                  <a:pt x="0" y="81533"/>
                </a:lnTo>
                <a:lnTo>
                  <a:pt x="0" y="126224"/>
                </a:lnTo>
                <a:lnTo>
                  <a:pt x="6405" y="170915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35965" y="2996897"/>
            <a:ext cx="742950" cy="370840"/>
          </a:xfrm>
          <a:custGeom>
            <a:avLst/>
            <a:gdLst/>
            <a:ahLst/>
            <a:cxnLst/>
            <a:rect l="l" t="t" r="r" b="b"/>
            <a:pathLst>
              <a:path w="742950" h="370839">
                <a:moveTo>
                  <a:pt x="0" y="0"/>
                </a:moveTo>
                <a:lnTo>
                  <a:pt x="742484" y="370586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58453" y="2479310"/>
            <a:ext cx="1054735" cy="525780"/>
          </a:xfrm>
          <a:custGeom>
            <a:avLst/>
            <a:gdLst/>
            <a:ahLst/>
            <a:cxnLst/>
            <a:rect l="l" t="t" r="r" b="b"/>
            <a:pathLst>
              <a:path w="1054735" h="525780">
                <a:moveTo>
                  <a:pt x="0" y="0"/>
                </a:moveTo>
                <a:lnTo>
                  <a:pt x="1054344" y="525567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731228" y="2746111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5">
                <a:moveTo>
                  <a:pt x="0" y="0"/>
                </a:moveTo>
                <a:lnTo>
                  <a:pt x="0" y="287523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11196" y="2746111"/>
            <a:ext cx="520065" cy="259079"/>
          </a:xfrm>
          <a:custGeom>
            <a:avLst/>
            <a:gdLst/>
            <a:ahLst/>
            <a:cxnLst/>
            <a:rect l="l" t="t" r="r" b="b"/>
            <a:pathLst>
              <a:path w="520065" h="259080">
                <a:moveTo>
                  <a:pt x="520032" y="0"/>
                </a:moveTo>
                <a:lnTo>
                  <a:pt x="0" y="258766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92013" y="3247684"/>
            <a:ext cx="1054735" cy="527685"/>
          </a:xfrm>
          <a:custGeom>
            <a:avLst/>
            <a:gdLst/>
            <a:ahLst/>
            <a:cxnLst/>
            <a:rect l="l" t="t" r="r" b="b"/>
            <a:pathLst>
              <a:path w="1054734" h="527685">
                <a:moveTo>
                  <a:pt x="0" y="0"/>
                </a:moveTo>
                <a:lnTo>
                  <a:pt x="1054344" y="527123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46357" y="3552777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030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44756" y="3471310"/>
            <a:ext cx="163830" cy="81915"/>
          </a:xfrm>
          <a:custGeom>
            <a:avLst/>
            <a:gdLst/>
            <a:ahLst/>
            <a:cxnLst/>
            <a:rect l="l" t="t" r="r" b="b"/>
            <a:pathLst>
              <a:path w="163829" h="81914">
                <a:moveTo>
                  <a:pt x="163202" y="0"/>
                </a:moveTo>
                <a:lnTo>
                  <a:pt x="0" y="81467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07958" y="347131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030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46357" y="3691744"/>
            <a:ext cx="161925" cy="83185"/>
          </a:xfrm>
          <a:custGeom>
            <a:avLst/>
            <a:gdLst/>
            <a:ahLst/>
            <a:cxnLst/>
            <a:rect l="l" t="t" r="r" b="b"/>
            <a:pathLst>
              <a:path w="161925" h="83185">
                <a:moveTo>
                  <a:pt x="0" y="83063"/>
                </a:moveTo>
                <a:lnTo>
                  <a:pt x="161601" y="0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3614" y="2945782"/>
            <a:ext cx="1054735" cy="525780"/>
          </a:xfrm>
          <a:custGeom>
            <a:avLst/>
            <a:gdLst/>
            <a:ahLst/>
            <a:cxnLst/>
            <a:rect l="l" t="t" r="r" b="b"/>
            <a:pathLst>
              <a:path w="1054734" h="525779">
                <a:moveTo>
                  <a:pt x="0" y="0"/>
                </a:moveTo>
                <a:lnTo>
                  <a:pt x="1054344" y="525527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92013" y="3025654"/>
            <a:ext cx="1054735" cy="527685"/>
          </a:xfrm>
          <a:custGeom>
            <a:avLst/>
            <a:gdLst/>
            <a:ahLst/>
            <a:cxnLst/>
            <a:rect l="l" t="t" r="r" b="b"/>
            <a:pathLst>
              <a:path w="1054734" h="527685">
                <a:moveTo>
                  <a:pt x="0" y="0"/>
                </a:moveTo>
                <a:lnTo>
                  <a:pt x="1054344" y="527123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58453" y="2921814"/>
            <a:ext cx="1344295" cy="525780"/>
          </a:xfrm>
          <a:custGeom>
            <a:avLst/>
            <a:gdLst/>
            <a:ahLst/>
            <a:cxnLst/>
            <a:rect l="l" t="t" r="r" b="b"/>
            <a:pathLst>
              <a:path w="1344295" h="525779">
                <a:moveTo>
                  <a:pt x="0" y="0"/>
                </a:moveTo>
                <a:lnTo>
                  <a:pt x="1054344" y="525527"/>
                </a:lnTo>
                <a:lnTo>
                  <a:pt x="1343918" y="380176"/>
                </a:lnTo>
              </a:path>
            </a:pathLst>
          </a:custGeom>
          <a:ln w="12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58453" y="2479310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0"/>
                </a:moveTo>
                <a:lnTo>
                  <a:pt x="0" y="442504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12797" y="3004878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5">
                <a:moveTo>
                  <a:pt x="0" y="0"/>
                </a:moveTo>
                <a:lnTo>
                  <a:pt x="0" y="442464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58453" y="2219014"/>
            <a:ext cx="518795" cy="260350"/>
          </a:xfrm>
          <a:custGeom>
            <a:avLst/>
            <a:gdLst/>
            <a:ahLst/>
            <a:cxnLst/>
            <a:rect l="l" t="t" r="r" b="b"/>
            <a:pathLst>
              <a:path w="518795" h="260350">
                <a:moveTo>
                  <a:pt x="0" y="260296"/>
                </a:moveTo>
                <a:lnTo>
                  <a:pt x="518297" y="0"/>
                </a:lnTo>
              </a:path>
            </a:pathLst>
          </a:custGeom>
          <a:ln w="12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92013" y="3025654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030"/>
                </a:lnTo>
              </a:path>
            </a:pathLst>
          </a:custGeom>
          <a:ln w="12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90411" y="2945782"/>
            <a:ext cx="163830" cy="80010"/>
          </a:xfrm>
          <a:custGeom>
            <a:avLst/>
            <a:gdLst/>
            <a:ahLst/>
            <a:cxnLst/>
            <a:rect l="l" t="t" r="r" b="b"/>
            <a:pathLst>
              <a:path w="163829" h="80010">
                <a:moveTo>
                  <a:pt x="163202" y="0"/>
                </a:moveTo>
                <a:lnTo>
                  <a:pt x="0" y="79871"/>
                </a:lnTo>
              </a:path>
            </a:pathLst>
          </a:custGeom>
          <a:ln w="12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99985" y="3262048"/>
            <a:ext cx="78740" cy="106045"/>
          </a:xfrm>
          <a:custGeom>
            <a:avLst/>
            <a:gdLst/>
            <a:ahLst/>
            <a:cxnLst/>
            <a:rect l="l" t="t" r="r" b="b"/>
            <a:pathLst>
              <a:path w="78740" h="106045">
                <a:moveTo>
                  <a:pt x="78465" y="105435"/>
                </a:moveTo>
                <a:lnTo>
                  <a:pt x="0" y="0"/>
                </a:lnTo>
              </a:path>
            </a:pathLst>
          </a:custGeom>
          <a:ln w="12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47141" y="3367484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131309" y="0"/>
                </a:moveTo>
                <a:lnTo>
                  <a:pt x="0" y="0"/>
                </a:lnTo>
              </a:path>
            </a:pathLst>
          </a:custGeom>
          <a:ln w="12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35965" y="2996897"/>
            <a:ext cx="78740" cy="104139"/>
          </a:xfrm>
          <a:custGeom>
            <a:avLst/>
            <a:gdLst/>
            <a:ahLst/>
            <a:cxnLst/>
            <a:rect l="l" t="t" r="r" b="b"/>
            <a:pathLst>
              <a:path w="78740" h="104139">
                <a:moveTo>
                  <a:pt x="0" y="0"/>
                </a:moveTo>
                <a:lnTo>
                  <a:pt x="78465" y="103825"/>
                </a:lnTo>
              </a:path>
            </a:pathLst>
          </a:custGeom>
          <a:ln w="12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135965" y="2996897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574" y="0"/>
                </a:lnTo>
              </a:path>
            </a:pathLst>
          </a:custGeom>
          <a:ln w="12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171199" y="2572017"/>
            <a:ext cx="38735" cy="89535"/>
          </a:xfrm>
          <a:custGeom>
            <a:avLst/>
            <a:gdLst/>
            <a:ahLst/>
            <a:cxnLst/>
            <a:rect l="l" t="t" r="r" b="b"/>
            <a:pathLst>
              <a:path w="38735" h="89535">
                <a:moveTo>
                  <a:pt x="0" y="89381"/>
                </a:moveTo>
                <a:lnTo>
                  <a:pt x="38431" y="0"/>
                </a:lnTo>
              </a:path>
            </a:pathLst>
          </a:custGeom>
          <a:ln w="12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119956" y="2576805"/>
            <a:ext cx="51435" cy="85090"/>
          </a:xfrm>
          <a:custGeom>
            <a:avLst/>
            <a:gdLst/>
            <a:ahLst/>
            <a:cxnLst/>
            <a:rect l="l" t="t" r="r" b="b"/>
            <a:pathLst>
              <a:path w="51435" h="85089">
                <a:moveTo>
                  <a:pt x="51242" y="84593"/>
                </a:moveTo>
                <a:lnTo>
                  <a:pt x="0" y="0"/>
                </a:lnTo>
              </a:path>
            </a:pathLst>
          </a:custGeom>
          <a:ln w="12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21624" y="3073563"/>
            <a:ext cx="83185" cy="51435"/>
          </a:xfrm>
          <a:custGeom>
            <a:avLst/>
            <a:gdLst/>
            <a:ahLst/>
            <a:cxnLst/>
            <a:rect l="l" t="t" r="r" b="b"/>
            <a:pathLst>
              <a:path w="83185" h="51435">
                <a:moveTo>
                  <a:pt x="0" y="0"/>
                </a:moveTo>
                <a:lnTo>
                  <a:pt x="83135" y="51114"/>
                </a:lnTo>
              </a:path>
            </a:pathLst>
          </a:custGeom>
          <a:ln w="12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21624" y="3036826"/>
            <a:ext cx="91440" cy="36830"/>
          </a:xfrm>
          <a:custGeom>
            <a:avLst/>
            <a:gdLst/>
            <a:ahLst/>
            <a:cxnLst/>
            <a:rect l="l" t="t" r="r" b="b"/>
            <a:pathLst>
              <a:path w="91439" h="36830">
                <a:moveTo>
                  <a:pt x="0" y="36736"/>
                </a:moveTo>
                <a:lnTo>
                  <a:pt x="91142" y="0"/>
                </a:lnTo>
              </a:path>
            </a:pathLst>
          </a:custGeom>
          <a:ln w="12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829398" y="2068175"/>
            <a:ext cx="229235" cy="766445"/>
          </a:xfrm>
          <a:custGeom>
            <a:avLst/>
            <a:gdLst/>
            <a:ahLst/>
            <a:cxnLst/>
            <a:rect l="l" t="t" r="r" b="b"/>
            <a:pathLst>
              <a:path w="229235" h="766444">
                <a:moveTo>
                  <a:pt x="228849" y="0"/>
                </a:moveTo>
                <a:lnTo>
                  <a:pt x="0" y="0"/>
                </a:lnTo>
                <a:lnTo>
                  <a:pt x="0" y="765954"/>
                </a:lnTo>
              </a:path>
            </a:pathLst>
          </a:custGeom>
          <a:ln w="126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2126953" y="1810045"/>
            <a:ext cx="112204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Link </a:t>
            </a:r>
            <a:r>
              <a:rPr sz="2200" spc="-5" dirty="0">
                <a:latin typeface="Cambria Math"/>
                <a:cs typeface="Cambria Math"/>
              </a:rPr>
              <a:t>–</a:t>
            </a:r>
            <a:r>
              <a:rPr sz="2200" spc="-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166869" y="1992112"/>
            <a:ext cx="229235" cy="561340"/>
          </a:xfrm>
          <a:custGeom>
            <a:avLst/>
            <a:gdLst/>
            <a:ahLst/>
            <a:cxnLst/>
            <a:rect l="l" t="t" r="r" b="b"/>
            <a:pathLst>
              <a:path w="229235" h="561339">
                <a:moveTo>
                  <a:pt x="228976" y="0"/>
                </a:moveTo>
                <a:lnTo>
                  <a:pt x="0" y="0"/>
                </a:lnTo>
                <a:lnTo>
                  <a:pt x="0" y="560964"/>
                </a:lnTo>
              </a:path>
            </a:pathLst>
          </a:custGeom>
          <a:ln w="126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6465059" y="1733982"/>
            <a:ext cx="112204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Link </a:t>
            </a:r>
            <a:r>
              <a:rPr sz="2200" spc="-5" dirty="0">
                <a:latin typeface="Cambria Math"/>
                <a:cs typeface="Cambria Math"/>
              </a:rPr>
              <a:t>–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3152203" y="3466466"/>
            <a:ext cx="304165" cy="1230630"/>
          </a:xfrm>
          <a:custGeom>
            <a:avLst/>
            <a:gdLst/>
            <a:ahLst/>
            <a:cxnLst/>
            <a:rect l="l" t="t" r="r" b="b"/>
            <a:pathLst>
              <a:path w="304164" h="1230629">
                <a:moveTo>
                  <a:pt x="0" y="1230191"/>
                </a:moveTo>
                <a:lnTo>
                  <a:pt x="304031" y="1230191"/>
                </a:lnTo>
                <a:lnTo>
                  <a:pt x="304031" y="0"/>
                </a:lnTo>
              </a:path>
            </a:pathLst>
          </a:custGeom>
          <a:ln w="126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2357326" y="4439035"/>
            <a:ext cx="71120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Link </a:t>
            </a:r>
            <a:r>
              <a:rPr sz="2200" spc="210" dirty="0">
                <a:latin typeface="Cambria Math"/>
                <a:cs typeface="Cambria Math"/>
              </a:rPr>
              <a:t> 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2224868" y="3612127"/>
            <a:ext cx="309880" cy="662305"/>
          </a:xfrm>
          <a:custGeom>
            <a:avLst/>
            <a:gdLst/>
            <a:ahLst/>
            <a:cxnLst/>
            <a:rect l="l" t="t" r="r" b="b"/>
            <a:pathLst>
              <a:path w="309880" h="662304">
                <a:moveTo>
                  <a:pt x="0" y="660987"/>
                </a:moveTo>
                <a:lnTo>
                  <a:pt x="309873" y="661874"/>
                </a:lnTo>
                <a:lnTo>
                  <a:pt x="309873" y="0"/>
                </a:lnTo>
              </a:path>
            </a:pathLst>
          </a:custGeom>
          <a:ln w="126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1433801" y="4016505"/>
            <a:ext cx="71755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Joint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Cambria Math"/>
                <a:cs typeface="Cambria Math"/>
              </a:rPr>
              <a:t> 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6059556" y="3202147"/>
            <a:ext cx="316865" cy="857250"/>
          </a:xfrm>
          <a:custGeom>
            <a:avLst/>
            <a:gdLst/>
            <a:ahLst/>
            <a:cxnLst/>
            <a:rect l="l" t="t" r="r" b="b"/>
            <a:pathLst>
              <a:path w="316864" h="857250">
                <a:moveTo>
                  <a:pt x="0" y="856722"/>
                </a:moveTo>
                <a:lnTo>
                  <a:pt x="316096" y="856722"/>
                </a:lnTo>
                <a:lnTo>
                  <a:pt x="316731" y="0"/>
                </a:lnTo>
              </a:path>
            </a:pathLst>
          </a:custGeom>
          <a:ln w="126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5263917" y="3801374"/>
            <a:ext cx="72517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Joint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Cambria Math"/>
                <a:cs typeface="Cambria Math"/>
              </a:rPr>
              <a:t> 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783441" y="3546079"/>
            <a:ext cx="330835" cy="1090295"/>
          </a:xfrm>
          <a:custGeom>
            <a:avLst/>
            <a:gdLst/>
            <a:ahLst/>
            <a:cxnLst/>
            <a:rect l="l" t="t" r="r" b="b"/>
            <a:pathLst>
              <a:path w="330834" h="1090295">
                <a:moveTo>
                  <a:pt x="0" y="1089982"/>
                </a:moveTo>
                <a:lnTo>
                  <a:pt x="330320" y="1089221"/>
                </a:lnTo>
                <a:lnTo>
                  <a:pt x="330320" y="0"/>
                </a:lnTo>
              </a:path>
            </a:pathLst>
          </a:custGeom>
          <a:ln w="126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6015488" y="4377678"/>
            <a:ext cx="71120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Link </a:t>
            </a:r>
            <a:r>
              <a:rPr sz="2200" spc="210" dirty="0">
                <a:latin typeface="Cambria Math"/>
                <a:cs typeface="Cambria Math"/>
              </a:rPr>
              <a:t> 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499077" y="5106615"/>
            <a:ext cx="205549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(a) Rotary</a:t>
            </a:r>
            <a:r>
              <a:rPr sz="24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joint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183401" y="5106615"/>
            <a:ext cx="203327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(b)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Linear</a:t>
            </a:r>
            <a:r>
              <a:rPr sz="2400" b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joint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3257" y="434209"/>
            <a:ext cx="323786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65" dirty="0">
                <a:solidFill>
                  <a:srgbClr val="005000"/>
                </a:solidFill>
                <a:latin typeface="Times New Roman"/>
                <a:cs typeface="Times New Roman"/>
              </a:rPr>
              <a:t>Types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of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 Joints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1981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9C87A-BBCB-453E-BB2D-F37C8F5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143000"/>
            <a:ext cx="88487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3257" y="434209"/>
            <a:ext cx="323786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65" dirty="0">
                <a:solidFill>
                  <a:srgbClr val="005000"/>
                </a:solidFill>
                <a:latin typeface="Times New Roman"/>
                <a:cs typeface="Times New Roman"/>
              </a:rPr>
              <a:t>Types </a:t>
            </a:r>
            <a:r>
              <a:rPr sz="4000" b="1" spc="-5" dirty="0">
                <a:solidFill>
                  <a:srgbClr val="005000"/>
                </a:solidFill>
                <a:latin typeface="Times New Roman"/>
                <a:cs typeface="Times New Roman"/>
              </a:rPr>
              <a:t>of</a:t>
            </a:r>
            <a:r>
              <a:rPr sz="4000" b="1" dirty="0">
                <a:solidFill>
                  <a:srgbClr val="005000"/>
                </a:solidFill>
                <a:latin typeface="Times New Roman"/>
                <a:cs typeface="Times New Roman"/>
              </a:rPr>
              <a:t> Joints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1981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1C084-2490-4E77-9FDD-A75BC96F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19200"/>
            <a:ext cx="900112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91981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379" y="378409"/>
            <a:ext cx="4350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Degrees </a:t>
            </a:r>
            <a:r>
              <a:rPr sz="4000" spc="-5" dirty="0"/>
              <a:t>of</a:t>
            </a:r>
            <a:r>
              <a:rPr sz="4000" spc="-25" dirty="0"/>
              <a:t> </a:t>
            </a:r>
            <a:r>
              <a:rPr sz="4000" spc="-15" dirty="0"/>
              <a:t>Freedom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77441"/>
            <a:ext cx="805053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8320" algn="l"/>
              </a:tabLst>
            </a:pP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Degrees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freedom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(DOF) is defined as the  ability of a joint to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produce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linear or</a:t>
            </a:r>
            <a:r>
              <a:rPr sz="3200" b="1" spc="-2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rotary 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movement when</a:t>
            </a:r>
            <a:r>
              <a:rPr sz="32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actuated.</a:t>
            </a:r>
            <a:endParaRPr sz="3200">
              <a:latin typeface="Times New Roman"/>
              <a:cs typeface="Times New Roman"/>
            </a:endParaRPr>
          </a:p>
          <a:p>
            <a:pPr marL="527685" marR="226695" indent="-515620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of DOF for a </a:t>
            </a:r>
            <a:r>
              <a:rPr sz="3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robot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is equal to</a:t>
            </a:r>
            <a:r>
              <a:rPr sz="3200" b="1" spc="-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the 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of joint axes in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robotic</a:t>
            </a:r>
            <a:r>
              <a:rPr sz="3200" b="1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arm.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91981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295" y="378409"/>
            <a:ext cx="3899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Lower Pair</a:t>
            </a:r>
            <a:r>
              <a:rPr sz="4000" spc="-190" dirty="0"/>
              <a:t> </a:t>
            </a:r>
            <a:r>
              <a:rPr sz="4000" spc="-5" dirty="0"/>
              <a:t>Joints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4040" y="1162557"/>
            <a:ext cx="7917180" cy="514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A lower pair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joint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is the joint in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which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two  contacting surfaces can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slide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over with</a:t>
            </a:r>
            <a:r>
              <a:rPr sz="32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one  another in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rotary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linear</a:t>
            </a:r>
            <a:r>
              <a:rPr sz="3200" b="1" spc="-2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manner.</a:t>
            </a:r>
            <a:endParaRPr sz="32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8320" algn="l"/>
              </a:tabLst>
            </a:pP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They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are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of six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  <a:p>
            <a:pPr marL="1018540" lvl="1" indent="-457834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1018540" algn="l"/>
                <a:tab pos="1019175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Revolute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joint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– 1</a:t>
            </a:r>
            <a:r>
              <a:rPr sz="2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DOF</a:t>
            </a:r>
            <a:endParaRPr sz="2800">
              <a:latin typeface="Times New Roman"/>
              <a:cs typeface="Times New Roman"/>
            </a:endParaRPr>
          </a:p>
          <a:p>
            <a:pPr marL="1018540" lvl="1" indent="-457834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1018540" algn="l"/>
                <a:tab pos="1019175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Prismatic joint – 1</a:t>
            </a:r>
            <a:r>
              <a:rPr sz="28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DOF</a:t>
            </a:r>
            <a:endParaRPr sz="2800">
              <a:latin typeface="Times New Roman"/>
              <a:cs typeface="Times New Roman"/>
            </a:endParaRPr>
          </a:p>
          <a:p>
            <a:pPr marL="1018540" lvl="1" indent="-457834">
              <a:lnSpc>
                <a:spcPct val="100000"/>
              </a:lnSpc>
              <a:spcBef>
                <a:spcPts val="670"/>
              </a:spcBef>
              <a:buAutoNum type="alphaLcParenR"/>
              <a:tabLst>
                <a:tab pos="1018540" algn="l"/>
                <a:tab pos="1019175" algn="l"/>
              </a:tabLst>
            </a:pPr>
            <a:r>
              <a:rPr sz="2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Screw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joint – 1</a:t>
            </a:r>
            <a:r>
              <a:rPr sz="28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DOF</a:t>
            </a:r>
            <a:endParaRPr sz="2800">
              <a:latin typeface="Times New Roman"/>
              <a:cs typeface="Times New Roman"/>
            </a:endParaRPr>
          </a:p>
          <a:p>
            <a:pPr marL="1018540" lvl="1" indent="-457834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1018540" algn="l"/>
                <a:tab pos="1019175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Cylindrical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joint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– 2 DOF</a:t>
            </a:r>
            <a:endParaRPr sz="2800">
              <a:latin typeface="Times New Roman"/>
              <a:cs typeface="Times New Roman"/>
            </a:endParaRPr>
          </a:p>
          <a:p>
            <a:pPr marL="1018540" lvl="1" indent="-457834">
              <a:lnSpc>
                <a:spcPct val="100000"/>
              </a:lnSpc>
              <a:spcBef>
                <a:spcPts val="670"/>
              </a:spcBef>
              <a:buAutoNum type="alphaLcParenR"/>
              <a:tabLst>
                <a:tab pos="1018540" algn="l"/>
                <a:tab pos="1019175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Planar joint – 3</a:t>
            </a:r>
            <a:r>
              <a:rPr sz="2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DOF</a:t>
            </a:r>
            <a:endParaRPr sz="2800">
              <a:latin typeface="Times New Roman"/>
              <a:cs typeface="Times New Roman"/>
            </a:endParaRPr>
          </a:p>
          <a:p>
            <a:pPr marL="1018540" lvl="1" indent="-457834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1018540" algn="l"/>
                <a:tab pos="1019175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Spherical joint – 3</a:t>
            </a:r>
            <a:r>
              <a:rPr sz="28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DOF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1066</Words>
  <Application>Microsoft Office PowerPoint</Application>
  <PresentationFormat>On-screen Show (4:3)</PresentationFormat>
  <Paragraphs>230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Segoe UI</vt:lpstr>
      <vt:lpstr>Times New Roman</vt:lpstr>
      <vt:lpstr>Office Theme</vt:lpstr>
      <vt:lpstr>ROBOT MANIPULATOR</vt:lpstr>
      <vt:lpstr>Robot Manipulator</vt:lpstr>
      <vt:lpstr>Robotic Arm</vt:lpstr>
      <vt:lpstr>Types of Joints</vt:lpstr>
      <vt:lpstr>Types of Joints</vt:lpstr>
      <vt:lpstr>PowerPoint Presentation</vt:lpstr>
      <vt:lpstr>PowerPoint Presentation</vt:lpstr>
      <vt:lpstr>Degrees of Freedom</vt:lpstr>
      <vt:lpstr>Lower Pair Joints</vt:lpstr>
      <vt:lpstr>Lower Pair Joints</vt:lpstr>
      <vt:lpstr>Lower Pair Joints</vt:lpstr>
      <vt:lpstr>Link Parameters</vt:lpstr>
      <vt:lpstr>Wrist Motion</vt:lpstr>
      <vt:lpstr>Wrist Motion</vt:lpstr>
      <vt:lpstr>PowerPoint Presentation</vt:lpstr>
      <vt:lpstr>PowerPoint Presentation</vt:lpstr>
      <vt:lpstr>PowerPoint Presentation</vt:lpstr>
      <vt:lpstr>Robot’s Work Volume</vt:lpstr>
      <vt:lpstr>Robot Reach</vt:lpstr>
      <vt:lpstr>PowerPoint Presentation</vt:lpstr>
      <vt:lpstr>Classification of Manipulator</vt:lpstr>
      <vt:lpstr>Cartesian Coordinate Robot System</vt:lpstr>
      <vt:lpstr>PowerPoint Presentation</vt:lpstr>
      <vt:lpstr>PowerPoint Presentation</vt:lpstr>
      <vt:lpstr>Cylindrical Robot System</vt:lpstr>
      <vt:lpstr>PowerPoint Presentation</vt:lpstr>
      <vt:lpstr>Polar Robot System</vt:lpstr>
      <vt:lpstr>PowerPoint Presentation</vt:lpstr>
      <vt:lpstr>Pendulum Robot System</vt:lpstr>
      <vt:lpstr>PowerPoint Presentation</vt:lpstr>
      <vt:lpstr>Horizontal Axis Jointed Arm</vt:lpstr>
      <vt:lpstr>PowerPoint Presentation</vt:lpstr>
      <vt:lpstr>PowerPoint Presentation</vt:lpstr>
      <vt:lpstr>Vertical Axis Jointed Arm</vt:lpstr>
      <vt:lpstr>PowerPoint Presentation</vt:lpstr>
      <vt:lpstr>PowerPoint Presentation</vt:lpstr>
      <vt:lpstr>Multiple Joint Robot System</vt:lpstr>
      <vt:lpstr>PowerPoint Presentation</vt:lpstr>
      <vt:lpstr>Manipulator Kinematics</vt:lpstr>
      <vt:lpstr>Homogeneous Transformation</vt:lpstr>
      <vt:lpstr>PowerPoint Presentation</vt:lpstr>
      <vt:lpstr>PowerPoint Presentation</vt:lpstr>
      <vt:lpstr>Manipulator Dynamics</vt:lpstr>
      <vt:lpstr>Disturbances Acting on the Links</vt:lpstr>
      <vt:lpstr>Robot Motion</vt:lpstr>
      <vt:lpstr>Trajectories</vt:lpstr>
      <vt:lpstr>End of the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MANIPULATOR</dc:title>
  <cp:lastModifiedBy>Parvaneh Es</cp:lastModifiedBy>
  <cp:revision>8</cp:revision>
  <dcterms:created xsi:type="dcterms:W3CDTF">2020-10-15T07:14:13Z</dcterms:created>
  <dcterms:modified xsi:type="dcterms:W3CDTF">2020-10-15T07:29:48Z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2020-10-15T00:00:00Z</vt:filetime>
  </property>
</Properties>
</file>