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1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431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43" r:id="rId93"/>
    <p:sldId id="444" r:id="rId94"/>
    <p:sldId id="445" r:id="rId95"/>
    <p:sldId id="446" r:id="rId96"/>
    <p:sldId id="447" r:id="rId97"/>
    <p:sldId id="448" r:id="rId98"/>
    <p:sldId id="449" r:id="rId99"/>
    <p:sldId id="450" r:id="rId100"/>
    <p:sldId id="451" r:id="rId101"/>
    <p:sldId id="452" r:id="rId102"/>
    <p:sldId id="453" r:id="rId103"/>
    <p:sldId id="454" r:id="rId104"/>
    <p:sldId id="455" r:id="rId105"/>
    <p:sldId id="456" r:id="rId106"/>
    <p:sldId id="457" r:id="rId107"/>
    <p:sldId id="458" r:id="rId108"/>
    <p:sldId id="459" r:id="rId109"/>
    <p:sldId id="460" r:id="rId110"/>
    <p:sldId id="461" r:id="rId111"/>
    <p:sldId id="462" r:id="rId112"/>
    <p:sldId id="463" r:id="rId113"/>
    <p:sldId id="464" r:id="rId114"/>
    <p:sldId id="465" r:id="rId115"/>
    <p:sldId id="466" r:id="rId116"/>
    <p:sldId id="467" r:id="rId117"/>
    <p:sldId id="468" r:id="rId118"/>
    <p:sldId id="470" r:id="rId1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3400" y="2705100"/>
            <a:ext cx="3733800" cy="1338580"/>
          </a:xfrm>
          <a:custGeom>
            <a:avLst/>
            <a:gdLst/>
            <a:ahLst/>
            <a:cxnLst/>
            <a:rect l="l" t="t" r="r" b="b"/>
            <a:pathLst>
              <a:path w="3733800" h="1338579">
                <a:moveTo>
                  <a:pt x="3510788" y="0"/>
                </a:moveTo>
                <a:lnTo>
                  <a:pt x="223012" y="0"/>
                </a:lnTo>
                <a:lnTo>
                  <a:pt x="178060" y="4529"/>
                </a:lnTo>
                <a:lnTo>
                  <a:pt x="136195" y="17522"/>
                </a:lnTo>
                <a:lnTo>
                  <a:pt x="98313" y="38080"/>
                </a:lnTo>
                <a:lnTo>
                  <a:pt x="65309" y="65309"/>
                </a:lnTo>
                <a:lnTo>
                  <a:pt x="38080" y="98313"/>
                </a:lnTo>
                <a:lnTo>
                  <a:pt x="17522" y="136195"/>
                </a:lnTo>
                <a:lnTo>
                  <a:pt x="4529" y="178060"/>
                </a:lnTo>
                <a:lnTo>
                  <a:pt x="0" y="223012"/>
                </a:lnTo>
                <a:lnTo>
                  <a:pt x="0" y="1115060"/>
                </a:lnTo>
                <a:lnTo>
                  <a:pt x="4529" y="1160011"/>
                </a:lnTo>
                <a:lnTo>
                  <a:pt x="17522" y="1201876"/>
                </a:lnTo>
                <a:lnTo>
                  <a:pt x="38080" y="1239758"/>
                </a:lnTo>
                <a:lnTo>
                  <a:pt x="65309" y="1272762"/>
                </a:lnTo>
                <a:lnTo>
                  <a:pt x="98313" y="1299991"/>
                </a:lnTo>
                <a:lnTo>
                  <a:pt x="136195" y="1320549"/>
                </a:lnTo>
                <a:lnTo>
                  <a:pt x="178060" y="1333542"/>
                </a:lnTo>
                <a:lnTo>
                  <a:pt x="223012" y="1338072"/>
                </a:lnTo>
                <a:lnTo>
                  <a:pt x="3510788" y="1338072"/>
                </a:lnTo>
                <a:lnTo>
                  <a:pt x="3555739" y="1333542"/>
                </a:lnTo>
                <a:lnTo>
                  <a:pt x="3597604" y="1320549"/>
                </a:lnTo>
                <a:lnTo>
                  <a:pt x="3635486" y="1299991"/>
                </a:lnTo>
                <a:lnTo>
                  <a:pt x="3668490" y="1272762"/>
                </a:lnTo>
                <a:lnTo>
                  <a:pt x="3695719" y="1239758"/>
                </a:lnTo>
                <a:lnTo>
                  <a:pt x="3716277" y="1201876"/>
                </a:lnTo>
                <a:lnTo>
                  <a:pt x="3729270" y="1160011"/>
                </a:lnTo>
                <a:lnTo>
                  <a:pt x="3733800" y="1115060"/>
                </a:lnTo>
                <a:lnTo>
                  <a:pt x="3733800" y="223012"/>
                </a:lnTo>
                <a:lnTo>
                  <a:pt x="3729270" y="178060"/>
                </a:lnTo>
                <a:lnTo>
                  <a:pt x="3716277" y="136195"/>
                </a:lnTo>
                <a:lnTo>
                  <a:pt x="3695719" y="98313"/>
                </a:lnTo>
                <a:lnTo>
                  <a:pt x="3668490" y="65309"/>
                </a:lnTo>
                <a:lnTo>
                  <a:pt x="3635486" y="38080"/>
                </a:lnTo>
                <a:lnTo>
                  <a:pt x="3597604" y="17522"/>
                </a:lnTo>
                <a:lnTo>
                  <a:pt x="3555739" y="4529"/>
                </a:lnTo>
                <a:lnTo>
                  <a:pt x="35107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43400" y="2705100"/>
            <a:ext cx="3733800" cy="1338580"/>
          </a:xfrm>
          <a:custGeom>
            <a:avLst/>
            <a:gdLst/>
            <a:ahLst/>
            <a:cxnLst/>
            <a:rect l="l" t="t" r="r" b="b"/>
            <a:pathLst>
              <a:path w="3733800" h="1338579">
                <a:moveTo>
                  <a:pt x="0" y="223012"/>
                </a:moveTo>
                <a:lnTo>
                  <a:pt x="4529" y="178060"/>
                </a:lnTo>
                <a:lnTo>
                  <a:pt x="17522" y="136195"/>
                </a:lnTo>
                <a:lnTo>
                  <a:pt x="38080" y="98313"/>
                </a:lnTo>
                <a:lnTo>
                  <a:pt x="65309" y="65309"/>
                </a:lnTo>
                <a:lnTo>
                  <a:pt x="98313" y="38080"/>
                </a:lnTo>
                <a:lnTo>
                  <a:pt x="136195" y="17522"/>
                </a:lnTo>
                <a:lnTo>
                  <a:pt x="178060" y="4529"/>
                </a:lnTo>
                <a:lnTo>
                  <a:pt x="223012" y="0"/>
                </a:lnTo>
                <a:lnTo>
                  <a:pt x="3510788" y="0"/>
                </a:lnTo>
                <a:lnTo>
                  <a:pt x="3555739" y="4529"/>
                </a:lnTo>
                <a:lnTo>
                  <a:pt x="3597604" y="17522"/>
                </a:lnTo>
                <a:lnTo>
                  <a:pt x="3635486" y="38080"/>
                </a:lnTo>
                <a:lnTo>
                  <a:pt x="3668490" y="65309"/>
                </a:lnTo>
                <a:lnTo>
                  <a:pt x="3695719" y="98313"/>
                </a:lnTo>
                <a:lnTo>
                  <a:pt x="3716277" y="136195"/>
                </a:lnTo>
                <a:lnTo>
                  <a:pt x="3729270" y="178060"/>
                </a:lnTo>
                <a:lnTo>
                  <a:pt x="3733800" y="223012"/>
                </a:lnTo>
                <a:lnTo>
                  <a:pt x="3733800" y="1115060"/>
                </a:lnTo>
                <a:lnTo>
                  <a:pt x="3729270" y="1160011"/>
                </a:lnTo>
                <a:lnTo>
                  <a:pt x="3716277" y="1201876"/>
                </a:lnTo>
                <a:lnTo>
                  <a:pt x="3695719" y="1239758"/>
                </a:lnTo>
                <a:lnTo>
                  <a:pt x="3668490" y="1272762"/>
                </a:lnTo>
                <a:lnTo>
                  <a:pt x="3635486" y="1299991"/>
                </a:lnTo>
                <a:lnTo>
                  <a:pt x="3597604" y="1320549"/>
                </a:lnTo>
                <a:lnTo>
                  <a:pt x="3555739" y="1333542"/>
                </a:lnTo>
                <a:lnTo>
                  <a:pt x="3510788" y="1338072"/>
                </a:lnTo>
                <a:lnTo>
                  <a:pt x="223012" y="1338072"/>
                </a:lnTo>
                <a:lnTo>
                  <a:pt x="178060" y="1333542"/>
                </a:lnTo>
                <a:lnTo>
                  <a:pt x="136195" y="1320549"/>
                </a:lnTo>
                <a:lnTo>
                  <a:pt x="98313" y="1299991"/>
                </a:lnTo>
                <a:lnTo>
                  <a:pt x="65309" y="1272762"/>
                </a:lnTo>
                <a:lnTo>
                  <a:pt x="38080" y="1239758"/>
                </a:lnTo>
                <a:lnTo>
                  <a:pt x="17522" y="1201876"/>
                </a:lnTo>
                <a:lnTo>
                  <a:pt x="4529" y="1160011"/>
                </a:lnTo>
                <a:lnTo>
                  <a:pt x="0" y="1115060"/>
                </a:lnTo>
                <a:lnTo>
                  <a:pt x="0" y="2230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7097" y="6418797"/>
            <a:ext cx="3435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4284-B160-4639-9947-EC868ED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1CF-DA0E-459A-963A-4B5C8C98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1661993"/>
          </a:xfrm>
        </p:spPr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92031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2361" y="14528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5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161" y="14528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13220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7609" y="1322019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5561" y="2743961"/>
            <a:ext cx="721360" cy="990600"/>
          </a:xfrm>
          <a:custGeom>
            <a:avLst/>
            <a:gdLst/>
            <a:ahLst/>
            <a:cxnLst/>
            <a:rect l="l" t="t" r="r" b="b"/>
            <a:pathLst>
              <a:path w="721360" h="990600">
                <a:moveTo>
                  <a:pt x="0" y="630174"/>
                </a:moveTo>
                <a:lnTo>
                  <a:pt x="180212" y="630174"/>
                </a:lnTo>
                <a:lnTo>
                  <a:pt x="180212" y="0"/>
                </a:lnTo>
                <a:lnTo>
                  <a:pt x="540638" y="0"/>
                </a:lnTo>
                <a:lnTo>
                  <a:pt x="540638" y="630174"/>
                </a:lnTo>
                <a:lnTo>
                  <a:pt x="720851" y="630174"/>
                </a:lnTo>
                <a:lnTo>
                  <a:pt x="360425" y="990600"/>
                </a:lnTo>
                <a:lnTo>
                  <a:pt x="0" y="630174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6813" y="2236978"/>
            <a:ext cx="207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5961" y="4572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95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2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2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71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8" y="85744"/>
                </a:lnTo>
                <a:lnTo>
                  <a:pt x="1612918" y="71901"/>
                </a:lnTo>
                <a:close/>
              </a:path>
              <a:path w="1677034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4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4" h="144145">
                <a:moveTo>
                  <a:pt x="1636648" y="58058"/>
                </a:moveTo>
                <a:lnTo>
                  <a:pt x="1612918" y="71901"/>
                </a:lnTo>
                <a:lnTo>
                  <a:pt x="1636648" y="85744"/>
                </a:lnTo>
                <a:lnTo>
                  <a:pt x="1636648" y="58058"/>
                </a:lnTo>
                <a:close/>
              </a:path>
              <a:path w="1677034" h="144145">
                <a:moveTo>
                  <a:pt x="1644777" y="58058"/>
                </a:moveTo>
                <a:lnTo>
                  <a:pt x="1636648" y="58058"/>
                </a:lnTo>
                <a:lnTo>
                  <a:pt x="1636648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4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8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44" y="467601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5209" y="46760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239" y="34490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15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767" y="3449020"/>
            <a:ext cx="7412990" cy="0"/>
          </a:xfrm>
          <a:custGeom>
            <a:avLst/>
            <a:gdLst/>
            <a:ahLst/>
            <a:cxnLst/>
            <a:rect l="l" t="t" r="r" b="b"/>
            <a:pathLst>
              <a:path w="7412990">
                <a:moveTo>
                  <a:pt x="0" y="0"/>
                </a:moveTo>
                <a:lnTo>
                  <a:pt x="7412572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4" y="3447169"/>
            <a:ext cx="55943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-125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(</a:t>
            </a:r>
            <a:r>
              <a:rPr sz="2800" spc="-110" dirty="0">
                <a:latin typeface="Times New Roman"/>
                <a:cs typeface="Times New Roman"/>
              </a:rPr>
              <a:t>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7491" y="2942479"/>
            <a:ext cx="215963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85" dirty="0">
                <a:latin typeface="Times New Roman"/>
                <a:cs typeface="Times New Roman"/>
              </a:rPr>
              <a:t>G1</a:t>
            </a:r>
            <a:r>
              <a:rPr sz="2800" i="1" spc="-185" dirty="0">
                <a:latin typeface="Times New Roman"/>
                <a:cs typeface="Times New Roman"/>
              </a:rPr>
              <a:t>G</a:t>
            </a:r>
            <a:r>
              <a:rPr sz="2800" spc="-185" dirty="0">
                <a:latin typeface="Times New Roman"/>
                <a:cs typeface="Times New Roman"/>
              </a:rPr>
              <a:t>4(G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3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68" y="2942479"/>
            <a:ext cx="918844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00" i="1" spc="-100" dirty="0">
                <a:latin typeface="Times New Roman"/>
                <a:cs typeface="Times New Roman"/>
              </a:rPr>
              <a:t>C</a:t>
            </a:r>
            <a:r>
              <a:rPr sz="2800" spc="-100" dirty="0">
                <a:latin typeface="Times New Roman"/>
                <a:cs typeface="Times New Roman"/>
              </a:rPr>
              <a:t>(s)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4200" spc="-254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997" y="3447169"/>
            <a:ext cx="743521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spc="-155" dirty="0">
                <a:latin typeface="Times New Roman"/>
                <a:cs typeface="Times New Roman"/>
              </a:rPr>
              <a:t>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4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H1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i="1" spc="-225" dirty="0">
                <a:latin typeface="Times New Roman"/>
                <a:cs typeface="Times New Roman"/>
              </a:rPr>
              <a:t>G</a:t>
            </a:r>
            <a:r>
              <a:rPr sz="2800" spc="-225" dirty="0">
                <a:latin typeface="Times New Roman"/>
                <a:cs typeface="Times New Roman"/>
              </a:rPr>
              <a:t>1</a:t>
            </a:r>
            <a:r>
              <a:rPr sz="2800" i="1" spc="-225" dirty="0">
                <a:latin typeface="Times New Roman"/>
                <a:cs typeface="Times New Roman"/>
              </a:rPr>
              <a:t>G</a:t>
            </a:r>
            <a:r>
              <a:rPr sz="2800" spc="-225" dirty="0">
                <a:latin typeface="Times New Roman"/>
                <a:cs typeface="Times New Roman"/>
              </a:rPr>
              <a:t>2</a:t>
            </a:r>
            <a:r>
              <a:rPr sz="2800" i="1" spc="-225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1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2</a:t>
            </a:r>
            <a:r>
              <a:rPr sz="2800" i="1" spc="-200" dirty="0">
                <a:latin typeface="Times New Roman"/>
                <a:cs typeface="Times New Roman"/>
              </a:rPr>
              <a:t>G</a:t>
            </a:r>
            <a:r>
              <a:rPr sz="2800" spc="-200" dirty="0">
                <a:latin typeface="Times New Roman"/>
                <a:cs typeface="Times New Roman"/>
              </a:rPr>
              <a:t>4</a:t>
            </a:r>
            <a:r>
              <a:rPr sz="2800" i="1" spc="-200" dirty="0">
                <a:latin typeface="Times New Roman"/>
                <a:cs typeface="Times New Roman"/>
              </a:rPr>
              <a:t>H</a:t>
            </a:r>
            <a:r>
              <a:rPr sz="2800" spc="-200" dirty="0">
                <a:latin typeface="Times New Roman"/>
                <a:cs typeface="Times New Roman"/>
              </a:rPr>
              <a:t>1</a:t>
            </a:r>
            <a:r>
              <a:rPr sz="2800" i="1" spc="-200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4(G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2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3)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676400"/>
            <a:ext cx="2280285" cy="3200400"/>
          </a:xfrm>
          <a:custGeom>
            <a:avLst/>
            <a:gdLst/>
            <a:ahLst/>
            <a:cxnLst/>
            <a:rect l="l" t="t" r="r" b="b"/>
            <a:pathLst>
              <a:path w="2280285" h="3200400">
                <a:moveTo>
                  <a:pt x="1899920" y="0"/>
                </a:moveTo>
                <a:lnTo>
                  <a:pt x="379983" y="0"/>
                </a:lnTo>
                <a:lnTo>
                  <a:pt x="332330" y="2961"/>
                </a:lnTo>
                <a:lnTo>
                  <a:pt x="286440" y="11608"/>
                </a:lnTo>
                <a:lnTo>
                  <a:pt x="242670" y="25584"/>
                </a:lnTo>
                <a:lnTo>
                  <a:pt x="201376" y="44531"/>
                </a:lnTo>
                <a:lnTo>
                  <a:pt x="162915" y="68095"/>
                </a:lnTo>
                <a:lnTo>
                  <a:pt x="127643" y="95918"/>
                </a:lnTo>
                <a:lnTo>
                  <a:pt x="95918" y="127643"/>
                </a:lnTo>
                <a:lnTo>
                  <a:pt x="68095" y="162915"/>
                </a:lnTo>
                <a:lnTo>
                  <a:pt x="44531" y="201376"/>
                </a:lnTo>
                <a:lnTo>
                  <a:pt x="25584" y="242670"/>
                </a:lnTo>
                <a:lnTo>
                  <a:pt x="11608" y="286440"/>
                </a:lnTo>
                <a:lnTo>
                  <a:pt x="2961" y="332330"/>
                </a:lnTo>
                <a:lnTo>
                  <a:pt x="0" y="379984"/>
                </a:lnTo>
                <a:lnTo>
                  <a:pt x="0" y="2820416"/>
                </a:lnTo>
                <a:lnTo>
                  <a:pt x="2961" y="2868069"/>
                </a:lnTo>
                <a:lnTo>
                  <a:pt x="11608" y="2913959"/>
                </a:lnTo>
                <a:lnTo>
                  <a:pt x="25584" y="2957729"/>
                </a:lnTo>
                <a:lnTo>
                  <a:pt x="44531" y="2999023"/>
                </a:lnTo>
                <a:lnTo>
                  <a:pt x="68095" y="3037484"/>
                </a:lnTo>
                <a:lnTo>
                  <a:pt x="95918" y="3072756"/>
                </a:lnTo>
                <a:lnTo>
                  <a:pt x="127643" y="3104481"/>
                </a:lnTo>
                <a:lnTo>
                  <a:pt x="162915" y="3132304"/>
                </a:lnTo>
                <a:lnTo>
                  <a:pt x="201376" y="3155868"/>
                </a:lnTo>
                <a:lnTo>
                  <a:pt x="242670" y="3174815"/>
                </a:lnTo>
                <a:lnTo>
                  <a:pt x="286440" y="3188791"/>
                </a:lnTo>
                <a:lnTo>
                  <a:pt x="332330" y="3197438"/>
                </a:lnTo>
                <a:lnTo>
                  <a:pt x="379983" y="3200400"/>
                </a:lnTo>
                <a:lnTo>
                  <a:pt x="1899920" y="3200400"/>
                </a:lnTo>
                <a:lnTo>
                  <a:pt x="1947573" y="3197438"/>
                </a:lnTo>
                <a:lnTo>
                  <a:pt x="1993463" y="3188791"/>
                </a:lnTo>
                <a:lnTo>
                  <a:pt x="2037233" y="3174815"/>
                </a:lnTo>
                <a:lnTo>
                  <a:pt x="2078527" y="3155868"/>
                </a:lnTo>
                <a:lnTo>
                  <a:pt x="2116988" y="3132304"/>
                </a:lnTo>
                <a:lnTo>
                  <a:pt x="2152260" y="3104481"/>
                </a:lnTo>
                <a:lnTo>
                  <a:pt x="2183985" y="3072756"/>
                </a:lnTo>
                <a:lnTo>
                  <a:pt x="2211808" y="3037484"/>
                </a:lnTo>
                <a:lnTo>
                  <a:pt x="2235372" y="2999023"/>
                </a:lnTo>
                <a:lnTo>
                  <a:pt x="2254319" y="2957729"/>
                </a:lnTo>
                <a:lnTo>
                  <a:pt x="2268295" y="2913959"/>
                </a:lnTo>
                <a:lnTo>
                  <a:pt x="2276942" y="2868069"/>
                </a:lnTo>
                <a:lnTo>
                  <a:pt x="2279904" y="2820416"/>
                </a:lnTo>
                <a:lnTo>
                  <a:pt x="2279904" y="379984"/>
                </a:lnTo>
                <a:lnTo>
                  <a:pt x="2276942" y="332330"/>
                </a:lnTo>
                <a:lnTo>
                  <a:pt x="2268295" y="286440"/>
                </a:lnTo>
                <a:lnTo>
                  <a:pt x="2254319" y="242670"/>
                </a:lnTo>
                <a:lnTo>
                  <a:pt x="2235372" y="201376"/>
                </a:lnTo>
                <a:lnTo>
                  <a:pt x="2211808" y="162915"/>
                </a:lnTo>
                <a:lnTo>
                  <a:pt x="2183985" y="127643"/>
                </a:lnTo>
                <a:lnTo>
                  <a:pt x="2152260" y="95918"/>
                </a:lnTo>
                <a:lnTo>
                  <a:pt x="2116988" y="68095"/>
                </a:lnTo>
                <a:lnTo>
                  <a:pt x="2078527" y="44531"/>
                </a:lnTo>
                <a:lnTo>
                  <a:pt x="2037233" y="25584"/>
                </a:lnTo>
                <a:lnTo>
                  <a:pt x="1993463" y="11608"/>
                </a:lnTo>
                <a:lnTo>
                  <a:pt x="1947573" y="2961"/>
                </a:lnTo>
                <a:lnTo>
                  <a:pt x="18999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1676400"/>
            <a:ext cx="2280285" cy="3200400"/>
          </a:xfrm>
          <a:custGeom>
            <a:avLst/>
            <a:gdLst/>
            <a:ahLst/>
            <a:cxnLst/>
            <a:rect l="l" t="t" r="r" b="b"/>
            <a:pathLst>
              <a:path w="2280285" h="3200400">
                <a:moveTo>
                  <a:pt x="0" y="379984"/>
                </a:moveTo>
                <a:lnTo>
                  <a:pt x="2961" y="332330"/>
                </a:lnTo>
                <a:lnTo>
                  <a:pt x="11608" y="286440"/>
                </a:lnTo>
                <a:lnTo>
                  <a:pt x="25584" y="242670"/>
                </a:lnTo>
                <a:lnTo>
                  <a:pt x="44531" y="201376"/>
                </a:lnTo>
                <a:lnTo>
                  <a:pt x="68095" y="162915"/>
                </a:lnTo>
                <a:lnTo>
                  <a:pt x="95918" y="127643"/>
                </a:lnTo>
                <a:lnTo>
                  <a:pt x="127643" y="95918"/>
                </a:lnTo>
                <a:lnTo>
                  <a:pt x="162915" y="68095"/>
                </a:lnTo>
                <a:lnTo>
                  <a:pt x="201376" y="44531"/>
                </a:lnTo>
                <a:lnTo>
                  <a:pt x="242670" y="25584"/>
                </a:lnTo>
                <a:lnTo>
                  <a:pt x="286440" y="11608"/>
                </a:lnTo>
                <a:lnTo>
                  <a:pt x="332330" y="2961"/>
                </a:lnTo>
                <a:lnTo>
                  <a:pt x="379983" y="0"/>
                </a:lnTo>
                <a:lnTo>
                  <a:pt x="1899920" y="0"/>
                </a:lnTo>
                <a:lnTo>
                  <a:pt x="1947573" y="2961"/>
                </a:lnTo>
                <a:lnTo>
                  <a:pt x="1993463" y="11608"/>
                </a:lnTo>
                <a:lnTo>
                  <a:pt x="2037233" y="25584"/>
                </a:lnTo>
                <a:lnTo>
                  <a:pt x="2078527" y="44531"/>
                </a:lnTo>
                <a:lnTo>
                  <a:pt x="2116988" y="68095"/>
                </a:lnTo>
                <a:lnTo>
                  <a:pt x="2152260" y="95918"/>
                </a:lnTo>
                <a:lnTo>
                  <a:pt x="2183985" y="127643"/>
                </a:lnTo>
                <a:lnTo>
                  <a:pt x="2211808" y="162915"/>
                </a:lnTo>
                <a:lnTo>
                  <a:pt x="2235372" y="201376"/>
                </a:lnTo>
                <a:lnTo>
                  <a:pt x="2254319" y="242670"/>
                </a:lnTo>
                <a:lnTo>
                  <a:pt x="2268295" y="286440"/>
                </a:lnTo>
                <a:lnTo>
                  <a:pt x="2276942" y="332330"/>
                </a:lnTo>
                <a:lnTo>
                  <a:pt x="2279904" y="379984"/>
                </a:lnTo>
                <a:lnTo>
                  <a:pt x="2279904" y="2820416"/>
                </a:lnTo>
                <a:lnTo>
                  <a:pt x="2276942" y="2868069"/>
                </a:lnTo>
                <a:lnTo>
                  <a:pt x="2268295" y="2913959"/>
                </a:lnTo>
                <a:lnTo>
                  <a:pt x="2254319" y="2957729"/>
                </a:lnTo>
                <a:lnTo>
                  <a:pt x="2235372" y="2999023"/>
                </a:lnTo>
                <a:lnTo>
                  <a:pt x="2211808" y="3037484"/>
                </a:lnTo>
                <a:lnTo>
                  <a:pt x="2183985" y="3072756"/>
                </a:lnTo>
                <a:lnTo>
                  <a:pt x="2152260" y="3104481"/>
                </a:lnTo>
                <a:lnTo>
                  <a:pt x="2116988" y="3132304"/>
                </a:lnTo>
                <a:lnTo>
                  <a:pt x="2078527" y="3155868"/>
                </a:lnTo>
                <a:lnTo>
                  <a:pt x="2037233" y="3174815"/>
                </a:lnTo>
                <a:lnTo>
                  <a:pt x="1993463" y="3188791"/>
                </a:lnTo>
                <a:lnTo>
                  <a:pt x="1947573" y="3197438"/>
                </a:lnTo>
                <a:lnTo>
                  <a:pt x="1899920" y="3200400"/>
                </a:lnTo>
                <a:lnTo>
                  <a:pt x="379983" y="3200400"/>
                </a:lnTo>
                <a:lnTo>
                  <a:pt x="332330" y="3197438"/>
                </a:lnTo>
                <a:lnTo>
                  <a:pt x="286440" y="3188791"/>
                </a:lnTo>
                <a:lnTo>
                  <a:pt x="242670" y="3174815"/>
                </a:lnTo>
                <a:lnTo>
                  <a:pt x="201376" y="3155868"/>
                </a:lnTo>
                <a:lnTo>
                  <a:pt x="162915" y="3132304"/>
                </a:lnTo>
                <a:lnTo>
                  <a:pt x="127643" y="3104481"/>
                </a:lnTo>
                <a:lnTo>
                  <a:pt x="95918" y="3072756"/>
                </a:lnTo>
                <a:lnTo>
                  <a:pt x="68095" y="3037484"/>
                </a:lnTo>
                <a:lnTo>
                  <a:pt x="44531" y="2999023"/>
                </a:lnTo>
                <a:lnTo>
                  <a:pt x="25584" y="2957729"/>
                </a:lnTo>
                <a:lnTo>
                  <a:pt x="11608" y="2913959"/>
                </a:lnTo>
                <a:lnTo>
                  <a:pt x="2961" y="2868069"/>
                </a:lnTo>
                <a:lnTo>
                  <a:pt x="0" y="2820416"/>
                </a:lnTo>
                <a:lnTo>
                  <a:pt x="0" y="379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91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1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8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8" y="58058"/>
                </a:moveTo>
                <a:lnTo>
                  <a:pt x="774718" y="71901"/>
                </a:lnTo>
                <a:lnTo>
                  <a:pt x="798448" y="85744"/>
                </a:lnTo>
                <a:lnTo>
                  <a:pt x="798448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8" y="58058"/>
                </a:lnTo>
                <a:lnTo>
                  <a:pt x="798448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1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8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634" y="4805660"/>
            <a:ext cx="451484" cy="144145"/>
          </a:xfrm>
          <a:custGeom>
            <a:avLst/>
            <a:gdLst/>
            <a:ahLst/>
            <a:cxnLst/>
            <a:rect l="l" t="t" r="r" b="b"/>
            <a:pathLst>
              <a:path w="45148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5148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451484" h="144145">
                <a:moveTo>
                  <a:pt x="45097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450976" y="87903"/>
                </a:lnTo>
                <a:lnTo>
                  <a:pt x="450976" y="55899"/>
                </a:lnTo>
                <a:close/>
              </a:path>
              <a:path w="45148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45148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45148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42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4" h="144145">
                <a:moveTo>
                  <a:pt x="1066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6" y="87903"/>
                </a:lnTo>
                <a:lnTo>
                  <a:pt x="1066926" y="55899"/>
                </a:lnTo>
                <a:close/>
              </a:path>
              <a:path w="10674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961" y="3281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6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9" y="85744"/>
                </a:lnTo>
                <a:lnTo>
                  <a:pt x="1308118" y="71901"/>
                </a:lnTo>
                <a:close/>
              </a:path>
              <a:path w="1372234" h="144145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5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5">
                <a:moveTo>
                  <a:pt x="1331849" y="58058"/>
                </a:moveTo>
                <a:lnTo>
                  <a:pt x="1308118" y="71901"/>
                </a:lnTo>
                <a:lnTo>
                  <a:pt x="1331849" y="85744"/>
                </a:lnTo>
                <a:lnTo>
                  <a:pt x="1331849" y="58058"/>
                </a:lnTo>
                <a:close/>
              </a:path>
              <a:path w="1372234" h="144145">
                <a:moveTo>
                  <a:pt x="1339977" y="58058"/>
                </a:moveTo>
                <a:lnTo>
                  <a:pt x="1331849" y="58058"/>
                </a:lnTo>
                <a:lnTo>
                  <a:pt x="1331849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5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9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6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94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525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87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29231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95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72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7961" y="4512690"/>
            <a:ext cx="304800" cy="120650"/>
          </a:xfrm>
          <a:custGeom>
            <a:avLst/>
            <a:gdLst/>
            <a:ahLst/>
            <a:cxnLst/>
            <a:rect l="l" t="t" r="r" b="b"/>
            <a:pathLst>
              <a:path w="304800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3" y="111886"/>
                </a:lnTo>
                <a:lnTo>
                  <a:pt x="118110" y="105790"/>
                </a:lnTo>
                <a:lnTo>
                  <a:pt x="116077" y="97789"/>
                </a:lnTo>
                <a:lnTo>
                  <a:pt x="109854" y="94233"/>
                </a:lnTo>
                <a:lnTo>
                  <a:pt x="73496" y="73024"/>
                </a:lnTo>
                <a:lnTo>
                  <a:pt x="25653" y="73024"/>
                </a:lnTo>
                <a:lnTo>
                  <a:pt x="25653" y="47116"/>
                </a:lnTo>
                <a:lnTo>
                  <a:pt x="73496" y="47116"/>
                </a:lnTo>
                <a:lnTo>
                  <a:pt x="109854" y="25907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4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304800" h="120650">
                <a:moveTo>
                  <a:pt x="73496" y="47116"/>
                </a:moveTo>
                <a:lnTo>
                  <a:pt x="25653" y="47116"/>
                </a:lnTo>
                <a:lnTo>
                  <a:pt x="25653" y="73024"/>
                </a:lnTo>
                <a:lnTo>
                  <a:pt x="73496" y="73024"/>
                </a:lnTo>
                <a:lnTo>
                  <a:pt x="70448" y="71246"/>
                </a:lnTo>
                <a:lnTo>
                  <a:pt x="32130" y="71246"/>
                </a:lnTo>
                <a:lnTo>
                  <a:pt x="32130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304800" h="120650">
                <a:moveTo>
                  <a:pt x="304800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4"/>
                </a:lnTo>
                <a:lnTo>
                  <a:pt x="304800" y="73024"/>
                </a:lnTo>
                <a:lnTo>
                  <a:pt x="304800" y="47116"/>
                </a:lnTo>
                <a:close/>
              </a:path>
              <a:path w="304800" h="120650">
                <a:moveTo>
                  <a:pt x="32130" y="48894"/>
                </a:moveTo>
                <a:lnTo>
                  <a:pt x="32130" y="71246"/>
                </a:lnTo>
                <a:lnTo>
                  <a:pt x="51289" y="60070"/>
                </a:lnTo>
                <a:lnTo>
                  <a:pt x="32130" y="48894"/>
                </a:lnTo>
                <a:close/>
              </a:path>
              <a:path w="304800" h="120650">
                <a:moveTo>
                  <a:pt x="51289" y="60070"/>
                </a:moveTo>
                <a:lnTo>
                  <a:pt x="32130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304800" h="120650">
                <a:moveTo>
                  <a:pt x="70448" y="48894"/>
                </a:moveTo>
                <a:lnTo>
                  <a:pt x="32130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961" y="18295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39161" y="4267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72761" y="4267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44772" y="33534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771" y="1076049"/>
                </a:moveTo>
                <a:lnTo>
                  <a:pt x="7768" y="1078102"/>
                </a:lnTo>
                <a:lnTo>
                  <a:pt x="3036" y="1082393"/>
                </a:lnTo>
                <a:lnTo>
                  <a:pt x="386" y="1087945"/>
                </a:lnTo>
                <a:lnTo>
                  <a:pt x="0" y="1094069"/>
                </a:lnTo>
                <a:lnTo>
                  <a:pt x="2053" y="1100073"/>
                </a:lnTo>
                <a:lnTo>
                  <a:pt x="72538" y="1219453"/>
                </a:lnTo>
                <a:lnTo>
                  <a:pt x="90830" y="1187703"/>
                </a:lnTo>
                <a:lnTo>
                  <a:pt x="56409" y="1187703"/>
                </a:lnTo>
                <a:lnTo>
                  <a:pt x="56100" y="1128638"/>
                </a:lnTo>
                <a:lnTo>
                  <a:pt x="29612" y="1083817"/>
                </a:lnTo>
                <a:lnTo>
                  <a:pt x="25396" y="1079085"/>
                </a:lnTo>
                <a:lnTo>
                  <a:pt x="19881" y="1076436"/>
                </a:lnTo>
                <a:lnTo>
                  <a:pt x="13771" y="1076049"/>
                </a:lnTo>
                <a:close/>
              </a:path>
              <a:path w="144145" h="1219835">
                <a:moveTo>
                  <a:pt x="56100" y="1128638"/>
                </a:moveTo>
                <a:lnTo>
                  <a:pt x="56409" y="1187703"/>
                </a:lnTo>
                <a:lnTo>
                  <a:pt x="88413" y="1187577"/>
                </a:lnTo>
                <a:lnTo>
                  <a:pt x="88372" y="1179702"/>
                </a:lnTo>
                <a:lnTo>
                  <a:pt x="58568" y="1179702"/>
                </a:lnTo>
                <a:lnTo>
                  <a:pt x="72242" y="1155953"/>
                </a:lnTo>
                <a:lnTo>
                  <a:pt x="56100" y="1128638"/>
                </a:lnTo>
                <a:close/>
              </a:path>
              <a:path w="144145" h="1219835">
                <a:moveTo>
                  <a:pt x="129837" y="1075434"/>
                </a:moveTo>
                <a:lnTo>
                  <a:pt x="123703" y="1075864"/>
                </a:lnTo>
                <a:lnTo>
                  <a:pt x="118213" y="1078557"/>
                </a:lnTo>
                <a:lnTo>
                  <a:pt x="114067" y="1083309"/>
                </a:lnTo>
                <a:lnTo>
                  <a:pt x="88103" y="1128405"/>
                </a:lnTo>
                <a:lnTo>
                  <a:pt x="88413" y="1187577"/>
                </a:lnTo>
                <a:lnTo>
                  <a:pt x="56409" y="1187703"/>
                </a:lnTo>
                <a:lnTo>
                  <a:pt x="90830" y="1187703"/>
                </a:lnTo>
                <a:lnTo>
                  <a:pt x="141753" y="1099312"/>
                </a:lnTo>
                <a:lnTo>
                  <a:pt x="143787" y="1093309"/>
                </a:lnTo>
                <a:lnTo>
                  <a:pt x="143357" y="1087199"/>
                </a:lnTo>
                <a:lnTo>
                  <a:pt x="140664" y="1081684"/>
                </a:lnTo>
                <a:lnTo>
                  <a:pt x="135911" y="1077467"/>
                </a:lnTo>
                <a:lnTo>
                  <a:pt x="129837" y="1075434"/>
                </a:lnTo>
                <a:close/>
              </a:path>
              <a:path w="144145" h="1219835">
                <a:moveTo>
                  <a:pt x="72242" y="1155953"/>
                </a:moveTo>
                <a:lnTo>
                  <a:pt x="58568" y="1179702"/>
                </a:lnTo>
                <a:lnTo>
                  <a:pt x="86127" y="1179448"/>
                </a:lnTo>
                <a:lnTo>
                  <a:pt x="72242" y="1155953"/>
                </a:lnTo>
                <a:close/>
              </a:path>
              <a:path w="144145" h="1219835">
                <a:moveTo>
                  <a:pt x="88103" y="1128405"/>
                </a:moveTo>
                <a:lnTo>
                  <a:pt x="72242" y="1155953"/>
                </a:lnTo>
                <a:lnTo>
                  <a:pt x="86127" y="1179448"/>
                </a:lnTo>
                <a:lnTo>
                  <a:pt x="58568" y="1179702"/>
                </a:lnTo>
                <a:lnTo>
                  <a:pt x="88372" y="1179702"/>
                </a:lnTo>
                <a:lnTo>
                  <a:pt x="88103" y="1128405"/>
                </a:lnTo>
                <a:close/>
              </a:path>
              <a:path w="144145" h="1219835">
                <a:moveTo>
                  <a:pt x="82190" y="0"/>
                </a:moveTo>
                <a:lnTo>
                  <a:pt x="50186" y="253"/>
                </a:lnTo>
                <a:lnTo>
                  <a:pt x="56100" y="1128638"/>
                </a:lnTo>
                <a:lnTo>
                  <a:pt x="72242" y="1155953"/>
                </a:lnTo>
                <a:lnTo>
                  <a:pt x="88103" y="1128405"/>
                </a:lnTo>
                <a:lnTo>
                  <a:pt x="8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82234" y="45008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891" y="2134361"/>
            <a:ext cx="120650" cy="1219200"/>
          </a:xfrm>
          <a:custGeom>
            <a:avLst/>
            <a:gdLst/>
            <a:ahLst/>
            <a:cxnLst/>
            <a:rect l="l" t="t" r="r" b="b"/>
            <a:pathLst>
              <a:path w="120650" h="1219200">
                <a:moveTo>
                  <a:pt x="60070" y="51289"/>
                </a:moveTo>
                <a:lnTo>
                  <a:pt x="47116" y="73496"/>
                </a:lnTo>
                <a:lnTo>
                  <a:pt x="47116" y="1219200"/>
                </a:lnTo>
                <a:lnTo>
                  <a:pt x="73025" y="1219200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1219200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3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4"/>
                </a:lnTo>
                <a:lnTo>
                  <a:pt x="47116" y="73496"/>
                </a:lnTo>
                <a:lnTo>
                  <a:pt x="47116" y="25653"/>
                </a:lnTo>
                <a:lnTo>
                  <a:pt x="75033" y="25653"/>
                </a:lnTo>
                <a:lnTo>
                  <a:pt x="60070" y="0"/>
                </a:lnTo>
                <a:close/>
              </a:path>
              <a:path w="120650" h="1219200">
                <a:moveTo>
                  <a:pt x="75033" y="25653"/>
                </a:moveTo>
                <a:lnTo>
                  <a:pt x="73025" y="25653"/>
                </a:lnTo>
                <a:lnTo>
                  <a:pt x="73025" y="73496"/>
                </a:lnTo>
                <a:lnTo>
                  <a:pt x="94233" y="109854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6" y="114553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3"/>
                </a:lnTo>
                <a:close/>
              </a:path>
              <a:path w="120650" h="1219200">
                <a:moveTo>
                  <a:pt x="73025" y="25653"/>
                </a:moveTo>
                <a:lnTo>
                  <a:pt x="47116" y="25653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0"/>
                </a:lnTo>
                <a:lnTo>
                  <a:pt x="73025" y="32130"/>
                </a:lnTo>
                <a:lnTo>
                  <a:pt x="73025" y="25653"/>
                </a:lnTo>
                <a:close/>
              </a:path>
              <a:path w="120650" h="1219200">
                <a:moveTo>
                  <a:pt x="73025" y="32130"/>
                </a:moveTo>
                <a:lnTo>
                  <a:pt x="71246" y="32130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0"/>
                </a:lnTo>
                <a:close/>
              </a:path>
              <a:path w="120650" h="1219200">
                <a:moveTo>
                  <a:pt x="71246" y="32130"/>
                </a:moveTo>
                <a:lnTo>
                  <a:pt x="48894" y="32130"/>
                </a:lnTo>
                <a:lnTo>
                  <a:pt x="60070" y="51289"/>
                </a:lnTo>
                <a:lnTo>
                  <a:pt x="71246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9677" y="33534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13771" y="1076049"/>
                </a:moveTo>
                <a:lnTo>
                  <a:pt x="7768" y="1078102"/>
                </a:lnTo>
                <a:lnTo>
                  <a:pt x="3036" y="1082393"/>
                </a:lnTo>
                <a:lnTo>
                  <a:pt x="386" y="1087945"/>
                </a:lnTo>
                <a:lnTo>
                  <a:pt x="0" y="1094069"/>
                </a:lnTo>
                <a:lnTo>
                  <a:pt x="2053" y="1100073"/>
                </a:lnTo>
                <a:lnTo>
                  <a:pt x="72538" y="1219453"/>
                </a:lnTo>
                <a:lnTo>
                  <a:pt x="90830" y="1187703"/>
                </a:lnTo>
                <a:lnTo>
                  <a:pt x="56409" y="1187703"/>
                </a:lnTo>
                <a:lnTo>
                  <a:pt x="56100" y="1128638"/>
                </a:lnTo>
                <a:lnTo>
                  <a:pt x="29612" y="1083817"/>
                </a:lnTo>
                <a:lnTo>
                  <a:pt x="25396" y="1079085"/>
                </a:lnTo>
                <a:lnTo>
                  <a:pt x="19881" y="1076436"/>
                </a:lnTo>
                <a:lnTo>
                  <a:pt x="13771" y="1076049"/>
                </a:lnTo>
                <a:close/>
              </a:path>
              <a:path w="144144" h="1219835">
                <a:moveTo>
                  <a:pt x="56100" y="1128638"/>
                </a:moveTo>
                <a:lnTo>
                  <a:pt x="56409" y="1187703"/>
                </a:lnTo>
                <a:lnTo>
                  <a:pt x="88413" y="1187577"/>
                </a:lnTo>
                <a:lnTo>
                  <a:pt x="88372" y="1179702"/>
                </a:lnTo>
                <a:lnTo>
                  <a:pt x="58568" y="1179702"/>
                </a:lnTo>
                <a:lnTo>
                  <a:pt x="72242" y="1155953"/>
                </a:lnTo>
                <a:lnTo>
                  <a:pt x="56100" y="1128638"/>
                </a:lnTo>
                <a:close/>
              </a:path>
              <a:path w="144144" h="1219835">
                <a:moveTo>
                  <a:pt x="129837" y="1075434"/>
                </a:moveTo>
                <a:lnTo>
                  <a:pt x="123703" y="1075864"/>
                </a:lnTo>
                <a:lnTo>
                  <a:pt x="118213" y="1078557"/>
                </a:lnTo>
                <a:lnTo>
                  <a:pt x="114067" y="1083309"/>
                </a:lnTo>
                <a:lnTo>
                  <a:pt x="88103" y="1128405"/>
                </a:lnTo>
                <a:lnTo>
                  <a:pt x="88413" y="1187577"/>
                </a:lnTo>
                <a:lnTo>
                  <a:pt x="56409" y="1187703"/>
                </a:lnTo>
                <a:lnTo>
                  <a:pt x="90830" y="1187703"/>
                </a:lnTo>
                <a:lnTo>
                  <a:pt x="141753" y="1099312"/>
                </a:lnTo>
                <a:lnTo>
                  <a:pt x="143787" y="1093309"/>
                </a:lnTo>
                <a:lnTo>
                  <a:pt x="143357" y="1087199"/>
                </a:lnTo>
                <a:lnTo>
                  <a:pt x="140664" y="1081684"/>
                </a:lnTo>
                <a:lnTo>
                  <a:pt x="135911" y="1077467"/>
                </a:lnTo>
                <a:lnTo>
                  <a:pt x="129837" y="1075434"/>
                </a:lnTo>
                <a:close/>
              </a:path>
              <a:path w="144144" h="1219835">
                <a:moveTo>
                  <a:pt x="72242" y="1155953"/>
                </a:moveTo>
                <a:lnTo>
                  <a:pt x="58568" y="1179702"/>
                </a:lnTo>
                <a:lnTo>
                  <a:pt x="86127" y="1179448"/>
                </a:lnTo>
                <a:lnTo>
                  <a:pt x="72242" y="1155953"/>
                </a:lnTo>
                <a:close/>
              </a:path>
              <a:path w="144144" h="1219835">
                <a:moveTo>
                  <a:pt x="88103" y="1128405"/>
                </a:moveTo>
                <a:lnTo>
                  <a:pt x="72242" y="1155953"/>
                </a:lnTo>
                <a:lnTo>
                  <a:pt x="86127" y="1179448"/>
                </a:lnTo>
                <a:lnTo>
                  <a:pt x="58568" y="1179702"/>
                </a:lnTo>
                <a:lnTo>
                  <a:pt x="88372" y="1179702"/>
                </a:lnTo>
                <a:lnTo>
                  <a:pt x="88103" y="1128405"/>
                </a:lnTo>
                <a:close/>
              </a:path>
              <a:path w="144144" h="1219835">
                <a:moveTo>
                  <a:pt x="82190" y="0"/>
                </a:moveTo>
                <a:lnTo>
                  <a:pt x="50186" y="253"/>
                </a:lnTo>
                <a:lnTo>
                  <a:pt x="56100" y="1128638"/>
                </a:lnTo>
                <a:lnTo>
                  <a:pt x="72242" y="1155953"/>
                </a:lnTo>
                <a:lnTo>
                  <a:pt x="88103" y="1128405"/>
                </a:lnTo>
                <a:lnTo>
                  <a:pt x="8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81961" y="45008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81961" y="20624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8761" y="45008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72561" y="20624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4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6" y="87903"/>
                </a:lnTo>
                <a:lnTo>
                  <a:pt x="730376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4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4">
                <a:moveTo>
                  <a:pt x="734690" y="55899"/>
                </a:moveTo>
                <a:lnTo>
                  <a:pt x="730376" y="55899"/>
                </a:lnTo>
                <a:lnTo>
                  <a:pt x="730376" y="87903"/>
                </a:lnTo>
                <a:lnTo>
                  <a:pt x="734690" y="87903"/>
                </a:lnTo>
                <a:lnTo>
                  <a:pt x="762126" y="71901"/>
                </a:lnTo>
                <a:lnTo>
                  <a:pt x="734690" y="55899"/>
                </a:lnTo>
                <a:close/>
              </a:path>
              <a:path w="762635" h="144144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4">
                <a:moveTo>
                  <a:pt x="730376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6" y="85744"/>
                </a:lnTo>
                <a:lnTo>
                  <a:pt x="730376" y="58058"/>
                </a:lnTo>
                <a:close/>
              </a:path>
              <a:path w="762635" h="144144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6" y="58058"/>
                </a:lnTo>
                <a:lnTo>
                  <a:pt x="730376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2660" y="2134361"/>
            <a:ext cx="144145" cy="915035"/>
          </a:xfrm>
          <a:custGeom>
            <a:avLst/>
            <a:gdLst/>
            <a:ahLst/>
            <a:cxnLst/>
            <a:rect l="l" t="t" r="r" b="b"/>
            <a:pathLst>
              <a:path w="144145" h="915035">
                <a:moveTo>
                  <a:pt x="13896" y="770868"/>
                </a:moveTo>
                <a:lnTo>
                  <a:pt x="7893" y="772922"/>
                </a:lnTo>
                <a:lnTo>
                  <a:pt x="3087" y="777138"/>
                </a:lnTo>
                <a:lnTo>
                  <a:pt x="400" y="782653"/>
                </a:lnTo>
                <a:lnTo>
                  <a:pt x="0" y="788763"/>
                </a:lnTo>
                <a:lnTo>
                  <a:pt x="2051" y="794765"/>
                </a:lnTo>
                <a:lnTo>
                  <a:pt x="71901" y="914526"/>
                </a:lnTo>
                <a:lnTo>
                  <a:pt x="90419" y="882776"/>
                </a:lnTo>
                <a:lnTo>
                  <a:pt x="55899" y="882776"/>
                </a:lnTo>
                <a:lnTo>
                  <a:pt x="55899" y="823486"/>
                </a:lnTo>
                <a:lnTo>
                  <a:pt x="29737" y="778637"/>
                </a:lnTo>
                <a:lnTo>
                  <a:pt x="25521" y="773904"/>
                </a:lnTo>
                <a:lnTo>
                  <a:pt x="20006" y="771255"/>
                </a:lnTo>
                <a:lnTo>
                  <a:pt x="13896" y="770868"/>
                </a:lnTo>
                <a:close/>
              </a:path>
              <a:path w="144145" h="915035">
                <a:moveTo>
                  <a:pt x="55899" y="823486"/>
                </a:moveTo>
                <a:lnTo>
                  <a:pt x="55899" y="882776"/>
                </a:lnTo>
                <a:lnTo>
                  <a:pt x="87903" y="882776"/>
                </a:lnTo>
                <a:lnTo>
                  <a:pt x="87903" y="874649"/>
                </a:lnTo>
                <a:lnTo>
                  <a:pt x="58058" y="874649"/>
                </a:lnTo>
                <a:lnTo>
                  <a:pt x="71901" y="850918"/>
                </a:lnTo>
                <a:lnTo>
                  <a:pt x="55899" y="823486"/>
                </a:lnTo>
                <a:close/>
              </a:path>
              <a:path w="144145" h="915035">
                <a:moveTo>
                  <a:pt x="129907" y="770868"/>
                </a:moveTo>
                <a:lnTo>
                  <a:pt x="123797" y="771255"/>
                </a:lnTo>
                <a:lnTo>
                  <a:pt x="118282" y="773904"/>
                </a:lnTo>
                <a:lnTo>
                  <a:pt x="114065" y="778637"/>
                </a:lnTo>
                <a:lnTo>
                  <a:pt x="87903" y="823486"/>
                </a:lnTo>
                <a:lnTo>
                  <a:pt x="87903" y="882776"/>
                </a:lnTo>
                <a:lnTo>
                  <a:pt x="90419" y="882776"/>
                </a:lnTo>
                <a:lnTo>
                  <a:pt x="141751" y="794765"/>
                </a:lnTo>
                <a:lnTo>
                  <a:pt x="143803" y="788763"/>
                </a:lnTo>
                <a:lnTo>
                  <a:pt x="143402" y="782653"/>
                </a:lnTo>
                <a:lnTo>
                  <a:pt x="140715" y="777138"/>
                </a:lnTo>
                <a:lnTo>
                  <a:pt x="135909" y="772922"/>
                </a:lnTo>
                <a:lnTo>
                  <a:pt x="129907" y="770868"/>
                </a:lnTo>
                <a:close/>
              </a:path>
              <a:path w="144145" h="915035">
                <a:moveTo>
                  <a:pt x="71901" y="850918"/>
                </a:moveTo>
                <a:lnTo>
                  <a:pt x="58058" y="874649"/>
                </a:lnTo>
                <a:lnTo>
                  <a:pt x="85744" y="874649"/>
                </a:lnTo>
                <a:lnTo>
                  <a:pt x="71901" y="850918"/>
                </a:lnTo>
                <a:close/>
              </a:path>
              <a:path w="144145" h="915035">
                <a:moveTo>
                  <a:pt x="87903" y="823486"/>
                </a:moveTo>
                <a:lnTo>
                  <a:pt x="71901" y="850918"/>
                </a:lnTo>
                <a:lnTo>
                  <a:pt x="85744" y="874649"/>
                </a:lnTo>
                <a:lnTo>
                  <a:pt x="87903" y="874649"/>
                </a:lnTo>
                <a:lnTo>
                  <a:pt x="87903" y="823486"/>
                </a:lnTo>
                <a:close/>
              </a:path>
              <a:path w="144145" h="915035">
                <a:moveTo>
                  <a:pt x="87903" y="0"/>
                </a:moveTo>
                <a:lnTo>
                  <a:pt x="55899" y="0"/>
                </a:lnTo>
                <a:lnTo>
                  <a:pt x="55899" y="823486"/>
                </a:lnTo>
                <a:lnTo>
                  <a:pt x="71901" y="850918"/>
                </a:lnTo>
                <a:lnTo>
                  <a:pt x="87903" y="823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62660" y="3658234"/>
            <a:ext cx="144145" cy="915035"/>
          </a:xfrm>
          <a:custGeom>
            <a:avLst/>
            <a:gdLst/>
            <a:ahLst/>
            <a:cxnLst/>
            <a:rect l="l" t="t" r="r" b="b"/>
            <a:pathLst>
              <a:path w="144145" h="915035">
                <a:moveTo>
                  <a:pt x="71901" y="63608"/>
                </a:moveTo>
                <a:lnTo>
                  <a:pt x="55899" y="91040"/>
                </a:lnTo>
                <a:lnTo>
                  <a:pt x="55899" y="914526"/>
                </a:lnTo>
                <a:lnTo>
                  <a:pt x="87903" y="914526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9150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9150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9150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9150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9150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24680" y="3569970"/>
            <a:ext cx="356235" cy="1007744"/>
          </a:xfrm>
          <a:custGeom>
            <a:avLst/>
            <a:gdLst/>
            <a:ahLst/>
            <a:cxnLst/>
            <a:rect l="l" t="t" r="r" b="b"/>
            <a:pathLst>
              <a:path w="356235" h="1007745">
                <a:moveTo>
                  <a:pt x="41748" y="48971"/>
                </a:moveTo>
                <a:lnTo>
                  <a:pt x="36149" y="73932"/>
                </a:lnTo>
                <a:lnTo>
                  <a:pt x="331470" y="1007236"/>
                </a:lnTo>
                <a:lnTo>
                  <a:pt x="356108" y="999362"/>
                </a:lnTo>
                <a:lnTo>
                  <a:pt x="60810" y="66251"/>
                </a:lnTo>
                <a:lnTo>
                  <a:pt x="41748" y="48971"/>
                </a:lnTo>
                <a:close/>
              </a:path>
              <a:path w="356235" h="1007745">
                <a:moveTo>
                  <a:pt x="26289" y="0"/>
                </a:moveTo>
                <a:lnTo>
                  <a:pt x="1651" y="109346"/>
                </a:lnTo>
                <a:lnTo>
                  <a:pt x="0" y="116331"/>
                </a:lnTo>
                <a:lnTo>
                  <a:pt x="4445" y="123316"/>
                </a:lnTo>
                <a:lnTo>
                  <a:pt x="11430" y="124840"/>
                </a:lnTo>
                <a:lnTo>
                  <a:pt x="18415" y="126491"/>
                </a:lnTo>
                <a:lnTo>
                  <a:pt x="25273" y="122046"/>
                </a:lnTo>
                <a:lnTo>
                  <a:pt x="26924" y="115061"/>
                </a:lnTo>
                <a:lnTo>
                  <a:pt x="36149" y="73932"/>
                </a:lnTo>
                <a:lnTo>
                  <a:pt x="21717" y="28320"/>
                </a:lnTo>
                <a:lnTo>
                  <a:pt x="46355" y="20574"/>
                </a:lnTo>
                <a:lnTo>
                  <a:pt x="48982" y="20574"/>
                </a:lnTo>
                <a:lnTo>
                  <a:pt x="26289" y="0"/>
                </a:lnTo>
                <a:close/>
              </a:path>
              <a:path w="356235" h="1007745">
                <a:moveTo>
                  <a:pt x="48982" y="20574"/>
                </a:moveTo>
                <a:lnTo>
                  <a:pt x="46355" y="20574"/>
                </a:lnTo>
                <a:lnTo>
                  <a:pt x="60810" y="66251"/>
                </a:lnTo>
                <a:lnTo>
                  <a:pt x="97282" y="99313"/>
                </a:lnTo>
                <a:lnTo>
                  <a:pt x="105537" y="98932"/>
                </a:lnTo>
                <a:lnTo>
                  <a:pt x="110363" y="93598"/>
                </a:lnTo>
                <a:lnTo>
                  <a:pt x="115062" y="88264"/>
                </a:lnTo>
                <a:lnTo>
                  <a:pt x="114681" y="80136"/>
                </a:lnTo>
                <a:lnTo>
                  <a:pt x="48982" y="20574"/>
                </a:lnTo>
                <a:close/>
              </a:path>
              <a:path w="356235" h="1007745">
                <a:moveTo>
                  <a:pt x="46355" y="20574"/>
                </a:moveTo>
                <a:lnTo>
                  <a:pt x="21717" y="28320"/>
                </a:lnTo>
                <a:lnTo>
                  <a:pt x="36149" y="73932"/>
                </a:lnTo>
                <a:lnTo>
                  <a:pt x="41748" y="48971"/>
                </a:lnTo>
                <a:lnTo>
                  <a:pt x="25273" y="34035"/>
                </a:lnTo>
                <a:lnTo>
                  <a:pt x="46609" y="27304"/>
                </a:lnTo>
                <a:lnTo>
                  <a:pt x="48485" y="27304"/>
                </a:lnTo>
                <a:lnTo>
                  <a:pt x="46355" y="20574"/>
                </a:lnTo>
                <a:close/>
              </a:path>
              <a:path w="356235" h="1007745">
                <a:moveTo>
                  <a:pt x="48485" y="27304"/>
                </a:moveTo>
                <a:lnTo>
                  <a:pt x="46609" y="27304"/>
                </a:lnTo>
                <a:lnTo>
                  <a:pt x="41748" y="48971"/>
                </a:lnTo>
                <a:lnTo>
                  <a:pt x="60810" y="66251"/>
                </a:lnTo>
                <a:lnTo>
                  <a:pt x="48485" y="27304"/>
                </a:lnTo>
                <a:close/>
              </a:path>
              <a:path w="356235" h="1007745">
                <a:moveTo>
                  <a:pt x="46609" y="27304"/>
                </a:moveTo>
                <a:lnTo>
                  <a:pt x="25273" y="34035"/>
                </a:lnTo>
                <a:lnTo>
                  <a:pt x="41748" y="48971"/>
                </a:lnTo>
                <a:lnTo>
                  <a:pt x="46609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70630" y="2927730"/>
            <a:ext cx="7334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  <a:p>
            <a:pPr marL="165100">
              <a:lnSpc>
                <a:spcPct val="100000"/>
              </a:lnSpc>
              <a:spcBef>
                <a:spcPts val="1880"/>
              </a:spcBef>
              <a:tabLst>
                <a:tab pos="609600" algn="l"/>
              </a:tabLst>
            </a:pPr>
            <a:r>
              <a:rPr sz="2400" dirty="0">
                <a:latin typeface="Tahoma"/>
                <a:cs typeface="Tahoma"/>
              </a:rPr>
              <a:t>+	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3010" y="1846834"/>
            <a:ext cx="1546225" cy="109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8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999962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44" y="1380468"/>
                </a:moveTo>
                <a:lnTo>
                  <a:pt x="7768" y="1382521"/>
                </a:lnTo>
                <a:lnTo>
                  <a:pt x="3036" y="1386738"/>
                </a:lnTo>
                <a:lnTo>
                  <a:pt x="386" y="1392253"/>
                </a:lnTo>
                <a:lnTo>
                  <a:pt x="0" y="1398363"/>
                </a:lnTo>
                <a:lnTo>
                  <a:pt x="2053" y="1404365"/>
                </a:lnTo>
                <a:lnTo>
                  <a:pt x="71903" y="1524127"/>
                </a:lnTo>
                <a:lnTo>
                  <a:pt x="90495" y="1492250"/>
                </a:lnTo>
                <a:lnTo>
                  <a:pt x="55901" y="1492250"/>
                </a:lnTo>
                <a:lnTo>
                  <a:pt x="55901" y="1433086"/>
                </a:lnTo>
                <a:lnTo>
                  <a:pt x="29739" y="1388237"/>
                </a:lnTo>
                <a:lnTo>
                  <a:pt x="25521" y="1383504"/>
                </a:lnTo>
                <a:lnTo>
                  <a:pt x="19992" y="1380855"/>
                </a:lnTo>
                <a:lnTo>
                  <a:pt x="13844" y="1380468"/>
                </a:lnTo>
                <a:close/>
              </a:path>
              <a:path w="144145" h="1524635">
                <a:moveTo>
                  <a:pt x="55901" y="1433086"/>
                </a:moveTo>
                <a:lnTo>
                  <a:pt x="55901" y="1492250"/>
                </a:lnTo>
                <a:lnTo>
                  <a:pt x="87905" y="1492250"/>
                </a:lnTo>
                <a:lnTo>
                  <a:pt x="87905" y="1484249"/>
                </a:lnTo>
                <a:lnTo>
                  <a:pt x="58060" y="1484249"/>
                </a:lnTo>
                <a:lnTo>
                  <a:pt x="71903" y="1460518"/>
                </a:lnTo>
                <a:lnTo>
                  <a:pt x="55901" y="1433086"/>
                </a:lnTo>
                <a:close/>
              </a:path>
              <a:path w="144145" h="1524635">
                <a:moveTo>
                  <a:pt x="129909" y="1380468"/>
                </a:moveTo>
                <a:lnTo>
                  <a:pt x="123799" y="1380855"/>
                </a:lnTo>
                <a:lnTo>
                  <a:pt x="118284" y="1383504"/>
                </a:lnTo>
                <a:lnTo>
                  <a:pt x="114067" y="1388237"/>
                </a:lnTo>
                <a:lnTo>
                  <a:pt x="87905" y="1433086"/>
                </a:lnTo>
                <a:lnTo>
                  <a:pt x="87905" y="1492250"/>
                </a:lnTo>
                <a:lnTo>
                  <a:pt x="90495" y="1492250"/>
                </a:lnTo>
                <a:lnTo>
                  <a:pt x="141753" y="1404365"/>
                </a:lnTo>
                <a:lnTo>
                  <a:pt x="143805" y="1398363"/>
                </a:lnTo>
                <a:lnTo>
                  <a:pt x="143404" y="1392253"/>
                </a:lnTo>
                <a:lnTo>
                  <a:pt x="140717" y="1386738"/>
                </a:lnTo>
                <a:lnTo>
                  <a:pt x="135911" y="1382521"/>
                </a:lnTo>
                <a:lnTo>
                  <a:pt x="129909" y="1380468"/>
                </a:lnTo>
                <a:close/>
              </a:path>
              <a:path w="144145" h="1524635">
                <a:moveTo>
                  <a:pt x="71903" y="1460518"/>
                </a:moveTo>
                <a:lnTo>
                  <a:pt x="58060" y="1484249"/>
                </a:lnTo>
                <a:lnTo>
                  <a:pt x="85746" y="1484249"/>
                </a:lnTo>
                <a:lnTo>
                  <a:pt x="71903" y="1460518"/>
                </a:lnTo>
                <a:close/>
              </a:path>
              <a:path w="144145" h="1524635">
                <a:moveTo>
                  <a:pt x="87905" y="1433086"/>
                </a:moveTo>
                <a:lnTo>
                  <a:pt x="71903" y="1460518"/>
                </a:lnTo>
                <a:lnTo>
                  <a:pt x="85746" y="1484249"/>
                </a:lnTo>
                <a:lnTo>
                  <a:pt x="87905" y="1484249"/>
                </a:lnTo>
                <a:lnTo>
                  <a:pt x="87905" y="1433086"/>
                </a:lnTo>
                <a:close/>
              </a:path>
              <a:path w="144145" h="1524635">
                <a:moveTo>
                  <a:pt x="87905" y="0"/>
                </a:moveTo>
                <a:lnTo>
                  <a:pt x="55901" y="0"/>
                </a:lnTo>
                <a:lnTo>
                  <a:pt x="55901" y="1433086"/>
                </a:lnTo>
                <a:lnTo>
                  <a:pt x="71903" y="1460518"/>
                </a:lnTo>
                <a:lnTo>
                  <a:pt x="87905" y="14330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58" name="object 5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2057400"/>
            <a:ext cx="2654935" cy="2743200"/>
          </a:xfrm>
          <a:custGeom>
            <a:avLst/>
            <a:gdLst/>
            <a:ahLst/>
            <a:cxnLst/>
            <a:rect l="l" t="t" r="r" b="b"/>
            <a:pathLst>
              <a:path w="2654934" h="2743200">
                <a:moveTo>
                  <a:pt x="2212340" y="0"/>
                </a:moveTo>
                <a:lnTo>
                  <a:pt x="442467" y="0"/>
                </a:lnTo>
                <a:lnTo>
                  <a:pt x="394259" y="2596"/>
                </a:lnTo>
                <a:lnTo>
                  <a:pt x="347554" y="10206"/>
                </a:lnTo>
                <a:lnTo>
                  <a:pt x="302621" y="22559"/>
                </a:lnTo>
                <a:lnTo>
                  <a:pt x="259731" y="39385"/>
                </a:lnTo>
                <a:lnTo>
                  <a:pt x="219154" y="60414"/>
                </a:lnTo>
                <a:lnTo>
                  <a:pt x="181160" y="85376"/>
                </a:lnTo>
                <a:lnTo>
                  <a:pt x="146019" y="114001"/>
                </a:lnTo>
                <a:lnTo>
                  <a:pt x="114001" y="146019"/>
                </a:lnTo>
                <a:lnTo>
                  <a:pt x="85376" y="181160"/>
                </a:lnTo>
                <a:lnTo>
                  <a:pt x="60414" y="219154"/>
                </a:lnTo>
                <a:lnTo>
                  <a:pt x="39385" y="259731"/>
                </a:lnTo>
                <a:lnTo>
                  <a:pt x="22559" y="302621"/>
                </a:lnTo>
                <a:lnTo>
                  <a:pt x="10206" y="347554"/>
                </a:lnTo>
                <a:lnTo>
                  <a:pt x="2596" y="394259"/>
                </a:lnTo>
                <a:lnTo>
                  <a:pt x="0" y="442467"/>
                </a:lnTo>
                <a:lnTo>
                  <a:pt x="0" y="2300732"/>
                </a:lnTo>
                <a:lnTo>
                  <a:pt x="2596" y="2348940"/>
                </a:lnTo>
                <a:lnTo>
                  <a:pt x="10206" y="2395645"/>
                </a:lnTo>
                <a:lnTo>
                  <a:pt x="22559" y="2440578"/>
                </a:lnTo>
                <a:lnTo>
                  <a:pt x="39385" y="2483468"/>
                </a:lnTo>
                <a:lnTo>
                  <a:pt x="60414" y="2524045"/>
                </a:lnTo>
                <a:lnTo>
                  <a:pt x="85376" y="2562039"/>
                </a:lnTo>
                <a:lnTo>
                  <a:pt x="114001" y="2597180"/>
                </a:lnTo>
                <a:lnTo>
                  <a:pt x="146019" y="2629198"/>
                </a:lnTo>
                <a:lnTo>
                  <a:pt x="181160" y="2657823"/>
                </a:lnTo>
                <a:lnTo>
                  <a:pt x="219154" y="2682785"/>
                </a:lnTo>
                <a:lnTo>
                  <a:pt x="259731" y="2703814"/>
                </a:lnTo>
                <a:lnTo>
                  <a:pt x="302621" y="2720640"/>
                </a:lnTo>
                <a:lnTo>
                  <a:pt x="347554" y="2732993"/>
                </a:lnTo>
                <a:lnTo>
                  <a:pt x="394259" y="2740603"/>
                </a:lnTo>
                <a:lnTo>
                  <a:pt x="442467" y="2743200"/>
                </a:lnTo>
                <a:lnTo>
                  <a:pt x="2212340" y="2743200"/>
                </a:lnTo>
                <a:lnTo>
                  <a:pt x="2260548" y="2740603"/>
                </a:lnTo>
                <a:lnTo>
                  <a:pt x="2307253" y="2732993"/>
                </a:lnTo>
                <a:lnTo>
                  <a:pt x="2352186" y="2720640"/>
                </a:lnTo>
                <a:lnTo>
                  <a:pt x="2395076" y="2703814"/>
                </a:lnTo>
                <a:lnTo>
                  <a:pt x="2435653" y="2682785"/>
                </a:lnTo>
                <a:lnTo>
                  <a:pt x="2473647" y="2657823"/>
                </a:lnTo>
                <a:lnTo>
                  <a:pt x="2508788" y="2629198"/>
                </a:lnTo>
                <a:lnTo>
                  <a:pt x="2540806" y="2597180"/>
                </a:lnTo>
                <a:lnTo>
                  <a:pt x="2569431" y="2562039"/>
                </a:lnTo>
                <a:lnTo>
                  <a:pt x="2594393" y="2524045"/>
                </a:lnTo>
                <a:lnTo>
                  <a:pt x="2615422" y="2483468"/>
                </a:lnTo>
                <a:lnTo>
                  <a:pt x="2632248" y="2440578"/>
                </a:lnTo>
                <a:lnTo>
                  <a:pt x="2644601" y="2395645"/>
                </a:lnTo>
                <a:lnTo>
                  <a:pt x="2652211" y="2348940"/>
                </a:lnTo>
                <a:lnTo>
                  <a:pt x="2654807" y="2300732"/>
                </a:lnTo>
                <a:lnTo>
                  <a:pt x="2654807" y="442467"/>
                </a:lnTo>
                <a:lnTo>
                  <a:pt x="2652211" y="394259"/>
                </a:lnTo>
                <a:lnTo>
                  <a:pt x="2644601" y="347554"/>
                </a:lnTo>
                <a:lnTo>
                  <a:pt x="2632248" y="302621"/>
                </a:lnTo>
                <a:lnTo>
                  <a:pt x="2615422" y="259731"/>
                </a:lnTo>
                <a:lnTo>
                  <a:pt x="2594393" y="219154"/>
                </a:lnTo>
                <a:lnTo>
                  <a:pt x="2569431" y="181160"/>
                </a:lnTo>
                <a:lnTo>
                  <a:pt x="2540806" y="146019"/>
                </a:lnTo>
                <a:lnTo>
                  <a:pt x="2508788" y="114001"/>
                </a:lnTo>
                <a:lnTo>
                  <a:pt x="2473647" y="85376"/>
                </a:lnTo>
                <a:lnTo>
                  <a:pt x="2435653" y="60414"/>
                </a:lnTo>
                <a:lnTo>
                  <a:pt x="2395076" y="39385"/>
                </a:lnTo>
                <a:lnTo>
                  <a:pt x="2352186" y="22559"/>
                </a:lnTo>
                <a:lnTo>
                  <a:pt x="2307253" y="10206"/>
                </a:lnTo>
                <a:lnTo>
                  <a:pt x="2260548" y="2596"/>
                </a:lnTo>
                <a:lnTo>
                  <a:pt x="22123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62600" y="2057400"/>
            <a:ext cx="2654935" cy="2743200"/>
          </a:xfrm>
          <a:custGeom>
            <a:avLst/>
            <a:gdLst/>
            <a:ahLst/>
            <a:cxnLst/>
            <a:rect l="l" t="t" r="r" b="b"/>
            <a:pathLst>
              <a:path w="2654934" h="2743200">
                <a:moveTo>
                  <a:pt x="0" y="442467"/>
                </a:moveTo>
                <a:lnTo>
                  <a:pt x="2596" y="394259"/>
                </a:lnTo>
                <a:lnTo>
                  <a:pt x="10206" y="347554"/>
                </a:lnTo>
                <a:lnTo>
                  <a:pt x="22559" y="302621"/>
                </a:lnTo>
                <a:lnTo>
                  <a:pt x="39385" y="259731"/>
                </a:lnTo>
                <a:lnTo>
                  <a:pt x="60414" y="219154"/>
                </a:lnTo>
                <a:lnTo>
                  <a:pt x="85376" y="181160"/>
                </a:lnTo>
                <a:lnTo>
                  <a:pt x="114001" y="146019"/>
                </a:lnTo>
                <a:lnTo>
                  <a:pt x="146019" y="114001"/>
                </a:lnTo>
                <a:lnTo>
                  <a:pt x="181160" y="85376"/>
                </a:lnTo>
                <a:lnTo>
                  <a:pt x="219154" y="60414"/>
                </a:lnTo>
                <a:lnTo>
                  <a:pt x="259731" y="39385"/>
                </a:lnTo>
                <a:lnTo>
                  <a:pt x="302621" y="22559"/>
                </a:lnTo>
                <a:lnTo>
                  <a:pt x="347554" y="10206"/>
                </a:lnTo>
                <a:lnTo>
                  <a:pt x="394259" y="2596"/>
                </a:lnTo>
                <a:lnTo>
                  <a:pt x="442467" y="0"/>
                </a:lnTo>
                <a:lnTo>
                  <a:pt x="2212340" y="0"/>
                </a:lnTo>
                <a:lnTo>
                  <a:pt x="2260548" y="2596"/>
                </a:lnTo>
                <a:lnTo>
                  <a:pt x="2307253" y="10206"/>
                </a:lnTo>
                <a:lnTo>
                  <a:pt x="2352186" y="22559"/>
                </a:lnTo>
                <a:lnTo>
                  <a:pt x="2395076" y="39385"/>
                </a:lnTo>
                <a:lnTo>
                  <a:pt x="2435653" y="60414"/>
                </a:lnTo>
                <a:lnTo>
                  <a:pt x="2473647" y="85376"/>
                </a:lnTo>
                <a:lnTo>
                  <a:pt x="2508788" y="114001"/>
                </a:lnTo>
                <a:lnTo>
                  <a:pt x="2540806" y="146019"/>
                </a:lnTo>
                <a:lnTo>
                  <a:pt x="2569431" y="181160"/>
                </a:lnTo>
                <a:lnTo>
                  <a:pt x="2594393" y="219154"/>
                </a:lnTo>
                <a:lnTo>
                  <a:pt x="2615422" y="259731"/>
                </a:lnTo>
                <a:lnTo>
                  <a:pt x="2632248" y="302621"/>
                </a:lnTo>
                <a:lnTo>
                  <a:pt x="2644601" y="347554"/>
                </a:lnTo>
                <a:lnTo>
                  <a:pt x="2652211" y="394259"/>
                </a:lnTo>
                <a:lnTo>
                  <a:pt x="2654807" y="442467"/>
                </a:lnTo>
                <a:lnTo>
                  <a:pt x="2654807" y="2300732"/>
                </a:lnTo>
                <a:lnTo>
                  <a:pt x="2652211" y="2348940"/>
                </a:lnTo>
                <a:lnTo>
                  <a:pt x="2644601" y="2395645"/>
                </a:lnTo>
                <a:lnTo>
                  <a:pt x="2632248" y="2440578"/>
                </a:lnTo>
                <a:lnTo>
                  <a:pt x="2615422" y="2483468"/>
                </a:lnTo>
                <a:lnTo>
                  <a:pt x="2594393" y="2524045"/>
                </a:lnTo>
                <a:lnTo>
                  <a:pt x="2569431" y="2562039"/>
                </a:lnTo>
                <a:lnTo>
                  <a:pt x="2540806" y="2597180"/>
                </a:lnTo>
                <a:lnTo>
                  <a:pt x="2508788" y="2629198"/>
                </a:lnTo>
                <a:lnTo>
                  <a:pt x="2473647" y="2657823"/>
                </a:lnTo>
                <a:lnTo>
                  <a:pt x="2435653" y="2682785"/>
                </a:lnTo>
                <a:lnTo>
                  <a:pt x="2395076" y="2703814"/>
                </a:lnTo>
                <a:lnTo>
                  <a:pt x="2352186" y="2720640"/>
                </a:lnTo>
                <a:lnTo>
                  <a:pt x="2307253" y="2732993"/>
                </a:lnTo>
                <a:lnTo>
                  <a:pt x="2260548" y="2740603"/>
                </a:lnTo>
                <a:lnTo>
                  <a:pt x="2212340" y="2743200"/>
                </a:lnTo>
                <a:lnTo>
                  <a:pt x="442467" y="2743200"/>
                </a:lnTo>
                <a:lnTo>
                  <a:pt x="394259" y="2740603"/>
                </a:lnTo>
                <a:lnTo>
                  <a:pt x="347554" y="2732993"/>
                </a:lnTo>
                <a:lnTo>
                  <a:pt x="302621" y="2720640"/>
                </a:lnTo>
                <a:lnTo>
                  <a:pt x="259731" y="2703814"/>
                </a:lnTo>
                <a:lnTo>
                  <a:pt x="219154" y="2682785"/>
                </a:lnTo>
                <a:lnTo>
                  <a:pt x="181160" y="2657823"/>
                </a:lnTo>
                <a:lnTo>
                  <a:pt x="146019" y="2629198"/>
                </a:lnTo>
                <a:lnTo>
                  <a:pt x="114001" y="2597180"/>
                </a:lnTo>
                <a:lnTo>
                  <a:pt x="85376" y="2562039"/>
                </a:lnTo>
                <a:lnTo>
                  <a:pt x="60414" y="2524045"/>
                </a:lnTo>
                <a:lnTo>
                  <a:pt x="39385" y="2483468"/>
                </a:lnTo>
                <a:lnTo>
                  <a:pt x="22559" y="2440578"/>
                </a:lnTo>
                <a:lnTo>
                  <a:pt x="10206" y="2395645"/>
                </a:lnTo>
                <a:lnTo>
                  <a:pt x="2596" y="2348940"/>
                </a:lnTo>
                <a:lnTo>
                  <a:pt x="0" y="2300732"/>
                </a:lnTo>
                <a:lnTo>
                  <a:pt x="0" y="44246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2696" y="2159507"/>
            <a:ext cx="2216150" cy="2291080"/>
          </a:xfrm>
          <a:custGeom>
            <a:avLst/>
            <a:gdLst/>
            <a:ahLst/>
            <a:cxnLst/>
            <a:rect l="l" t="t" r="r" b="b"/>
            <a:pathLst>
              <a:path w="2216150" h="2291079">
                <a:moveTo>
                  <a:pt x="1846579" y="0"/>
                </a:moveTo>
                <a:lnTo>
                  <a:pt x="369315" y="0"/>
                </a:lnTo>
                <a:lnTo>
                  <a:pt x="322990" y="2877"/>
                </a:lnTo>
                <a:lnTo>
                  <a:pt x="278382" y="11279"/>
                </a:lnTo>
                <a:lnTo>
                  <a:pt x="235837" y="24859"/>
                </a:lnTo>
                <a:lnTo>
                  <a:pt x="195701" y="43272"/>
                </a:lnTo>
                <a:lnTo>
                  <a:pt x="158320" y="66170"/>
                </a:lnTo>
                <a:lnTo>
                  <a:pt x="124040" y="93208"/>
                </a:lnTo>
                <a:lnTo>
                  <a:pt x="93208" y="124040"/>
                </a:lnTo>
                <a:lnTo>
                  <a:pt x="66170" y="158320"/>
                </a:lnTo>
                <a:lnTo>
                  <a:pt x="43272" y="195701"/>
                </a:lnTo>
                <a:lnTo>
                  <a:pt x="24859" y="235837"/>
                </a:lnTo>
                <a:lnTo>
                  <a:pt x="11279" y="278382"/>
                </a:lnTo>
                <a:lnTo>
                  <a:pt x="2877" y="322990"/>
                </a:lnTo>
                <a:lnTo>
                  <a:pt x="0" y="369315"/>
                </a:lnTo>
                <a:lnTo>
                  <a:pt x="0" y="1921255"/>
                </a:lnTo>
                <a:lnTo>
                  <a:pt x="2877" y="1967581"/>
                </a:lnTo>
                <a:lnTo>
                  <a:pt x="11279" y="2012189"/>
                </a:lnTo>
                <a:lnTo>
                  <a:pt x="24859" y="2054734"/>
                </a:lnTo>
                <a:lnTo>
                  <a:pt x="43272" y="2094870"/>
                </a:lnTo>
                <a:lnTo>
                  <a:pt x="66170" y="2132251"/>
                </a:lnTo>
                <a:lnTo>
                  <a:pt x="93208" y="2166531"/>
                </a:lnTo>
                <a:lnTo>
                  <a:pt x="124040" y="2197363"/>
                </a:lnTo>
                <a:lnTo>
                  <a:pt x="158320" y="2224401"/>
                </a:lnTo>
                <a:lnTo>
                  <a:pt x="195701" y="2247299"/>
                </a:lnTo>
                <a:lnTo>
                  <a:pt x="235837" y="2265712"/>
                </a:lnTo>
                <a:lnTo>
                  <a:pt x="278382" y="2279292"/>
                </a:lnTo>
                <a:lnTo>
                  <a:pt x="322990" y="2287694"/>
                </a:lnTo>
                <a:lnTo>
                  <a:pt x="369315" y="2290572"/>
                </a:lnTo>
                <a:lnTo>
                  <a:pt x="1846579" y="2290572"/>
                </a:lnTo>
                <a:lnTo>
                  <a:pt x="1892905" y="2287694"/>
                </a:lnTo>
                <a:lnTo>
                  <a:pt x="1937513" y="2279292"/>
                </a:lnTo>
                <a:lnTo>
                  <a:pt x="1980058" y="2265712"/>
                </a:lnTo>
                <a:lnTo>
                  <a:pt x="2020194" y="2247299"/>
                </a:lnTo>
                <a:lnTo>
                  <a:pt x="2057575" y="2224401"/>
                </a:lnTo>
                <a:lnTo>
                  <a:pt x="2091855" y="2197363"/>
                </a:lnTo>
                <a:lnTo>
                  <a:pt x="2122687" y="2166531"/>
                </a:lnTo>
                <a:lnTo>
                  <a:pt x="2149725" y="2132251"/>
                </a:lnTo>
                <a:lnTo>
                  <a:pt x="2172623" y="2094870"/>
                </a:lnTo>
                <a:lnTo>
                  <a:pt x="2191036" y="2054734"/>
                </a:lnTo>
                <a:lnTo>
                  <a:pt x="2204616" y="2012189"/>
                </a:lnTo>
                <a:lnTo>
                  <a:pt x="2213018" y="1967581"/>
                </a:lnTo>
                <a:lnTo>
                  <a:pt x="2215895" y="1921255"/>
                </a:lnTo>
                <a:lnTo>
                  <a:pt x="2215895" y="369315"/>
                </a:lnTo>
                <a:lnTo>
                  <a:pt x="2213018" y="322990"/>
                </a:lnTo>
                <a:lnTo>
                  <a:pt x="2204616" y="278382"/>
                </a:lnTo>
                <a:lnTo>
                  <a:pt x="2191036" y="235837"/>
                </a:lnTo>
                <a:lnTo>
                  <a:pt x="2172623" y="195701"/>
                </a:lnTo>
                <a:lnTo>
                  <a:pt x="2149725" y="158320"/>
                </a:lnTo>
                <a:lnTo>
                  <a:pt x="2122687" y="124040"/>
                </a:lnTo>
                <a:lnTo>
                  <a:pt x="2091855" y="93208"/>
                </a:lnTo>
                <a:lnTo>
                  <a:pt x="2057575" y="66170"/>
                </a:lnTo>
                <a:lnTo>
                  <a:pt x="2020194" y="43272"/>
                </a:lnTo>
                <a:lnTo>
                  <a:pt x="1980058" y="24859"/>
                </a:lnTo>
                <a:lnTo>
                  <a:pt x="1937513" y="11279"/>
                </a:lnTo>
                <a:lnTo>
                  <a:pt x="1892905" y="2877"/>
                </a:lnTo>
                <a:lnTo>
                  <a:pt x="1846579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2696" y="2159507"/>
            <a:ext cx="2216150" cy="2291080"/>
          </a:xfrm>
          <a:custGeom>
            <a:avLst/>
            <a:gdLst/>
            <a:ahLst/>
            <a:cxnLst/>
            <a:rect l="l" t="t" r="r" b="b"/>
            <a:pathLst>
              <a:path w="2216150" h="2291079">
                <a:moveTo>
                  <a:pt x="0" y="369315"/>
                </a:moveTo>
                <a:lnTo>
                  <a:pt x="2877" y="322990"/>
                </a:lnTo>
                <a:lnTo>
                  <a:pt x="11279" y="278382"/>
                </a:lnTo>
                <a:lnTo>
                  <a:pt x="24859" y="235837"/>
                </a:lnTo>
                <a:lnTo>
                  <a:pt x="43272" y="195701"/>
                </a:lnTo>
                <a:lnTo>
                  <a:pt x="66170" y="158320"/>
                </a:lnTo>
                <a:lnTo>
                  <a:pt x="93208" y="124040"/>
                </a:lnTo>
                <a:lnTo>
                  <a:pt x="124040" y="93208"/>
                </a:lnTo>
                <a:lnTo>
                  <a:pt x="158320" y="66170"/>
                </a:lnTo>
                <a:lnTo>
                  <a:pt x="195701" y="43272"/>
                </a:lnTo>
                <a:lnTo>
                  <a:pt x="235837" y="24859"/>
                </a:lnTo>
                <a:lnTo>
                  <a:pt x="278382" y="11279"/>
                </a:lnTo>
                <a:lnTo>
                  <a:pt x="322990" y="2877"/>
                </a:lnTo>
                <a:lnTo>
                  <a:pt x="369315" y="0"/>
                </a:lnTo>
                <a:lnTo>
                  <a:pt x="1846579" y="0"/>
                </a:lnTo>
                <a:lnTo>
                  <a:pt x="1892905" y="2877"/>
                </a:lnTo>
                <a:lnTo>
                  <a:pt x="1937513" y="11279"/>
                </a:lnTo>
                <a:lnTo>
                  <a:pt x="1980058" y="24859"/>
                </a:lnTo>
                <a:lnTo>
                  <a:pt x="2020194" y="43272"/>
                </a:lnTo>
                <a:lnTo>
                  <a:pt x="2057575" y="66170"/>
                </a:lnTo>
                <a:lnTo>
                  <a:pt x="2091855" y="93208"/>
                </a:lnTo>
                <a:lnTo>
                  <a:pt x="2122687" y="124040"/>
                </a:lnTo>
                <a:lnTo>
                  <a:pt x="2149725" y="158320"/>
                </a:lnTo>
                <a:lnTo>
                  <a:pt x="2172623" y="195701"/>
                </a:lnTo>
                <a:lnTo>
                  <a:pt x="2191036" y="235837"/>
                </a:lnTo>
                <a:lnTo>
                  <a:pt x="2204616" y="278382"/>
                </a:lnTo>
                <a:lnTo>
                  <a:pt x="2213018" y="322990"/>
                </a:lnTo>
                <a:lnTo>
                  <a:pt x="2215895" y="369315"/>
                </a:lnTo>
                <a:lnTo>
                  <a:pt x="2215895" y="1921255"/>
                </a:lnTo>
                <a:lnTo>
                  <a:pt x="2213018" y="1967581"/>
                </a:lnTo>
                <a:lnTo>
                  <a:pt x="2204616" y="2012189"/>
                </a:lnTo>
                <a:lnTo>
                  <a:pt x="2191036" y="2054734"/>
                </a:lnTo>
                <a:lnTo>
                  <a:pt x="2172623" y="2094870"/>
                </a:lnTo>
                <a:lnTo>
                  <a:pt x="2149725" y="2132251"/>
                </a:lnTo>
                <a:lnTo>
                  <a:pt x="2122687" y="2166531"/>
                </a:lnTo>
                <a:lnTo>
                  <a:pt x="2091855" y="2197363"/>
                </a:lnTo>
                <a:lnTo>
                  <a:pt x="2057575" y="2224401"/>
                </a:lnTo>
                <a:lnTo>
                  <a:pt x="2020194" y="2247299"/>
                </a:lnTo>
                <a:lnTo>
                  <a:pt x="1980058" y="2265712"/>
                </a:lnTo>
                <a:lnTo>
                  <a:pt x="1937513" y="2279292"/>
                </a:lnTo>
                <a:lnTo>
                  <a:pt x="1892905" y="2287694"/>
                </a:lnTo>
                <a:lnTo>
                  <a:pt x="1846579" y="2290572"/>
                </a:lnTo>
                <a:lnTo>
                  <a:pt x="369315" y="2290572"/>
                </a:lnTo>
                <a:lnTo>
                  <a:pt x="322990" y="2287694"/>
                </a:lnTo>
                <a:lnTo>
                  <a:pt x="278382" y="2279292"/>
                </a:lnTo>
                <a:lnTo>
                  <a:pt x="235837" y="2265712"/>
                </a:lnTo>
                <a:lnTo>
                  <a:pt x="195701" y="2247299"/>
                </a:lnTo>
                <a:lnTo>
                  <a:pt x="158320" y="2224401"/>
                </a:lnTo>
                <a:lnTo>
                  <a:pt x="124040" y="2197363"/>
                </a:lnTo>
                <a:lnTo>
                  <a:pt x="93208" y="2166531"/>
                </a:lnTo>
                <a:lnTo>
                  <a:pt x="66170" y="2132251"/>
                </a:lnTo>
                <a:lnTo>
                  <a:pt x="43272" y="2094870"/>
                </a:lnTo>
                <a:lnTo>
                  <a:pt x="24859" y="2054734"/>
                </a:lnTo>
                <a:lnTo>
                  <a:pt x="11279" y="2012189"/>
                </a:lnTo>
                <a:lnTo>
                  <a:pt x="2877" y="1967581"/>
                </a:lnTo>
                <a:lnTo>
                  <a:pt x="0" y="1921255"/>
                </a:lnTo>
                <a:lnTo>
                  <a:pt x="0" y="36931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9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8353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8353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1161" y="3989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2465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49034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269796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2697968"/>
            <a:ext cx="267335" cy="144145"/>
          </a:xfrm>
          <a:custGeom>
            <a:avLst/>
            <a:gdLst/>
            <a:ahLst/>
            <a:cxnLst/>
            <a:rect l="l" t="t" r="r" b="b"/>
            <a:pathLst>
              <a:path w="267335" h="144144">
                <a:moveTo>
                  <a:pt x="203218" y="71901"/>
                </a:moveTo>
                <a:lnTo>
                  <a:pt x="130937" y="114065"/>
                </a:lnTo>
                <a:lnTo>
                  <a:pt x="126204" y="118282"/>
                </a:lnTo>
                <a:lnTo>
                  <a:pt x="123555" y="123797"/>
                </a:lnTo>
                <a:lnTo>
                  <a:pt x="123168" y="129907"/>
                </a:lnTo>
                <a:lnTo>
                  <a:pt x="125221" y="135909"/>
                </a:lnTo>
                <a:lnTo>
                  <a:pt x="129438" y="140716"/>
                </a:lnTo>
                <a:lnTo>
                  <a:pt x="134953" y="143402"/>
                </a:lnTo>
                <a:lnTo>
                  <a:pt x="141063" y="143803"/>
                </a:lnTo>
                <a:lnTo>
                  <a:pt x="147065" y="141751"/>
                </a:lnTo>
                <a:lnTo>
                  <a:pt x="239390" y="87903"/>
                </a:lnTo>
                <a:lnTo>
                  <a:pt x="235076" y="87903"/>
                </a:lnTo>
                <a:lnTo>
                  <a:pt x="235076" y="85744"/>
                </a:lnTo>
                <a:lnTo>
                  <a:pt x="226949" y="85744"/>
                </a:lnTo>
                <a:lnTo>
                  <a:pt x="203218" y="71901"/>
                </a:lnTo>
                <a:close/>
              </a:path>
              <a:path w="267335" h="144144">
                <a:moveTo>
                  <a:pt x="1757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75786" y="87903"/>
                </a:lnTo>
                <a:lnTo>
                  <a:pt x="203218" y="71901"/>
                </a:lnTo>
                <a:lnTo>
                  <a:pt x="175786" y="55899"/>
                </a:lnTo>
                <a:close/>
              </a:path>
              <a:path w="267335" h="144144">
                <a:moveTo>
                  <a:pt x="239390" y="55899"/>
                </a:moveTo>
                <a:lnTo>
                  <a:pt x="235076" y="55899"/>
                </a:lnTo>
                <a:lnTo>
                  <a:pt x="235076" y="87903"/>
                </a:lnTo>
                <a:lnTo>
                  <a:pt x="239390" y="87903"/>
                </a:lnTo>
                <a:lnTo>
                  <a:pt x="266826" y="71901"/>
                </a:lnTo>
                <a:lnTo>
                  <a:pt x="239390" y="55899"/>
                </a:lnTo>
                <a:close/>
              </a:path>
              <a:path w="267335" h="144144">
                <a:moveTo>
                  <a:pt x="226949" y="58058"/>
                </a:moveTo>
                <a:lnTo>
                  <a:pt x="203218" y="71901"/>
                </a:lnTo>
                <a:lnTo>
                  <a:pt x="226949" y="85744"/>
                </a:lnTo>
                <a:lnTo>
                  <a:pt x="226949" y="58058"/>
                </a:lnTo>
                <a:close/>
              </a:path>
              <a:path w="267335" h="144144">
                <a:moveTo>
                  <a:pt x="235076" y="58058"/>
                </a:moveTo>
                <a:lnTo>
                  <a:pt x="226949" y="58058"/>
                </a:lnTo>
                <a:lnTo>
                  <a:pt x="226949" y="85744"/>
                </a:lnTo>
                <a:lnTo>
                  <a:pt x="235076" y="85744"/>
                </a:lnTo>
                <a:lnTo>
                  <a:pt x="235076" y="58058"/>
                </a:lnTo>
                <a:close/>
              </a:path>
              <a:path w="267335" h="144144">
                <a:moveTo>
                  <a:pt x="141063" y="0"/>
                </a:moveTo>
                <a:lnTo>
                  <a:pt x="134953" y="400"/>
                </a:lnTo>
                <a:lnTo>
                  <a:pt x="129438" y="3087"/>
                </a:lnTo>
                <a:lnTo>
                  <a:pt x="125221" y="7893"/>
                </a:lnTo>
                <a:lnTo>
                  <a:pt x="123168" y="13896"/>
                </a:lnTo>
                <a:lnTo>
                  <a:pt x="123555" y="20006"/>
                </a:lnTo>
                <a:lnTo>
                  <a:pt x="126204" y="25521"/>
                </a:lnTo>
                <a:lnTo>
                  <a:pt x="130937" y="29737"/>
                </a:lnTo>
                <a:lnTo>
                  <a:pt x="203218" y="71901"/>
                </a:lnTo>
                <a:lnTo>
                  <a:pt x="226949" y="58058"/>
                </a:lnTo>
                <a:lnTo>
                  <a:pt x="235076" y="58058"/>
                </a:lnTo>
                <a:lnTo>
                  <a:pt x="235076" y="55899"/>
                </a:lnTo>
                <a:lnTo>
                  <a:pt x="239390" y="55899"/>
                </a:lnTo>
                <a:lnTo>
                  <a:pt x="147065" y="2051"/>
                </a:lnTo>
                <a:lnTo>
                  <a:pt x="14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1161" y="2697968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1" y="269796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2697968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6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9161" y="2697968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4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1" y="135909"/>
                </a:lnTo>
                <a:lnTo>
                  <a:pt x="700938" y="140716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8" y="85744"/>
                </a:lnTo>
                <a:lnTo>
                  <a:pt x="774718" y="71901"/>
                </a:lnTo>
                <a:close/>
              </a:path>
              <a:path w="838834" h="144144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4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4">
                <a:moveTo>
                  <a:pt x="798448" y="58058"/>
                </a:moveTo>
                <a:lnTo>
                  <a:pt x="774718" y="71901"/>
                </a:lnTo>
                <a:lnTo>
                  <a:pt x="798448" y="85744"/>
                </a:lnTo>
                <a:lnTo>
                  <a:pt x="798448" y="58058"/>
                </a:lnTo>
                <a:close/>
              </a:path>
              <a:path w="838834" h="144144">
                <a:moveTo>
                  <a:pt x="806577" y="58058"/>
                </a:moveTo>
                <a:lnTo>
                  <a:pt x="798448" y="58058"/>
                </a:lnTo>
                <a:lnTo>
                  <a:pt x="798448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4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1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8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634" y="4221968"/>
            <a:ext cx="451484" cy="144145"/>
          </a:xfrm>
          <a:custGeom>
            <a:avLst/>
            <a:gdLst/>
            <a:ahLst/>
            <a:cxnLst/>
            <a:rect l="l" t="t" r="r" b="b"/>
            <a:pathLst>
              <a:path w="45148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5148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451484" h="144145">
                <a:moveTo>
                  <a:pt x="45097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450976" y="87903"/>
                </a:lnTo>
                <a:lnTo>
                  <a:pt x="450976" y="55899"/>
                </a:lnTo>
                <a:close/>
              </a:path>
              <a:path w="45148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45148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45148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4234" y="4221968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4" h="144145">
                <a:moveTo>
                  <a:pt x="1066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6" y="87903"/>
                </a:lnTo>
                <a:lnTo>
                  <a:pt x="1066926" y="55899"/>
                </a:lnTo>
                <a:close/>
              </a:path>
              <a:path w="10674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961" y="2697968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6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6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9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9" y="58058"/>
                </a:moveTo>
                <a:lnTo>
                  <a:pt x="1308118" y="71901"/>
                </a:lnTo>
                <a:lnTo>
                  <a:pt x="1331849" y="85744"/>
                </a:lnTo>
                <a:lnTo>
                  <a:pt x="1331849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9" y="58058"/>
                </a:lnTo>
                <a:lnTo>
                  <a:pt x="1331849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9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6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9457" y="2769870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68"/>
                </a:moveTo>
                <a:lnTo>
                  <a:pt x="7768" y="2296922"/>
                </a:lnTo>
                <a:lnTo>
                  <a:pt x="3036" y="2301138"/>
                </a:lnTo>
                <a:lnTo>
                  <a:pt x="386" y="2306653"/>
                </a:lnTo>
                <a:lnTo>
                  <a:pt x="0" y="2312763"/>
                </a:lnTo>
                <a:lnTo>
                  <a:pt x="2053" y="2318766"/>
                </a:lnTo>
                <a:lnTo>
                  <a:pt x="71903" y="2438527"/>
                </a:lnTo>
                <a:lnTo>
                  <a:pt x="90421" y="2406777"/>
                </a:lnTo>
                <a:lnTo>
                  <a:pt x="55901" y="2406777"/>
                </a:lnTo>
                <a:lnTo>
                  <a:pt x="55901" y="2347486"/>
                </a:lnTo>
                <a:lnTo>
                  <a:pt x="29739" y="2302636"/>
                </a:lnTo>
                <a:lnTo>
                  <a:pt x="25521" y="2297904"/>
                </a:lnTo>
                <a:lnTo>
                  <a:pt x="19992" y="2295255"/>
                </a:lnTo>
                <a:lnTo>
                  <a:pt x="13844" y="229486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77"/>
                </a:lnTo>
                <a:lnTo>
                  <a:pt x="87905" y="2406777"/>
                </a:lnTo>
                <a:lnTo>
                  <a:pt x="87905" y="2398648"/>
                </a:lnTo>
                <a:lnTo>
                  <a:pt x="58060" y="2398648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68"/>
                </a:moveTo>
                <a:lnTo>
                  <a:pt x="123799" y="2295255"/>
                </a:lnTo>
                <a:lnTo>
                  <a:pt x="118284" y="2297904"/>
                </a:lnTo>
                <a:lnTo>
                  <a:pt x="114067" y="2302636"/>
                </a:lnTo>
                <a:lnTo>
                  <a:pt x="87905" y="2347486"/>
                </a:lnTo>
                <a:lnTo>
                  <a:pt x="87905" y="2406777"/>
                </a:lnTo>
                <a:lnTo>
                  <a:pt x="90421" y="2406777"/>
                </a:lnTo>
                <a:lnTo>
                  <a:pt x="141753" y="2318766"/>
                </a:lnTo>
                <a:lnTo>
                  <a:pt x="143805" y="2312763"/>
                </a:lnTo>
                <a:lnTo>
                  <a:pt x="143404" y="2306653"/>
                </a:lnTo>
                <a:lnTo>
                  <a:pt x="140717" y="2301138"/>
                </a:lnTo>
                <a:lnTo>
                  <a:pt x="135911" y="2296922"/>
                </a:lnTo>
                <a:lnTo>
                  <a:pt x="129909" y="229486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8"/>
                </a:lnTo>
                <a:lnTo>
                  <a:pt x="85746" y="2398648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8"/>
                </a:lnTo>
                <a:lnTo>
                  <a:pt x="87905" y="2398648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2234" y="5136368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876" y="87903"/>
                </a:lnTo>
                <a:lnTo>
                  <a:pt x="31876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429634" h="144145">
                <a:moveTo>
                  <a:pt x="91040" y="55899"/>
                </a:moveTo>
                <a:lnTo>
                  <a:pt x="31876" y="55899"/>
                </a:lnTo>
                <a:lnTo>
                  <a:pt x="31876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429634" h="144145">
                <a:moveTo>
                  <a:pt x="3429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429126" y="87903"/>
                </a:lnTo>
                <a:lnTo>
                  <a:pt x="3429126" y="55899"/>
                </a:lnTo>
                <a:close/>
              </a:path>
              <a:path w="34296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4296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4296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635" y="5136368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48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48635" h="144145">
                <a:moveTo>
                  <a:pt x="3048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8127" y="87903"/>
                </a:lnTo>
                <a:lnTo>
                  <a:pt x="3048127" y="55899"/>
                </a:lnTo>
                <a:close/>
              </a:path>
              <a:path w="30486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30486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486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2860" y="3074542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90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90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8"/>
                </a:lnTo>
                <a:lnTo>
                  <a:pt x="87903" y="39878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8"/>
                </a:moveTo>
                <a:lnTo>
                  <a:pt x="85744" y="39878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8"/>
                </a:lnTo>
                <a:close/>
              </a:path>
              <a:path w="144144" h="2134235">
                <a:moveTo>
                  <a:pt x="85744" y="39878"/>
                </a:moveTo>
                <a:lnTo>
                  <a:pt x="58058" y="39878"/>
                </a:lnTo>
                <a:lnTo>
                  <a:pt x="71901" y="63608"/>
                </a:lnTo>
                <a:lnTo>
                  <a:pt x="85744" y="39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52509" y="29526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340" y="2343099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70630" y="234340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6603" y="30294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7658" y="29484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96261" y="2465070"/>
            <a:ext cx="11049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297815" indent="45720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alibri"/>
                <a:cs typeface="Calibri"/>
              </a:rPr>
              <a:t>G1</a:t>
            </a:r>
            <a:r>
              <a:rPr sz="1600" spc="-1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G4+  G5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97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18153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8153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87361" y="24650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33339" y="2952699"/>
            <a:ext cx="11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7184" y="23382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540" y="9413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3031" y="9413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395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7953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27953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72460" y="3074542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90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90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8"/>
                </a:lnTo>
                <a:lnTo>
                  <a:pt x="87903" y="39878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8"/>
                </a:moveTo>
                <a:lnTo>
                  <a:pt x="85744" y="39878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8"/>
                </a:lnTo>
                <a:close/>
              </a:path>
              <a:path w="144145" h="1219835">
                <a:moveTo>
                  <a:pt x="85744" y="39878"/>
                </a:moveTo>
                <a:lnTo>
                  <a:pt x="58058" y="39878"/>
                </a:lnTo>
                <a:lnTo>
                  <a:pt x="71901" y="63608"/>
                </a:lnTo>
                <a:lnTo>
                  <a:pt x="85744" y="39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67961" y="3928998"/>
            <a:ext cx="304800" cy="120650"/>
          </a:xfrm>
          <a:custGeom>
            <a:avLst/>
            <a:gdLst/>
            <a:ahLst/>
            <a:cxnLst/>
            <a:rect l="l" t="t" r="r" b="b"/>
            <a:pathLst>
              <a:path w="304800" h="120650">
                <a:moveTo>
                  <a:pt x="102997" y="0"/>
                </a:moveTo>
                <a:lnTo>
                  <a:pt x="0" y="60070"/>
                </a:lnTo>
                <a:lnTo>
                  <a:pt x="102997" y="120142"/>
                </a:lnTo>
                <a:lnTo>
                  <a:pt x="110998" y="118109"/>
                </a:lnTo>
                <a:lnTo>
                  <a:pt x="114553" y="111887"/>
                </a:lnTo>
                <a:lnTo>
                  <a:pt x="118110" y="105790"/>
                </a:lnTo>
                <a:lnTo>
                  <a:pt x="116077" y="97789"/>
                </a:lnTo>
                <a:lnTo>
                  <a:pt x="109854" y="94233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7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3048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6"/>
                </a:lnTo>
                <a:lnTo>
                  <a:pt x="32130" y="71246"/>
                </a:lnTo>
                <a:lnTo>
                  <a:pt x="32130" y="48894"/>
                </a:lnTo>
                <a:lnTo>
                  <a:pt x="70448" y="48894"/>
                </a:lnTo>
                <a:lnTo>
                  <a:pt x="73496" y="47117"/>
                </a:lnTo>
                <a:close/>
              </a:path>
              <a:path w="304800" h="120650">
                <a:moveTo>
                  <a:pt x="304800" y="47117"/>
                </a:moveTo>
                <a:lnTo>
                  <a:pt x="73496" y="47117"/>
                </a:lnTo>
                <a:lnTo>
                  <a:pt x="51289" y="60070"/>
                </a:lnTo>
                <a:lnTo>
                  <a:pt x="73496" y="73025"/>
                </a:lnTo>
                <a:lnTo>
                  <a:pt x="304800" y="73025"/>
                </a:lnTo>
                <a:lnTo>
                  <a:pt x="304800" y="47117"/>
                </a:lnTo>
                <a:close/>
              </a:path>
              <a:path w="304800" h="120650">
                <a:moveTo>
                  <a:pt x="32130" y="48894"/>
                </a:moveTo>
                <a:lnTo>
                  <a:pt x="32130" y="71246"/>
                </a:lnTo>
                <a:lnTo>
                  <a:pt x="51289" y="60070"/>
                </a:lnTo>
                <a:lnTo>
                  <a:pt x="32130" y="48894"/>
                </a:lnTo>
                <a:close/>
              </a:path>
              <a:path w="304800" h="120650">
                <a:moveTo>
                  <a:pt x="51289" y="60070"/>
                </a:moveTo>
                <a:lnTo>
                  <a:pt x="32130" y="71246"/>
                </a:lnTo>
                <a:lnTo>
                  <a:pt x="70448" y="71246"/>
                </a:lnTo>
                <a:lnTo>
                  <a:pt x="51289" y="60070"/>
                </a:lnTo>
                <a:close/>
              </a:path>
              <a:path w="304800" h="120650">
                <a:moveTo>
                  <a:pt x="70448" y="48894"/>
                </a:moveTo>
                <a:lnTo>
                  <a:pt x="32130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72761" y="36842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44772" y="2769742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771" y="1076049"/>
                </a:moveTo>
                <a:lnTo>
                  <a:pt x="7768" y="1078103"/>
                </a:lnTo>
                <a:lnTo>
                  <a:pt x="3036" y="1082393"/>
                </a:lnTo>
                <a:lnTo>
                  <a:pt x="386" y="1087945"/>
                </a:lnTo>
                <a:lnTo>
                  <a:pt x="0" y="1094069"/>
                </a:lnTo>
                <a:lnTo>
                  <a:pt x="2053" y="1100074"/>
                </a:lnTo>
                <a:lnTo>
                  <a:pt x="72538" y="1219454"/>
                </a:lnTo>
                <a:lnTo>
                  <a:pt x="90830" y="1187704"/>
                </a:lnTo>
                <a:lnTo>
                  <a:pt x="56409" y="1187704"/>
                </a:lnTo>
                <a:lnTo>
                  <a:pt x="56100" y="1128638"/>
                </a:lnTo>
                <a:lnTo>
                  <a:pt x="29612" y="1083818"/>
                </a:lnTo>
                <a:lnTo>
                  <a:pt x="25396" y="1079085"/>
                </a:lnTo>
                <a:lnTo>
                  <a:pt x="19881" y="1076436"/>
                </a:lnTo>
                <a:lnTo>
                  <a:pt x="13771" y="1076049"/>
                </a:lnTo>
                <a:close/>
              </a:path>
              <a:path w="144145" h="1219835">
                <a:moveTo>
                  <a:pt x="56100" y="1128638"/>
                </a:moveTo>
                <a:lnTo>
                  <a:pt x="56409" y="1187704"/>
                </a:lnTo>
                <a:lnTo>
                  <a:pt x="88413" y="1187577"/>
                </a:lnTo>
                <a:lnTo>
                  <a:pt x="88372" y="1179703"/>
                </a:lnTo>
                <a:lnTo>
                  <a:pt x="58568" y="1179703"/>
                </a:lnTo>
                <a:lnTo>
                  <a:pt x="72242" y="1155953"/>
                </a:lnTo>
                <a:lnTo>
                  <a:pt x="56100" y="1128638"/>
                </a:lnTo>
                <a:close/>
              </a:path>
              <a:path w="144145" h="1219835">
                <a:moveTo>
                  <a:pt x="129837" y="1075434"/>
                </a:moveTo>
                <a:lnTo>
                  <a:pt x="123703" y="1075864"/>
                </a:lnTo>
                <a:lnTo>
                  <a:pt x="118213" y="1078557"/>
                </a:lnTo>
                <a:lnTo>
                  <a:pt x="114067" y="1083310"/>
                </a:lnTo>
                <a:lnTo>
                  <a:pt x="88103" y="1128405"/>
                </a:lnTo>
                <a:lnTo>
                  <a:pt x="88413" y="1187577"/>
                </a:lnTo>
                <a:lnTo>
                  <a:pt x="56409" y="1187704"/>
                </a:lnTo>
                <a:lnTo>
                  <a:pt x="90830" y="1187704"/>
                </a:lnTo>
                <a:lnTo>
                  <a:pt x="141753" y="1099312"/>
                </a:lnTo>
                <a:lnTo>
                  <a:pt x="143787" y="1093309"/>
                </a:lnTo>
                <a:lnTo>
                  <a:pt x="143357" y="1087199"/>
                </a:lnTo>
                <a:lnTo>
                  <a:pt x="140664" y="1081684"/>
                </a:lnTo>
                <a:lnTo>
                  <a:pt x="135911" y="1077468"/>
                </a:lnTo>
                <a:lnTo>
                  <a:pt x="129837" y="1075434"/>
                </a:lnTo>
                <a:close/>
              </a:path>
              <a:path w="144145" h="1219835">
                <a:moveTo>
                  <a:pt x="72242" y="1155953"/>
                </a:moveTo>
                <a:lnTo>
                  <a:pt x="58568" y="1179703"/>
                </a:lnTo>
                <a:lnTo>
                  <a:pt x="86127" y="1179449"/>
                </a:lnTo>
                <a:lnTo>
                  <a:pt x="72242" y="1155953"/>
                </a:lnTo>
                <a:close/>
              </a:path>
              <a:path w="144145" h="1219835">
                <a:moveTo>
                  <a:pt x="88103" y="1128405"/>
                </a:moveTo>
                <a:lnTo>
                  <a:pt x="72242" y="1155953"/>
                </a:lnTo>
                <a:lnTo>
                  <a:pt x="86127" y="1179449"/>
                </a:lnTo>
                <a:lnTo>
                  <a:pt x="58568" y="1179703"/>
                </a:lnTo>
                <a:lnTo>
                  <a:pt x="88372" y="1179703"/>
                </a:lnTo>
                <a:lnTo>
                  <a:pt x="88103" y="1128405"/>
                </a:lnTo>
                <a:close/>
              </a:path>
              <a:path w="144145" h="1219835">
                <a:moveTo>
                  <a:pt x="82190" y="0"/>
                </a:moveTo>
                <a:lnTo>
                  <a:pt x="50186" y="254"/>
                </a:lnTo>
                <a:lnTo>
                  <a:pt x="56100" y="1128638"/>
                </a:lnTo>
                <a:lnTo>
                  <a:pt x="72242" y="1155953"/>
                </a:lnTo>
                <a:lnTo>
                  <a:pt x="88103" y="1128405"/>
                </a:lnTo>
                <a:lnTo>
                  <a:pt x="8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82234" y="3917168"/>
            <a:ext cx="228726" cy="143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24680" y="2984754"/>
            <a:ext cx="356235" cy="1007744"/>
          </a:xfrm>
          <a:custGeom>
            <a:avLst/>
            <a:gdLst/>
            <a:ahLst/>
            <a:cxnLst/>
            <a:rect l="l" t="t" r="r" b="b"/>
            <a:pathLst>
              <a:path w="356235" h="1007745">
                <a:moveTo>
                  <a:pt x="41748" y="48971"/>
                </a:moveTo>
                <a:lnTo>
                  <a:pt x="36149" y="73932"/>
                </a:lnTo>
                <a:lnTo>
                  <a:pt x="331470" y="1007237"/>
                </a:lnTo>
                <a:lnTo>
                  <a:pt x="356108" y="999363"/>
                </a:lnTo>
                <a:lnTo>
                  <a:pt x="60810" y="66251"/>
                </a:lnTo>
                <a:lnTo>
                  <a:pt x="41748" y="48971"/>
                </a:lnTo>
                <a:close/>
              </a:path>
              <a:path w="356235" h="1007745">
                <a:moveTo>
                  <a:pt x="26289" y="0"/>
                </a:moveTo>
                <a:lnTo>
                  <a:pt x="1651" y="109347"/>
                </a:lnTo>
                <a:lnTo>
                  <a:pt x="0" y="116332"/>
                </a:lnTo>
                <a:lnTo>
                  <a:pt x="4445" y="123317"/>
                </a:lnTo>
                <a:lnTo>
                  <a:pt x="11430" y="124841"/>
                </a:lnTo>
                <a:lnTo>
                  <a:pt x="18415" y="126492"/>
                </a:lnTo>
                <a:lnTo>
                  <a:pt x="25273" y="122047"/>
                </a:lnTo>
                <a:lnTo>
                  <a:pt x="26924" y="115062"/>
                </a:lnTo>
                <a:lnTo>
                  <a:pt x="36149" y="73932"/>
                </a:lnTo>
                <a:lnTo>
                  <a:pt x="21717" y="28321"/>
                </a:lnTo>
                <a:lnTo>
                  <a:pt x="46355" y="20574"/>
                </a:lnTo>
                <a:lnTo>
                  <a:pt x="48982" y="20574"/>
                </a:lnTo>
                <a:lnTo>
                  <a:pt x="26289" y="0"/>
                </a:lnTo>
                <a:close/>
              </a:path>
              <a:path w="356235" h="1007745">
                <a:moveTo>
                  <a:pt x="48982" y="20574"/>
                </a:moveTo>
                <a:lnTo>
                  <a:pt x="46355" y="20574"/>
                </a:lnTo>
                <a:lnTo>
                  <a:pt x="60810" y="66251"/>
                </a:lnTo>
                <a:lnTo>
                  <a:pt x="97282" y="99313"/>
                </a:lnTo>
                <a:lnTo>
                  <a:pt x="105537" y="98933"/>
                </a:lnTo>
                <a:lnTo>
                  <a:pt x="110363" y="93599"/>
                </a:lnTo>
                <a:lnTo>
                  <a:pt x="115062" y="88265"/>
                </a:lnTo>
                <a:lnTo>
                  <a:pt x="114681" y="80137"/>
                </a:lnTo>
                <a:lnTo>
                  <a:pt x="48982" y="20574"/>
                </a:lnTo>
                <a:close/>
              </a:path>
              <a:path w="356235" h="1007745">
                <a:moveTo>
                  <a:pt x="46355" y="20574"/>
                </a:moveTo>
                <a:lnTo>
                  <a:pt x="21717" y="28321"/>
                </a:lnTo>
                <a:lnTo>
                  <a:pt x="36149" y="73932"/>
                </a:lnTo>
                <a:lnTo>
                  <a:pt x="41748" y="48971"/>
                </a:lnTo>
                <a:lnTo>
                  <a:pt x="25273" y="34036"/>
                </a:lnTo>
                <a:lnTo>
                  <a:pt x="46609" y="27305"/>
                </a:lnTo>
                <a:lnTo>
                  <a:pt x="48485" y="27305"/>
                </a:lnTo>
                <a:lnTo>
                  <a:pt x="46355" y="20574"/>
                </a:lnTo>
                <a:close/>
              </a:path>
              <a:path w="356235" h="1007745">
                <a:moveTo>
                  <a:pt x="48485" y="27305"/>
                </a:moveTo>
                <a:lnTo>
                  <a:pt x="46609" y="27305"/>
                </a:lnTo>
                <a:lnTo>
                  <a:pt x="41748" y="48971"/>
                </a:lnTo>
                <a:lnTo>
                  <a:pt x="60810" y="66251"/>
                </a:lnTo>
                <a:lnTo>
                  <a:pt x="48485" y="27305"/>
                </a:lnTo>
                <a:close/>
              </a:path>
              <a:path w="356235" h="1007745">
                <a:moveTo>
                  <a:pt x="46609" y="27305"/>
                </a:moveTo>
                <a:lnTo>
                  <a:pt x="25273" y="34036"/>
                </a:lnTo>
                <a:lnTo>
                  <a:pt x="41748" y="48971"/>
                </a:lnTo>
                <a:lnTo>
                  <a:pt x="46609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9962" y="2769870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44" y="1380468"/>
                </a:moveTo>
                <a:lnTo>
                  <a:pt x="7768" y="1382521"/>
                </a:lnTo>
                <a:lnTo>
                  <a:pt x="3036" y="1386738"/>
                </a:lnTo>
                <a:lnTo>
                  <a:pt x="386" y="1392253"/>
                </a:lnTo>
                <a:lnTo>
                  <a:pt x="0" y="1398363"/>
                </a:lnTo>
                <a:lnTo>
                  <a:pt x="2053" y="1404365"/>
                </a:lnTo>
                <a:lnTo>
                  <a:pt x="71903" y="1524127"/>
                </a:lnTo>
                <a:lnTo>
                  <a:pt x="90421" y="1492377"/>
                </a:lnTo>
                <a:lnTo>
                  <a:pt x="55901" y="1492377"/>
                </a:lnTo>
                <a:lnTo>
                  <a:pt x="55901" y="1433086"/>
                </a:lnTo>
                <a:lnTo>
                  <a:pt x="29739" y="1388236"/>
                </a:lnTo>
                <a:lnTo>
                  <a:pt x="25521" y="1383504"/>
                </a:lnTo>
                <a:lnTo>
                  <a:pt x="19992" y="1380855"/>
                </a:lnTo>
                <a:lnTo>
                  <a:pt x="13844" y="1380468"/>
                </a:lnTo>
                <a:close/>
              </a:path>
              <a:path w="144145" h="1524635">
                <a:moveTo>
                  <a:pt x="55901" y="1433086"/>
                </a:moveTo>
                <a:lnTo>
                  <a:pt x="55901" y="1492377"/>
                </a:lnTo>
                <a:lnTo>
                  <a:pt x="87905" y="1492377"/>
                </a:lnTo>
                <a:lnTo>
                  <a:pt x="87905" y="1484248"/>
                </a:lnTo>
                <a:lnTo>
                  <a:pt x="58060" y="1484248"/>
                </a:lnTo>
                <a:lnTo>
                  <a:pt x="71903" y="1460518"/>
                </a:lnTo>
                <a:lnTo>
                  <a:pt x="55901" y="1433086"/>
                </a:lnTo>
                <a:close/>
              </a:path>
              <a:path w="144145" h="1524635">
                <a:moveTo>
                  <a:pt x="129909" y="1380468"/>
                </a:moveTo>
                <a:lnTo>
                  <a:pt x="123799" y="1380855"/>
                </a:lnTo>
                <a:lnTo>
                  <a:pt x="118284" y="1383504"/>
                </a:lnTo>
                <a:lnTo>
                  <a:pt x="114067" y="1388236"/>
                </a:lnTo>
                <a:lnTo>
                  <a:pt x="87905" y="1433086"/>
                </a:lnTo>
                <a:lnTo>
                  <a:pt x="87905" y="1492377"/>
                </a:lnTo>
                <a:lnTo>
                  <a:pt x="90421" y="1492377"/>
                </a:lnTo>
                <a:lnTo>
                  <a:pt x="141753" y="1404365"/>
                </a:lnTo>
                <a:lnTo>
                  <a:pt x="143805" y="1398363"/>
                </a:lnTo>
                <a:lnTo>
                  <a:pt x="143404" y="1392253"/>
                </a:lnTo>
                <a:lnTo>
                  <a:pt x="140717" y="1386738"/>
                </a:lnTo>
                <a:lnTo>
                  <a:pt x="135911" y="1382521"/>
                </a:lnTo>
                <a:lnTo>
                  <a:pt x="129909" y="1380468"/>
                </a:lnTo>
                <a:close/>
              </a:path>
              <a:path w="144145" h="1524635">
                <a:moveTo>
                  <a:pt x="71903" y="1460518"/>
                </a:moveTo>
                <a:lnTo>
                  <a:pt x="58060" y="1484248"/>
                </a:lnTo>
                <a:lnTo>
                  <a:pt x="85746" y="1484248"/>
                </a:lnTo>
                <a:lnTo>
                  <a:pt x="71903" y="1460518"/>
                </a:lnTo>
                <a:close/>
              </a:path>
              <a:path w="144145" h="1524635">
                <a:moveTo>
                  <a:pt x="87905" y="1433086"/>
                </a:moveTo>
                <a:lnTo>
                  <a:pt x="71903" y="1460518"/>
                </a:lnTo>
                <a:lnTo>
                  <a:pt x="85746" y="1484248"/>
                </a:lnTo>
                <a:lnTo>
                  <a:pt x="87905" y="1484248"/>
                </a:lnTo>
                <a:lnTo>
                  <a:pt x="87905" y="1433086"/>
                </a:lnTo>
                <a:close/>
              </a:path>
              <a:path w="144145" h="1524635">
                <a:moveTo>
                  <a:pt x="87905" y="0"/>
                </a:moveTo>
                <a:lnTo>
                  <a:pt x="55901" y="0"/>
                </a:lnTo>
                <a:lnTo>
                  <a:pt x="55901" y="1433086"/>
                </a:lnTo>
                <a:lnTo>
                  <a:pt x="71903" y="1460518"/>
                </a:lnTo>
                <a:lnTo>
                  <a:pt x="87905" y="14330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911" y="2057400"/>
            <a:ext cx="6343015" cy="2743200"/>
          </a:xfrm>
          <a:custGeom>
            <a:avLst/>
            <a:gdLst/>
            <a:ahLst/>
            <a:cxnLst/>
            <a:rect l="l" t="t" r="r" b="b"/>
            <a:pathLst>
              <a:path w="6343015" h="2743200">
                <a:moveTo>
                  <a:pt x="5885688" y="0"/>
                </a:moveTo>
                <a:lnTo>
                  <a:pt x="457200" y="0"/>
                </a:ln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0" y="2286000"/>
                </a:lnTo>
                <a:lnTo>
                  <a:pt x="2360" y="2332741"/>
                </a:lnTo>
                <a:lnTo>
                  <a:pt x="9289" y="2378133"/>
                </a:lnTo>
                <a:lnTo>
                  <a:pt x="20557" y="2421946"/>
                </a:lnTo>
                <a:lnTo>
                  <a:pt x="35933" y="2463950"/>
                </a:lnTo>
                <a:lnTo>
                  <a:pt x="55187" y="2503916"/>
                </a:lnTo>
                <a:lnTo>
                  <a:pt x="78090" y="2541612"/>
                </a:lnTo>
                <a:lnTo>
                  <a:pt x="104411" y="2576809"/>
                </a:lnTo>
                <a:lnTo>
                  <a:pt x="133921" y="2609278"/>
                </a:lnTo>
                <a:lnTo>
                  <a:pt x="166390" y="2638788"/>
                </a:lnTo>
                <a:lnTo>
                  <a:pt x="201587" y="2665109"/>
                </a:lnTo>
                <a:lnTo>
                  <a:pt x="239283" y="2688012"/>
                </a:lnTo>
                <a:lnTo>
                  <a:pt x="279249" y="2707266"/>
                </a:lnTo>
                <a:lnTo>
                  <a:pt x="321253" y="2722642"/>
                </a:lnTo>
                <a:lnTo>
                  <a:pt x="365066" y="2733910"/>
                </a:lnTo>
                <a:lnTo>
                  <a:pt x="410458" y="2740839"/>
                </a:lnTo>
                <a:lnTo>
                  <a:pt x="457200" y="2743200"/>
                </a:lnTo>
                <a:lnTo>
                  <a:pt x="5885688" y="2743200"/>
                </a:lnTo>
                <a:lnTo>
                  <a:pt x="5932429" y="2740839"/>
                </a:lnTo>
                <a:lnTo>
                  <a:pt x="5977821" y="2733910"/>
                </a:lnTo>
                <a:lnTo>
                  <a:pt x="6021634" y="2722642"/>
                </a:lnTo>
                <a:lnTo>
                  <a:pt x="6063638" y="2707266"/>
                </a:lnTo>
                <a:lnTo>
                  <a:pt x="6103604" y="2688012"/>
                </a:lnTo>
                <a:lnTo>
                  <a:pt x="6141300" y="2665109"/>
                </a:lnTo>
                <a:lnTo>
                  <a:pt x="6176497" y="2638788"/>
                </a:lnTo>
                <a:lnTo>
                  <a:pt x="6208966" y="2609278"/>
                </a:lnTo>
                <a:lnTo>
                  <a:pt x="6238476" y="2576809"/>
                </a:lnTo>
                <a:lnTo>
                  <a:pt x="6264797" y="2541612"/>
                </a:lnTo>
                <a:lnTo>
                  <a:pt x="6287700" y="2503916"/>
                </a:lnTo>
                <a:lnTo>
                  <a:pt x="6306954" y="2463950"/>
                </a:lnTo>
                <a:lnTo>
                  <a:pt x="6322330" y="2421946"/>
                </a:lnTo>
                <a:lnTo>
                  <a:pt x="6333598" y="2378133"/>
                </a:lnTo>
                <a:lnTo>
                  <a:pt x="6340527" y="2332741"/>
                </a:lnTo>
                <a:lnTo>
                  <a:pt x="6342888" y="2286000"/>
                </a:lnTo>
                <a:lnTo>
                  <a:pt x="6342888" y="457200"/>
                </a:lnTo>
                <a:lnTo>
                  <a:pt x="6340527" y="410458"/>
                </a:lnTo>
                <a:lnTo>
                  <a:pt x="6333598" y="365066"/>
                </a:lnTo>
                <a:lnTo>
                  <a:pt x="6322330" y="321253"/>
                </a:lnTo>
                <a:lnTo>
                  <a:pt x="6306954" y="279249"/>
                </a:lnTo>
                <a:lnTo>
                  <a:pt x="6287700" y="239283"/>
                </a:lnTo>
                <a:lnTo>
                  <a:pt x="6264797" y="201587"/>
                </a:lnTo>
                <a:lnTo>
                  <a:pt x="6238476" y="166390"/>
                </a:lnTo>
                <a:lnTo>
                  <a:pt x="6208966" y="133921"/>
                </a:lnTo>
                <a:lnTo>
                  <a:pt x="6176497" y="104411"/>
                </a:lnTo>
                <a:lnTo>
                  <a:pt x="6141300" y="78090"/>
                </a:lnTo>
                <a:lnTo>
                  <a:pt x="6103604" y="55187"/>
                </a:lnTo>
                <a:lnTo>
                  <a:pt x="6063638" y="35933"/>
                </a:lnTo>
                <a:lnTo>
                  <a:pt x="6021634" y="20557"/>
                </a:lnTo>
                <a:lnTo>
                  <a:pt x="5977821" y="9289"/>
                </a:lnTo>
                <a:lnTo>
                  <a:pt x="5932429" y="2360"/>
                </a:lnTo>
                <a:lnTo>
                  <a:pt x="58856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2911" y="2057400"/>
            <a:ext cx="6343015" cy="2743200"/>
          </a:xfrm>
          <a:custGeom>
            <a:avLst/>
            <a:gdLst/>
            <a:ahLst/>
            <a:cxnLst/>
            <a:rect l="l" t="t" r="r" b="b"/>
            <a:pathLst>
              <a:path w="6343015" h="2743200">
                <a:moveTo>
                  <a:pt x="0" y="457200"/>
                </a:moveTo>
                <a:lnTo>
                  <a:pt x="2360" y="410458"/>
                </a:lnTo>
                <a:lnTo>
                  <a:pt x="9289" y="365066"/>
                </a:lnTo>
                <a:lnTo>
                  <a:pt x="20557" y="321253"/>
                </a:lnTo>
                <a:lnTo>
                  <a:pt x="35933" y="279249"/>
                </a:lnTo>
                <a:lnTo>
                  <a:pt x="55187" y="239283"/>
                </a:lnTo>
                <a:lnTo>
                  <a:pt x="78090" y="201587"/>
                </a:lnTo>
                <a:lnTo>
                  <a:pt x="104411" y="166390"/>
                </a:lnTo>
                <a:lnTo>
                  <a:pt x="133921" y="133921"/>
                </a:lnTo>
                <a:lnTo>
                  <a:pt x="166390" y="104411"/>
                </a:lnTo>
                <a:lnTo>
                  <a:pt x="201587" y="78090"/>
                </a:lnTo>
                <a:lnTo>
                  <a:pt x="239283" y="55187"/>
                </a:lnTo>
                <a:lnTo>
                  <a:pt x="279249" y="35933"/>
                </a:lnTo>
                <a:lnTo>
                  <a:pt x="321253" y="20557"/>
                </a:lnTo>
                <a:lnTo>
                  <a:pt x="365066" y="9289"/>
                </a:lnTo>
                <a:lnTo>
                  <a:pt x="410458" y="2360"/>
                </a:lnTo>
                <a:lnTo>
                  <a:pt x="457200" y="0"/>
                </a:lnTo>
                <a:lnTo>
                  <a:pt x="5885688" y="0"/>
                </a:lnTo>
                <a:lnTo>
                  <a:pt x="5932429" y="2360"/>
                </a:lnTo>
                <a:lnTo>
                  <a:pt x="5977821" y="9289"/>
                </a:lnTo>
                <a:lnTo>
                  <a:pt x="6021634" y="20557"/>
                </a:lnTo>
                <a:lnTo>
                  <a:pt x="6063638" y="35933"/>
                </a:lnTo>
                <a:lnTo>
                  <a:pt x="6103604" y="55187"/>
                </a:lnTo>
                <a:lnTo>
                  <a:pt x="6141300" y="78090"/>
                </a:lnTo>
                <a:lnTo>
                  <a:pt x="6176497" y="104411"/>
                </a:lnTo>
                <a:lnTo>
                  <a:pt x="6208966" y="133921"/>
                </a:lnTo>
                <a:lnTo>
                  <a:pt x="6238476" y="166390"/>
                </a:lnTo>
                <a:lnTo>
                  <a:pt x="6264797" y="201587"/>
                </a:lnTo>
                <a:lnTo>
                  <a:pt x="6287700" y="239283"/>
                </a:lnTo>
                <a:lnTo>
                  <a:pt x="6306954" y="279249"/>
                </a:lnTo>
                <a:lnTo>
                  <a:pt x="6322330" y="321253"/>
                </a:lnTo>
                <a:lnTo>
                  <a:pt x="6333598" y="365066"/>
                </a:lnTo>
                <a:lnTo>
                  <a:pt x="6340527" y="410458"/>
                </a:lnTo>
                <a:lnTo>
                  <a:pt x="6342888" y="457200"/>
                </a:lnTo>
                <a:lnTo>
                  <a:pt x="6342888" y="2286000"/>
                </a:lnTo>
                <a:lnTo>
                  <a:pt x="6340527" y="2332741"/>
                </a:lnTo>
                <a:lnTo>
                  <a:pt x="6333598" y="2378133"/>
                </a:lnTo>
                <a:lnTo>
                  <a:pt x="6322330" y="2421946"/>
                </a:lnTo>
                <a:lnTo>
                  <a:pt x="6306954" y="2463950"/>
                </a:lnTo>
                <a:lnTo>
                  <a:pt x="6287700" y="2503916"/>
                </a:lnTo>
                <a:lnTo>
                  <a:pt x="6264797" y="2541612"/>
                </a:lnTo>
                <a:lnTo>
                  <a:pt x="6238476" y="2576809"/>
                </a:lnTo>
                <a:lnTo>
                  <a:pt x="6208966" y="2609278"/>
                </a:lnTo>
                <a:lnTo>
                  <a:pt x="6176497" y="2638788"/>
                </a:lnTo>
                <a:lnTo>
                  <a:pt x="6141300" y="2665109"/>
                </a:lnTo>
                <a:lnTo>
                  <a:pt x="6103604" y="2688012"/>
                </a:lnTo>
                <a:lnTo>
                  <a:pt x="6063638" y="2707266"/>
                </a:lnTo>
                <a:lnTo>
                  <a:pt x="6021634" y="2722642"/>
                </a:lnTo>
                <a:lnTo>
                  <a:pt x="5977821" y="2733910"/>
                </a:lnTo>
                <a:lnTo>
                  <a:pt x="5932429" y="2740839"/>
                </a:lnTo>
                <a:lnTo>
                  <a:pt x="5885688" y="2743200"/>
                </a:lnTo>
                <a:lnTo>
                  <a:pt x="457200" y="2743200"/>
                </a:lnTo>
                <a:lnTo>
                  <a:pt x="410458" y="2740839"/>
                </a:lnTo>
                <a:lnTo>
                  <a:pt x="365066" y="2733910"/>
                </a:lnTo>
                <a:lnTo>
                  <a:pt x="321253" y="2722642"/>
                </a:lnTo>
                <a:lnTo>
                  <a:pt x="279249" y="2707266"/>
                </a:lnTo>
                <a:lnTo>
                  <a:pt x="239283" y="2688012"/>
                </a:lnTo>
                <a:lnTo>
                  <a:pt x="201587" y="2665109"/>
                </a:lnTo>
                <a:lnTo>
                  <a:pt x="166390" y="2638788"/>
                </a:lnTo>
                <a:lnTo>
                  <a:pt x="133921" y="2609278"/>
                </a:lnTo>
                <a:lnTo>
                  <a:pt x="104411" y="2576809"/>
                </a:lnTo>
                <a:lnTo>
                  <a:pt x="78090" y="2541612"/>
                </a:lnTo>
                <a:lnTo>
                  <a:pt x="55187" y="2503916"/>
                </a:lnTo>
                <a:lnTo>
                  <a:pt x="35933" y="2463950"/>
                </a:lnTo>
                <a:lnTo>
                  <a:pt x="20557" y="2421946"/>
                </a:lnTo>
                <a:lnTo>
                  <a:pt x="9289" y="2378133"/>
                </a:lnTo>
                <a:lnTo>
                  <a:pt x="2360" y="2332741"/>
                </a:lnTo>
                <a:lnTo>
                  <a:pt x="0" y="22860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182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81660"/>
            <a:ext cx="267335" cy="144145"/>
          </a:xfrm>
          <a:custGeom>
            <a:avLst/>
            <a:gdLst/>
            <a:ahLst/>
            <a:cxnLst/>
            <a:rect l="l" t="t" r="r" b="b"/>
            <a:pathLst>
              <a:path w="267335" h="144145">
                <a:moveTo>
                  <a:pt x="203218" y="71901"/>
                </a:moveTo>
                <a:lnTo>
                  <a:pt x="130937" y="114065"/>
                </a:lnTo>
                <a:lnTo>
                  <a:pt x="126204" y="118282"/>
                </a:lnTo>
                <a:lnTo>
                  <a:pt x="123555" y="123797"/>
                </a:lnTo>
                <a:lnTo>
                  <a:pt x="123168" y="129907"/>
                </a:lnTo>
                <a:lnTo>
                  <a:pt x="125221" y="135909"/>
                </a:lnTo>
                <a:lnTo>
                  <a:pt x="129438" y="140715"/>
                </a:lnTo>
                <a:lnTo>
                  <a:pt x="134953" y="143402"/>
                </a:lnTo>
                <a:lnTo>
                  <a:pt x="141063" y="143803"/>
                </a:lnTo>
                <a:lnTo>
                  <a:pt x="147065" y="141751"/>
                </a:lnTo>
                <a:lnTo>
                  <a:pt x="239390" y="87903"/>
                </a:lnTo>
                <a:lnTo>
                  <a:pt x="235076" y="87903"/>
                </a:lnTo>
                <a:lnTo>
                  <a:pt x="235076" y="85744"/>
                </a:lnTo>
                <a:lnTo>
                  <a:pt x="226949" y="85744"/>
                </a:lnTo>
                <a:lnTo>
                  <a:pt x="203218" y="71901"/>
                </a:lnTo>
                <a:close/>
              </a:path>
              <a:path w="267335" h="144145">
                <a:moveTo>
                  <a:pt x="1757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75786" y="87903"/>
                </a:lnTo>
                <a:lnTo>
                  <a:pt x="203218" y="71901"/>
                </a:lnTo>
                <a:lnTo>
                  <a:pt x="175786" y="55899"/>
                </a:lnTo>
                <a:close/>
              </a:path>
              <a:path w="267335" h="144145">
                <a:moveTo>
                  <a:pt x="239390" y="55899"/>
                </a:moveTo>
                <a:lnTo>
                  <a:pt x="235076" y="55899"/>
                </a:lnTo>
                <a:lnTo>
                  <a:pt x="235076" y="87903"/>
                </a:lnTo>
                <a:lnTo>
                  <a:pt x="239390" y="87903"/>
                </a:lnTo>
                <a:lnTo>
                  <a:pt x="266826" y="71901"/>
                </a:lnTo>
                <a:lnTo>
                  <a:pt x="239390" y="55899"/>
                </a:lnTo>
                <a:close/>
              </a:path>
              <a:path w="267335" h="144145">
                <a:moveTo>
                  <a:pt x="226949" y="58058"/>
                </a:moveTo>
                <a:lnTo>
                  <a:pt x="203218" y="71901"/>
                </a:lnTo>
                <a:lnTo>
                  <a:pt x="226949" y="85744"/>
                </a:lnTo>
                <a:lnTo>
                  <a:pt x="226949" y="58058"/>
                </a:lnTo>
                <a:close/>
              </a:path>
              <a:path w="267335" h="144145">
                <a:moveTo>
                  <a:pt x="235076" y="58058"/>
                </a:moveTo>
                <a:lnTo>
                  <a:pt x="226949" y="58058"/>
                </a:lnTo>
                <a:lnTo>
                  <a:pt x="226949" y="85744"/>
                </a:lnTo>
                <a:lnTo>
                  <a:pt x="235076" y="85744"/>
                </a:lnTo>
                <a:lnTo>
                  <a:pt x="235076" y="58058"/>
                </a:lnTo>
                <a:close/>
              </a:path>
              <a:path w="267335" h="144145">
                <a:moveTo>
                  <a:pt x="141063" y="0"/>
                </a:moveTo>
                <a:lnTo>
                  <a:pt x="134953" y="400"/>
                </a:lnTo>
                <a:lnTo>
                  <a:pt x="129438" y="3087"/>
                </a:lnTo>
                <a:lnTo>
                  <a:pt x="125221" y="7893"/>
                </a:lnTo>
                <a:lnTo>
                  <a:pt x="123168" y="13896"/>
                </a:lnTo>
                <a:lnTo>
                  <a:pt x="123555" y="20006"/>
                </a:lnTo>
                <a:lnTo>
                  <a:pt x="126204" y="25521"/>
                </a:lnTo>
                <a:lnTo>
                  <a:pt x="130937" y="29737"/>
                </a:lnTo>
                <a:lnTo>
                  <a:pt x="203218" y="71901"/>
                </a:lnTo>
                <a:lnTo>
                  <a:pt x="226949" y="58058"/>
                </a:lnTo>
                <a:lnTo>
                  <a:pt x="235076" y="58058"/>
                </a:lnTo>
                <a:lnTo>
                  <a:pt x="235076" y="55899"/>
                </a:lnTo>
                <a:lnTo>
                  <a:pt x="239390" y="55899"/>
                </a:lnTo>
                <a:lnTo>
                  <a:pt x="147065" y="2051"/>
                </a:lnTo>
                <a:lnTo>
                  <a:pt x="141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8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4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1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8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8" y="58058"/>
                </a:moveTo>
                <a:lnTo>
                  <a:pt x="774718" y="71901"/>
                </a:lnTo>
                <a:lnTo>
                  <a:pt x="798448" y="85744"/>
                </a:lnTo>
                <a:lnTo>
                  <a:pt x="798448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8" y="58058"/>
                </a:lnTo>
                <a:lnTo>
                  <a:pt x="798448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1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8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79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850" y="87903"/>
                </a:lnTo>
                <a:lnTo>
                  <a:pt x="958850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850" y="55899"/>
                </a:lnTo>
                <a:lnTo>
                  <a:pt x="958850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850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850" y="85744"/>
                </a:lnTo>
                <a:lnTo>
                  <a:pt x="958850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850" y="58058"/>
                </a:lnTo>
                <a:lnTo>
                  <a:pt x="958850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9457" y="3353561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5" h="2134235">
                <a:moveTo>
                  <a:pt x="13844" y="1990068"/>
                </a:moveTo>
                <a:lnTo>
                  <a:pt x="7768" y="1992122"/>
                </a:lnTo>
                <a:lnTo>
                  <a:pt x="3036" y="1996338"/>
                </a:lnTo>
                <a:lnTo>
                  <a:pt x="386" y="2001853"/>
                </a:lnTo>
                <a:lnTo>
                  <a:pt x="0" y="2007963"/>
                </a:lnTo>
                <a:lnTo>
                  <a:pt x="2053" y="2013965"/>
                </a:lnTo>
                <a:lnTo>
                  <a:pt x="71903" y="2133727"/>
                </a:lnTo>
                <a:lnTo>
                  <a:pt x="90495" y="2101850"/>
                </a:lnTo>
                <a:lnTo>
                  <a:pt x="55901" y="2101850"/>
                </a:lnTo>
                <a:lnTo>
                  <a:pt x="55901" y="2042686"/>
                </a:lnTo>
                <a:lnTo>
                  <a:pt x="29739" y="1997837"/>
                </a:lnTo>
                <a:lnTo>
                  <a:pt x="25521" y="1993104"/>
                </a:lnTo>
                <a:lnTo>
                  <a:pt x="19992" y="1990455"/>
                </a:lnTo>
                <a:lnTo>
                  <a:pt x="13844" y="1990068"/>
                </a:lnTo>
                <a:close/>
              </a:path>
              <a:path w="144145" h="2134235">
                <a:moveTo>
                  <a:pt x="55901" y="2042686"/>
                </a:moveTo>
                <a:lnTo>
                  <a:pt x="55901" y="2101850"/>
                </a:lnTo>
                <a:lnTo>
                  <a:pt x="87905" y="2101850"/>
                </a:lnTo>
                <a:lnTo>
                  <a:pt x="87905" y="2093849"/>
                </a:lnTo>
                <a:lnTo>
                  <a:pt x="58060" y="2093849"/>
                </a:lnTo>
                <a:lnTo>
                  <a:pt x="71903" y="2070118"/>
                </a:lnTo>
                <a:lnTo>
                  <a:pt x="55901" y="2042686"/>
                </a:lnTo>
                <a:close/>
              </a:path>
              <a:path w="144145" h="2134235">
                <a:moveTo>
                  <a:pt x="129909" y="1990068"/>
                </a:moveTo>
                <a:lnTo>
                  <a:pt x="123799" y="1990455"/>
                </a:lnTo>
                <a:lnTo>
                  <a:pt x="118284" y="1993104"/>
                </a:lnTo>
                <a:lnTo>
                  <a:pt x="114067" y="1997837"/>
                </a:lnTo>
                <a:lnTo>
                  <a:pt x="87905" y="2042686"/>
                </a:lnTo>
                <a:lnTo>
                  <a:pt x="87905" y="2101850"/>
                </a:lnTo>
                <a:lnTo>
                  <a:pt x="90495" y="2101850"/>
                </a:lnTo>
                <a:lnTo>
                  <a:pt x="141753" y="2013965"/>
                </a:lnTo>
                <a:lnTo>
                  <a:pt x="143805" y="2007963"/>
                </a:lnTo>
                <a:lnTo>
                  <a:pt x="143404" y="2001853"/>
                </a:lnTo>
                <a:lnTo>
                  <a:pt x="140717" y="1996338"/>
                </a:lnTo>
                <a:lnTo>
                  <a:pt x="135911" y="1992122"/>
                </a:lnTo>
                <a:lnTo>
                  <a:pt x="129909" y="1990068"/>
                </a:lnTo>
                <a:close/>
              </a:path>
              <a:path w="144145" h="2134235">
                <a:moveTo>
                  <a:pt x="71903" y="2070118"/>
                </a:moveTo>
                <a:lnTo>
                  <a:pt x="58060" y="2093849"/>
                </a:lnTo>
                <a:lnTo>
                  <a:pt x="85746" y="2093849"/>
                </a:lnTo>
                <a:lnTo>
                  <a:pt x="71903" y="2070118"/>
                </a:lnTo>
                <a:close/>
              </a:path>
              <a:path w="144145" h="2134235">
                <a:moveTo>
                  <a:pt x="87905" y="2042686"/>
                </a:moveTo>
                <a:lnTo>
                  <a:pt x="71903" y="2070118"/>
                </a:lnTo>
                <a:lnTo>
                  <a:pt x="85746" y="2093849"/>
                </a:lnTo>
                <a:lnTo>
                  <a:pt x="87905" y="2093849"/>
                </a:lnTo>
                <a:lnTo>
                  <a:pt x="87905" y="2042686"/>
                </a:lnTo>
                <a:close/>
              </a:path>
              <a:path w="144145" h="2134235">
                <a:moveTo>
                  <a:pt x="87905" y="0"/>
                </a:moveTo>
                <a:lnTo>
                  <a:pt x="55901" y="0"/>
                </a:lnTo>
                <a:lnTo>
                  <a:pt x="55901" y="2042686"/>
                </a:lnTo>
                <a:lnTo>
                  <a:pt x="71903" y="2070118"/>
                </a:lnTo>
                <a:lnTo>
                  <a:pt x="87905" y="20426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5415260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876" y="87903"/>
                </a:lnTo>
                <a:lnTo>
                  <a:pt x="31876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429634" h="144145">
                <a:moveTo>
                  <a:pt x="91040" y="55899"/>
                </a:moveTo>
                <a:lnTo>
                  <a:pt x="31876" y="55899"/>
                </a:lnTo>
                <a:lnTo>
                  <a:pt x="31876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429634" h="144145">
                <a:moveTo>
                  <a:pt x="3429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429126" y="87903"/>
                </a:lnTo>
                <a:lnTo>
                  <a:pt x="3429126" y="55899"/>
                </a:lnTo>
                <a:close/>
              </a:path>
              <a:path w="34296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4296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4296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635" y="5415260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48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48635" h="144145">
                <a:moveTo>
                  <a:pt x="3048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8127" y="87903"/>
                </a:lnTo>
                <a:lnTo>
                  <a:pt x="3048127" y="55899"/>
                </a:lnTo>
                <a:close/>
              </a:path>
              <a:path w="30486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30486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486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60" y="3658234"/>
            <a:ext cx="144145" cy="1829435"/>
          </a:xfrm>
          <a:custGeom>
            <a:avLst/>
            <a:gdLst/>
            <a:ahLst/>
            <a:cxnLst/>
            <a:rect l="l" t="t" r="r" b="b"/>
            <a:pathLst>
              <a:path w="144144" h="1829435">
                <a:moveTo>
                  <a:pt x="71901" y="63608"/>
                </a:moveTo>
                <a:lnTo>
                  <a:pt x="55899" y="91040"/>
                </a:lnTo>
                <a:lnTo>
                  <a:pt x="55899" y="1828927"/>
                </a:lnTo>
                <a:lnTo>
                  <a:pt x="87903" y="18289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8294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8294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8294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8294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8294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52509" y="29850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6261" y="3048761"/>
            <a:ext cx="14859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G1+G4+G5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3031" y="869950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73842" y="3334181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>
                <a:moveTo>
                  <a:pt x="0" y="0"/>
                </a:moveTo>
                <a:lnTo>
                  <a:pt x="1250180" y="0"/>
                </a:lnTo>
              </a:path>
            </a:pathLst>
          </a:custGeom>
          <a:ln w="15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679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2500" i="1" spc="110" dirty="0">
                <a:latin typeface="Times New Roman"/>
                <a:cs typeface="Times New Roman"/>
              </a:rPr>
              <a:t>G</a:t>
            </a:r>
            <a:r>
              <a:rPr sz="2500" spc="11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R="7620" algn="ctr">
              <a:lnSpc>
                <a:spcPct val="100000"/>
              </a:lnSpc>
              <a:spcBef>
                <a:spcPts val="550"/>
              </a:spcBef>
            </a:pPr>
            <a:r>
              <a:rPr sz="2500" spc="25" dirty="0">
                <a:latin typeface="Times New Roman"/>
                <a:cs typeface="Times New Roman"/>
              </a:rPr>
              <a:t>1</a:t>
            </a:r>
            <a:r>
              <a:rPr sz="2500" spc="-54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Symbol"/>
                <a:cs typeface="Symbol"/>
              </a:rPr>
              <a:t>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G</a:t>
            </a:r>
            <a:r>
              <a:rPr sz="2500" spc="125" dirty="0">
                <a:latin typeface="Times New Roman"/>
                <a:cs typeface="Times New Roman"/>
              </a:rPr>
              <a:t>2</a:t>
            </a:r>
            <a:r>
              <a:rPr sz="2500" i="1" spc="125" dirty="0">
                <a:latin typeface="Times New Roman"/>
                <a:cs typeface="Times New Roman"/>
              </a:rPr>
              <a:t>H</a:t>
            </a:r>
            <a:r>
              <a:rPr sz="2500" spc="12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32254" y="3486581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05" y="0"/>
                </a:lnTo>
              </a:path>
            </a:pathLst>
          </a:custGeom>
          <a:ln w="15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82561" y="2439161"/>
            <a:ext cx="1295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</a:pPr>
            <a:r>
              <a:rPr sz="2500" i="1" spc="-155" dirty="0">
                <a:latin typeface="Times New Roman"/>
                <a:cs typeface="Times New Roman"/>
              </a:rPr>
              <a:t>G</a:t>
            </a:r>
            <a:r>
              <a:rPr sz="2500" spc="-155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  <a:p>
            <a:pPr marL="90170" algn="ctr">
              <a:lnSpc>
                <a:spcPct val="100000"/>
              </a:lnSpc>
              <a:spcBef>
                <a:spcPts val="555"/>
              </a:spcBef>
            </a:pPr>
            <a:r>
              <a:rPr sz="2500" spc="-150" dirty="0">
                <a:latin typeface="Times New Roman"/>
                <a:cs typeface="Times New Roman"/>
              </a:rPr>
              <a:t>1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65" dirty="0">
                <a:latin typeface="Symbol"/>
                <a:cs typeface="Symbol"/>
              </a:rPr>
              <a:t></a:t>
            </a:r>
            <a:r>
              <a:rPr sz="2500" spc="-245" dirty="0">
                <a:latin typeface="Times New Roman"/>
                <a:cs typeface="Times New Roman"/>
              </a:rPr>
              <a:t> </a:t>
            </a:r>
            <a:r>
              <a:rPr sz="2500" i="1" spc="-165" dirty="0">
                <a:latin typeface="Times New Roman"/>
                <a:cs typeface="Times New Roman"/>
              </a:rPr>
              <a:t>G</a:t>
            </a:r>
            <a:r>
              <a:rPr sz="2500" spc="-165" dirty="0">
                <a:latin typeface="Times New Roman"/>
                <a:cs typeface="Times New Roman"/>
              </a:rPr>
              <a:t>3</a:t>
            </a:r>
            <a:r>
              <a:rPr sz="2500" i="1" spc="-165" dirty="0">
                <a:latin typeface="Times New Roman"/>
                <a:cs typeface="Times New Roman"/>
              </a:rPr>
              <a:t>H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-15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103</a:t>
            </a:fld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2133600"/>
            <a:ext cx="7783195" cy="3886200"/>
          </a:xfrm>
          <a:custGeom>
            <a:avLst/>
            <a:gdLst/>
            <a:ahLst/>
            <a:cxnLst/>
            <a:rect l="l" t="t" r="r" b="b"/>
            <a:pathLst>
              <a:path w="7783195" h="3886200">
                <a:moveTo>
                  <a:pt x="7135368" y="0"/>
                </a:moveTo>
                <a:lnTo>
                  <a:pt x="647700" y="0"/>
                </a:lnTo>
                <a:lnTo>
                  <a:pt x="599362" y="1776"/>
                </a:lnTo>
                <a:lnTo>
                  <a:pt x="551989" y="7021"/>
                </a:lnTo>
                <a:lnTo>
                  <a:pt x="505706" y="15611"/>
                </a:lnTo>
                <a:lnTo>
                  <a:pt x="460638" y="27419"/>
                </a:lnTo>
                <a:lnTo>
                  <a:pt x="416910" y="42321"/>
                </a:lnTo>
                <a:lnTo>
                  <a:pt x="374648" y="60191"/>
                </a:lnTo>
                <a:lnTo>
                  <a:pt x="333978" y="80905"/>
                </a:lnTo>
                <a:lnTo>
                  <a:pt x="295023" y="104337"/>
                </a:lnTo>
                <a:lnTo>
                  <a:pt x="257910" y="130362"/>
                </a:lnTo>
                <a:lnTo>
                  <a:pt x="222763" y="158854"/>
                </a:lnTo>
                <a:lnTo>
                  <a:pt x="189709" y="189690"/>
                </a:lnTo>
                <a:lnTo>
                  <a:pt x="158872" y="222743"/>
                </a:lnTo>
                <a:lnTo>
                  <a:pt x="130377" y="257888"/>
                </a:lnTo>
                <a:lnTo>
                  <a:pt x="104350" y="295001"/>
                </a:lnTo>
                <a:lnTo>
                  <a:pt x="80915" y="333955"/>
                </a:lnTo>
                <a:lnTo>
                  <a:pt x="60199" y="374626"/>
                </a:lnTo>
                <a:lnTo>
                  <a:pt x="42327" y="416889"/>
                </a:lnTo>
                <a:lnTo>
                  <a:pt x="27423" y="460619"/>
                </a:lnTo>
                <a:lnTo>
                  <a:pt x="15613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0" y="3238500"/>
                </a:lnTo>
                <a:lnTo>
                  <a:pt x="1776" y="3286837"/>
                </a:lnTo>
                <a:lnTo>
                  <a:pt x="7022" y="3334210"/>
                </a:lnTo>
                <a:lnTo>
                  <a:pt x="15613" y="3380493"/>
                </a:lnTo>
                <a:lnTo>
                  <a:pt x="27423" y="3425561"/>
                </a:lnTo>
                <a:lnTo>
                  <a:pt x="42327" y="3469289"/>
                </a:lnTo>
                <a:lnTo>
                  <a:pt x="60199" y="3511551"/>
                </a:lnTo>
                <a:lnTo>
                  <a:pt x="80915" y="3552221"/>
                </a:lnTo>
                <a:lnTo>
                  <a:pt x="104350" y="3591176"/>
                </a:lnTo>
                <a:lnTo>
                  <a:pt x="130377" y="3628289"/>
                </a:lnTo>
                <a:lnTo>
                  <a:pt x="158872" y="3663436"/>
                </a:lnTo>
                <a:lnTo>
                  <a:pt x="189709" y="3696490"/>
                </a:lnTo>
                <a:lnTo>
                  <a:pt x="222763" y="3727327"/>
                </a:lnTo>
                <a:lnTo>
                  <a:pt x="257910" y="3755822"/>
                </a:lnTo>
                <a:lnTo>
                  <a:pt x="295023" y="3781849"/>
                </a:lnTo>
                <a:lnTo>
                  <a:pt x="333978" y="3805284"/>
                </a:lnTo>
                <a:lnTo>
                  <a:pt x="374648" y="3826000"/>
                </a:lnTo>
                <a:lnTo>
                  <a:pt x="416910" y="3843872"/>
                </a:lnTo>
                <a:lnTo>
                  <a:pt x="460638" y="3858776"/>
                </a:lnTo>
                <a:lnTo>
                  <a:pt x="505706" y="3870586"/>
                </a:lnTo>
                <a:lnTo>
                  <a:pt x="551989" y="3879177"/>
                </a:lnTo>
                <a:lnTo>
                  <a:pt x="599362" y="3884423"/>
                </a:lnTo>
                <a:lnTo>
                  <a:pt x="647700" y="3886200"/>
                </a:lnTo>
                <a:lnTo>
                  <a:pt x="7135368" y="3886200"/>
                </a:lnTo>
                <a:lnTo>
                  <a:pt x="7183712" y="3884423"/>
                </a:lnTo>
                <a:lnTo>
                  <a:pt x="7231090" y="3879177"/>
                </a:lnTo>
                <a:lnTo>
                  <a:pt x="7277377" y="3870586"/>
                </a:lnTo>
                <a:lnTo>
                  <a:pt x="7322448" y="3858776"/>
                </a:lnTo>
                <a:lnTo>
                  <a:pt x="7366178" y="3843872"/>
                </a:lnTo>
                <a:lnTo>
                  <a:pt x="7408441" y="3826000"/>
                </a:lnTo>
                <a:lnTo>
                  <a:pt x="7449112" y="3805284"/>
                </a:lnTo>
                <a:lnTo>
                  <a:pt x="7488066" y="3781849"/>
                </a:lnTo>
                <a:lnTo>
                  <a:pt x="7525179" y="3755822"/>
                </a:lnTo>
                <a:lnTo>
                  <a:pt x="7560324" y="3727327"/>
                </a:lnTo>
                <a:lnTo>
                  <a:pt x="7593377" y="3696490"/>
                </a:lnTo>
                <a:lnTo>
                  <a:pt x="7624213" y="3663436"/>
                </a:lnTo>
                <a:lnTo>
                  <a:pt x="7652705" y="3628289"/>
                </a:lnTo>
                <a:lnTo>
                  <a:pt x="7678730" y="3591176"/>
                </a:lnTo>
                <a:lnTo>
                  <a:pt x="7702162" y="3552221"/>
                </a:lnTo>
                <a:lnTo>
                  <a:pt x="7722876" y="3511551"/>
                </a:lnTo>
                <a:lnTo>
                  <a:pt x="7740746" y="3469289"/>
                </a:lnTo>
                <a:lnTo>
                  <a:pt x="7755648" y="3425561"/>
                </a:lnTo>
                <a:lnTo>
                  <a:pt x="7767456" y="3380493"/>
                </a:lnTo>
                <a:lnTo>
                  <a:pt x="7776046" y="3334210"/>
                </a:lnTo>
                <a:lnTo>
                  <a:pt x="7781291" y="3286837"/>
                </a:lnTo>
                <a:lnTo>
                  <a:pt x="7783068" y="3238500"/>
                </a:lnTo>
                <a:lnTo>
                  <a:pt x="7783068" y="647700"/>
                </a:lnTo>
                <a:lnTo>
                  <a:pt x="7781291" y="599355"/>
                </a:lnTo>
                <a:lnTo>
                  <a:pt x="7776046" y="551977"/>
                </a:lnTo>
                <a:lnTo>
                  <a:pt x="7767456" y="505690"/>
                </a:lnTo>
                <a:lnTo>
                  <a:pt x="7755648" y="460619"/>
                </a:lnTo>
                <a:lnTo>
                  <a:pt x="7740746" y="416889"/>
                </a:lnTo>
                <a:lnTo>
                  <a:pt x="7722876" y="374626"/>
                </a:lnTo>
                <a:lnTo>
                  <a:pt x="7702162" y="333955"/>
                </a:lnTo>
                <a:lnTo>
                  <a:pt x="7678730" y="295001"/>
                </a:lnTo>
                <a:lnTo>
                  <a:pt x="7652705" y="257888"/>
                </a:lnTo>
                <a:lnTo>
                  <a:pt x="7624213" y="222743"/>
                </a:lnTo>
                <a:lnTo>
                  <a:pt x="7593377" y="189690"/>
                </a:lnTo>
                <a:lnTo>
                  <a:pt x="7560324" y="158854"/>
                </a:lnTo>
                <a:lnTo>
                  <a:pt x="7525179" y="130362"/>
                </a:lnTo>
                <a:lnTo>
                  <a:pt x="7488066" y="104337"/>
                </a:lnTo>
                <a:lnTo>
                  <a:pt x="7449112" y="80905"/>
                </a:lnTo>
                <a:lnTo>
                  <a:pt x="7408441" y="60191"/>
                </a:lnTo>
                <a:lnTo>
                  <a:pt x="7366178" y="42321"/>
                </a:lnTo>
                <a:lnTo>
                  <a:pt x="7322448" y="27419"/>
                </a:lnTo>
                <a:lnTo>
                  <a:pt x="7277377" y="15611"/>
                </a:lnTo>
                <a:lnTo>
                  <a:pt x="7231090" y="7021"/>
                </a:lnTo>
                <a:lnTo>
                  <a:pt x="7183712" y="1776"/>
                </a:lnTo>
                <a:lnTo>
                  <a:pt x="71353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9932" y="2133600"/>
            <a:ext cx="7783195" cy="3886200"/>
          </a:xfrm>
          <a:custGeom>
            <a:avLst/>
            <a:gdLst/>
            <a:ahLst/>
            <a:cxnLst/>
            <a:rect l="l" t="t" r="r" b="b"/>
            <a:pathLst>
              <a:path w="7783195" h="3886200">
                <a:moveTo>
                  <a:pt x="0" y="647700"/>
                </a:moveTo>
                <a:lnTo>
                  <a:pt x="1776" y="599355"/>
                </a:lnTo>
                <a:lnTo>
                  <a:pt x="7022" y="551977"/>
                </a:lnTo>
                <a:lnTo>
                  <a:pt x="15613" y="505690"/>
                </a:lnTo>
                <a:lnTo>
                  <a:pt x="27423" y="460619"/>
                </a:lnTo>
                <a:lnTo>
                  <a:pt x="42327" y="416889"/>
                </a:lnTo>
                <a:lnTo>
                  <a:pt x="60199" y="374626"/>
                </a:lnTo>
                <a:lnTo>
                  <a:pt x="80915" y="333955"/>
                </a:lnTo>
                <a:lnTo>
                  <a:pt x="104350" y="295001"/>
                </a:lnTo>
                <a:lnTo>
                  <a:pt x="130377" y="257888"/>
                </a:lnTo>
                <a:lnTo>
                  <a:pt x="158872" y="222743"/>
                </a:lnTo>
                <a:lnTo>
                  <a:pt x="189709" y="189690"/>
                </a:lnTo>
                <a:lnTo>
                  <a:pt x="222763" y="158854"/>
                </a:lnTo>
                <a:lnTo>
                  <a:pt x="257910" y="130362"/>
                </a:lnTo>
                <a:lnTo>
                  <a:pt x="295023" y="104337"/>
                </a:lnTo>
                <a:lnTo>
                  <a:pt x="333978" y="80905"/>
                </a:lnTo>
                <a:lnTo>
                  <a:pt x="374648" y="60191"/>
                </a:lnTo>
                <a:lnTo>
                  <a:pt x="416910" y="42321"/>
                </a:lnTo>
                <a:lnTo>
                  <a:pt x="460638" y="27419"/>
                </a:lnTo>
                <a:lnTo>
                  <a:pt x="505706" y="15611"/>
                </a:lnTo>
                <a:lnTo>
                  <a:pt x="551989" y="7021"/>
                </a:lnTo>
                <a:lnTo>
                  <a:pt x="599362" y="1776"/>
                </a:lnTo>
                <a:lnTo>
                  <a:pt x="647700" y="0"/>
                </a:lnTo>
                <a:lnTo>
                  <a:pt x="7135368" y="0"/>
                </a:lnTo>
                <a:lnTo>
                  <a:pt x="7183712" y="1776"/>
                </a:lnTo>
                <a:lnTo>
                  <a:pt x="7231090" y="7021"/>
                </a:lnTo>
                <a:lnTo>
                  <a:pt x="7277377" y="15611"/>
                </a:lnTo>
                <a:lnTo>
                  <a:pt x="7322448" y="27419"/>
                </a:lnTo>
                <a:lnTo>
                  <a:pt x="7366178" y="42321"/>
                </a:lnTo>
                <a:lnTo>
                  <a:pt x="7408441" y="60191"/>
                </a:lnTo>
                <a:lnTo>
                  <a:pt x="7449112" y="80905"/>
                </a:lnTo>
                <a:lnTo>
                  <a:pt x="7488066" y="104337"/>
                </a:lnTo>
                <a:lnTo>
                  <a:pt x="7525179" y="130362"/>
                </a:lnTo>
                <a:lnTo>
                  <a:pt x="7560324" y="158854"/>
                </a:lnTo>
                <a:lnTo>
                  <a:pt x="7593377" y="189690"/>
                </a:lnTo>
                <a:lnTo>
                  <a:pt x="7624213" y="222743"/>
                </a:lnTo>
                <a:lnTo>
                  <a:pt x="7652705" y="257888"/>
                </a:lnTo>
                <a:lnTo>
                  <a:pt x="7678730" y="295001"/>
                </a:lnTo>
                <a:lnTo>
                  <a:pt x="7702162" y="333955"/>
                </a:lnTo>
                <a:lnTo>
                  <a:pt x="7722876" y="374626"/>
                </a:lnTo>
                <a:lnTo>
                  <a:pt x="7740746" y="416889"/>
                </a:lnTo>
                <a:lnTo>
                  <a:pt x="7755648" y="460619"/>
                </a:lnTo>
                <a:lnTo>
                  <a:pt x="7767456" y="505690"/>
                </a:lnTo>
                <a:lnTo>
                  <a:pt x="7776046" y="551977"/>
                </a:lnTo>
                <a:lnTo>
                  <a:pt x="7781291" y="599355"/>
                </a:lnTo>
                <a:lnTo>
                  <a:pt x="7783068" y="647700"/>
                </a:lnTo>
                <a:lnTo>
                  <a:pt x="7783068" y="3238500"/>
                </a:lnTo>
                <a:lnTo>
                  <a:pt x="7781291" y="3286837"/>
                </a:lnTo>
                <a:lnTo>
                  <a:pt x="7776046" y="3334210"/>
                </a:lnTo>
                <a:lnTo>
                  <a:pt x="7767456" y="3380493"/>
                </a:lnTo>
                <a:lnTo>
                  <a:pt x="7755648" y="3425561"/>
                </a:lnTo>
                <a:lnTo>
                  <a:pt x="7740746" y="3469289"/>
                </a:lnTo>
                <a:lnTo>
                  <a:pt x="7722876" y="3511551"/>
                </a:lnTo>
                <a:lnTo>
                  <a:pt x="7702162" y="3552221"/>
                </a:lnTo>
                <a:lnTo>
                  <a:pt x="7678730" y="3591176"/>
                </a:lnTo>
                <a:lnTo>
                  <a:pt x="7652705" y="3628289"/>
                </a:lnTo>
                <a:lnTo>
                  <a:pt x="7624213" y="3663436"/>
                </a:lnTo>
                <a:lnTo>
                  <a:pt x="7593377" y="3696490"/>
                </a:lnTo>
                <a:lnTo>
                  <a:pt x="7560324" y="3727327"/>
                </a:lnTo>
                <a:lnTo>
                  <a:pt x="7525179" y="3755822"/>
                </a:lnTo>
                <a:lnTo>
                  <a:pt x="7488066" y="3781849"/>
                </a:lnTo>
                <a:lnTo>
                  <a:pt x="7449112" y="3805284"/>
                </a:lnTo>
                <a:lnTo>
                  <a:pt x="7408441" y="3826000"/>
                </a:lnTo>
                <a:lnTo>
                  <a:pt x="7366178" y="3843872"/>
                </a:lnTo>
                <a:lnTo>
                  <a:pt x="7322448" y="3858776"/>
                </a:lnTo>
                <a:lnTo>
                  <a:pt x="7277377" y="3870586"/>
                </a:lnTo>
                <a:lnTo>
                  <a:pt x="7231090" y="3879177"/>
                </a:lnTo>
                <a:lnTo>
                  <a:pt x="7183712" y="3884423"/>
                </a:lnTo>
                <a:lnTo>
                  <a:pt x="7135368" y="3886200"/>
                </a:lnTo>
                <a:lnTo>
                  <a:pt x="647700" y="3886200"/>
                </a:lnTo>
                <a:lnTo>
                  <a:pt x="599362" y="3884423"/>
                </a:lnTo>
                <a:lnTo>
                  <a:pt x="551989" y="3879177"/>
                </a:lnTo>
                <a:lnTo>
                  <a:pt x="505706" y="3870586"/>
                </a:lnTo>
                <a:lnTo>
                  <a:pt x="460638" y="3858776"/>
                </a:lnTo>
                <a:lnTo>
                  <a:pt x="416910" y="3843872"/>
                </a:lnTo>
                <a:lnTo>
                  <a:pt x="374648" y="3826000"/>
                </a:lnTo>
                <a:lnTo>
                  <a:pt x="333978" y="3805284"/>
                </a:lnTo>
                <a:lnTo>
                  <a:pt x="295023" y="3781849"/>
                </a:lnTo>
                <a:lnTo>
                  <a:pt x="257910" y="3755822"/>
                </a:lnTo>
                <a:lnTo>
                  <a:pt x="222763" y="3727327"/>
                </a:lnTo>
                <a:lnTo>
                  <a:pt x="189709" y="3696490"/>
                </a:lnTo>
                <a:lnTo>
                  <a:pt x="158872" y="3663436"/>
                </a:lnTo>
                <a:lnTo>
                  <a:pt x="130377" y="3628289"/>
                </a:lnTo>
                <a:lnTo>
                  <a:pt x="104350" y="3591176"/>
                </a:lnTo>
                <a:lnTo>
                  <a:pt x="80915" y="3552221"/>
                </a:lnTo>
                <a:lnTo>
                  <a:pt x="60199" y="3511551"/>
                </a:lnTo>
                <a:lnTo>
                  <a:pt x="42327" y="3469289"/>
                </a:lnTo>
                <a:lnTo>
                  <a:pt x="27423" y="3425561"/>
                </a:lnTo>
                <a:lnTo>
                  <a:pt x="15613" y="3380493"/>
                </a:lnTo>
                <a:lnTo>
                  <a:pt x="7022" y="3334210"/>
                </a:lnTo>
                <a:lnTo>
                  <a:pt x="1776" y="3286837"/>
                </a:lnTo>
                <a:lnTo>
                  <a:pt x="0" y="3238500"/>
                </a:lnTo>
                <a:lnTo>
                  <a:pt x="0" y="647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182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1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1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5561" y="3281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4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4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4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4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4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4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9457" y="3353561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5" h="2134235">
                <a:moveTo>
                  <a:pt x="13844" y="1990068"/>
                </a:moveTo>
                <a:lnTo>
                  <a:pt x="7768" y="1992122"/>
                </a:lnTo>
                <a:lnTo>
                  <a:pt x="3036" y="1996338"/>
                </a:lnTo>
                <a:lnTo>
                  <a:pt x="386" y="2001853"/>
                </a:lnTo>
                <a:lnTo>
                  <a:pt x="0" y="2007963"/>
                </a:lnTo>
                <a:lnTo>
                  <a:pt x="2053" y="2013965"/>
                </a:lnTo>
                <a:lnTo>
                  <a:pt x="71903" y="2133727"/>
                </a:lnTo>
                <a:lnTo>
                  <a:pt x="90495" y="2101850"/>
                </a:lnTo>
                <a:lnTo>
                  <a:pt x="55901" y="2101850"/>
                </a:lnTo>
                <a:lnTo>
                  <a:pt x="55901" y="2042686"/>
                </a:lnTo>
                <a:lnTo>
                  <a:pt x="29739" y="1997837"/>
                </a:lnTo>
                <a:lnTo>
                  <a:pt x="25521" y="1993104"/>
                </a:lnTo>
                <a:lnTo>
                  <a:pt x="19992" y="1990455"/>
                </a:lnTo>
                <a:lnTo>
                  <a:pt x="13844" y="1990068"/>
                </a:lnTo>
                <a:close/>
              </a:path>
              <a:path w="144145" h="2134235">
                <a:moveTo>
                  <a:pt x="55901" y="2042686"/>
                </a:moveTo>
                <a:lnTo>
                  <a:pt x="55901" y="2101850"/>
                </a:lnTo>
                <a:lnTo>
                  <a:pt x="87905" y="2101850"/>
                </a:lnTo>
                <a:lnTo>
                  <a:pt x="87905" y="2093849"/>
                </a:lnTo>
                <a:lnTo>
                  <a:pt x="58060" y="2093849"/>
                </a:lnTo>
                <a:lnTo>
                  <a:pt x="71903" y="2070118"/>
                </a:lnTo>
                <a:lnTo>
                  <a:pt x="55901" y="2042686"/>
                </a:lnTo>
                <a:close/>
              </a:path>
              <a:path w="144145" h="2134235">
                <a:moveTo>
                  <a:pt x="129909" y="1990068"/>
                </a:moveTo>
                <a:lnTo>
                  <a:pt x="123799" y="1990455"/>
                </a:lnTo>
                <a:lnTo>
                  <a:pt x="118284" y="1993104"/>
                </a:lnTo>
                <a:lnTo>
                  <a:pt x="114067" y="1997837"/>
                </a:lnTo>
                <a:lnTo>
                  <a:pt x="87905" y="2042686"/>
                </a:lnTo>
                <a:lnTo>
                  <a:pt x="87905" y="2101850"/>
                </a:lnTo>
                <a:lnTo>
                  <a:pt x="90495" y="2101850"/>
                </a:lnTo>
                <a:lnTo>
                  <a:pt x="141753" y="2013965"/>
                </a:lnTo>
                <a:lnTo>
                  <a:pt x="143805" y="2007963"/>
                </a:lnTo>
                <a:lnTo>
                  <a:pt x="143404" y="2001853"/>
                </a:lnTo>
                <a:lnTo>
                  <a:pt x="140717" y="1996338"/>
                </a:lnTo>
                <a:lnTo>
                  <a:pt x="135911" y="1992122"/>
                </a:lnTo>
                <a:lnTo>
                  <a:pt x="129909" y="1990068"/>
                </a:lnTo>
                <a:close/>
              </a:path>
              <a:path w="144145" h="2134235">
                <a:moveTo>
                  <a:pt x="71903" y="2070118"/>
                </a:moveTo>
                <a:lnTo>
                  <a:pt x="58060" y="2093849"/>
                </a:lnTo>
                <a:lnTo>
                  <a:pt x="85746" y="2093849"/>
                </a:lnTo>
                <a:lnTo>
                  <a:pt x="71903" y="2070118"/>
                </a:lnTo>
                <a:close/>
              </a:path>
              <a:path w="144145" h="2134235">
                <a:moveTo>
                  <a:pt x="87905" y="2042686"/>
                </a:moveTo>
                <a:lnTo>
                  <a:pt x="71903" y="2070118"/>
                </a:lnTo>
                <a:lnTo>
                  <a:pt x="85746" y="2093849"/>
                </a:lnTo>
                <a:lnTo>
                  <a:pt x="87905" y="2093849"/>
                </a:lnTo>
                <a:lnTo>
                  <a:pt x="87905" y="2042686"/>
                </a:lnTo>
                <a:close/>
              </a:path>
              <a:path w="144145" h="2134235">
                <a:moveTo>
                  <a:pt x="87905" y="0"/>
                </a:moveTo>
                <a:lnTo>
                  <a:pt x="55901" y="0"/>
                </a:lnTo>
                <a:lnTo>
                  <a:pt x="55901" y="2042686"/>
                </a:lnTo>
                <a:lnTo>
                  <a:pt x="71903" y="2070118"/>
                </a:lnTo>
                <a:lnTo>
                  <a:pt x="87905" y="20426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4" y="5415260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876" y="87903"/>
                </a:lnTo>
                <a:lnTo>
                  <a:pt x="31876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429634" h="144145">
                <a:moveTo>
                  <a:pt x="91040" y="55899"/>
                </a:moveTo>
                <a:lnTo>
                  <a:pt x="31876" y="55899"/>
                </a:lnTo>
                <a:lnTo>
                  <a:pt x="31876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429634" h="144145">
                <a:moveTo>
                  <a:pt x="3429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429126" y="87903"/>
                </a:lnTo>
                <a:lnTo>
                  <a:pt x="3429126" y="55899"/>
                </a:lnTo>
                <a:close/>
              </a:path>
              <a:path w="34296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4296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4296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635" y="5415260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48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48635" h="144145">
                <a:moveTo>
                  <a:pt x="3048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8127" y="87903"/>
                </a:lnTo>
                <a:lnTo>
                  <a:pt x="3048127" y="55899"/>
                </a:lnTo>
                <a:close/>
              </a:path>
              <a:path w="30486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30486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486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60" y="3658234"/>
            <a:ext cx="144145" cy="1829435"/>
          </a:xfrm>
          <a:custGeom>
            <a:avLst/>
            <a:gdLst/>
            <a:ahLst/>
            <a:cxnLst/>
            <a:rect l="l" t="t" r="r" b="b"/>
            <a:pathLst>
              <a:path w="144144" h="1829435">
                <a:moveTo>
                  <a:pt x="71901" y="63608"/>
                </a:moveTo>
                <a:lnTo>
                  <a:pt x="55899" y="91040"/>
                </a:lnTo>
                <a:lnTo>
                  <a:pt x="55899" y="1828927"/>
                </a:lnTo>
                <a:lnTo>
                  <a:pt x="87903" y="18289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8294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8294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8294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8294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8294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52509" y="29088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0175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3614" y="1017523"/>
            <a:ext cx="387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8438" y="3307035"/>
            <a:ext cx="4618990" cy="0"/>
          </a:xfrm>
          <a:custGeom>
            <a:avLst/>
            <a:gdLst/>
            <a:ahLst/>
            <a:cxnLst/>
            <a:rect l="l" t="t" r="r" b="b"/>
            <a:pathLst>
              <a:path w="4618990">
                <a:moveTo>
                  <a:pt x="0" y="0"/>
                </a:moveTo>
                <a:lnTo>
                  <a:pt x="4618871" y="0"/>
                </a:lnTo>
              </a:path>
            </a:pathLst>
          </a:custGeom>
          <a:ln w="20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39161" y="2439161"/>
            <a:ext cx="548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61975" marR="341630" indent="58419">
              <a:lnSpc>
                <a:spcPct val="118600"/>
              </a:lnSpc>
              <a:spcBef>
                <a:spcPts val="1530"/>
              </a:spcBef>
            </a:pPr>
            <a:r>
              <a:rPr sz="3300" i="1" spc="395" dirty="0">
                <a:latin typeface="Times New Roman"/>
                <a:cs typeface="Times New Roman"/>
              </a:rPr>
              <a:t>G</a:t>
            </a:r>
            <a:r>
              <a:rPr sz="3300" spc="395" dirty="0">
                <a:latin typeface="Times New Roman"/>
                <a:cs typeface="Times New Roman"/>
              </a:rPr>
              <a:t>2</a:t>
            </a:r>
            <a:r>
              <a:rPr sz="3300" i="1" spc="395" dirty="0">
                <a:latin typeface="Times New Roman"/>
                <a:cs typeface="Times New Roman"/>
              </a:rPr>
              <a:t>G</a:t>
            </a:r>
            <a:r>
              <a:rPr sz="3300" spc="395" dirty="0">
                <a:latin typeface="Times New Roman"/>
                <a:cs typeface="Times New Roman"/>
              </a:rPr>
              <a:t>3(G1</a:t>
            </a:r>
            <a:r>
              <a:rPr sz="3300" spc="-405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190" dirty="0">
                <a:latin typeface="Times New Roman"/>
                <a:cs typeface="Times New Roman"/>
              </a:rPr>
              <a:t> </a:t>
            </a:r>
            <a:r>
              <a:rPr sz="3300" spc="310" dirty="0">
                <a:latin typeface="Times New Roman"/>
                <a:cs typeface="Times New Roman"/>
              </a:rPr>
              <a:t>4</a:t>
            </a:r>
            <a:r>
              <a:rPr sz="3300" spc="-100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310" dirty="0">
                <a:latin typeface="Times New Roman"/>
                <a:cs typeface="Times New Roman"/>
              </a:rPr>
              <a:t> </a:t>
            </a:r>
            <a:r>
              <a:rPr sz="3300" spc="220" dirty="0">
                <a:latin typeface="Times New Roman"/>
                <a:cs typeface="Times New Roman"/>
              </a:rPr>
              <a:t>5)  </a:t>
            </a:r>
            <a:r>
              <a:rPr sz="3300" spc="90" dirty="0">
                <a:latin typeface="Times New Roman"/>
                <a:cs typeface="Times New Roman"/>
              </a:rPr>
              <a:t>(1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125" dirty="0">
                <a:latin typeface="Times New Roman"/>
                <a:cs typeface="Times New Roman"/>
              </a:rPr>
              <a:t> </a:t>
            </a:r>
            <a:r>
              <a:rPr sz="3300" i="1" spc="300" dirty="0">
                <a:latin typeface="Times New Roman"/>
                <a:cs typeface="Times New Roman"/>
              </a:rPr>
              <a:t>G</a:t>
            </a:r>
            <a:r>
              <a:rPr sz="3300" spc="300" dirty="0">
                <a:latin typeface="Times New Roman"/>
                <a:cs typeface="Times New Roman"/>
              </a:rPr>
              <a:t>2</a:t>
            </a:r>
            <a:r>
              <a:rPr sz="3300" i="1" spc="300" dirty="0">
                <a:latin typeface="Times New Roman"/>
                <a:cs typeface="Times New Roman"/>
              </a:rPr>
              <a:t>H</a:t>
            </a:r>
            <a:r>
              <a:rPr sz="3300" spc="300" dirty="0">
                <a:latin typeface="Times New Roman"/>
                <a:cs typeface="Times New Roman"/>
              </a:rPr>
              <a:t>1)(1</a:t>
            </a:r>
            <a:r>
              <a:rPr sz="3300" spc="-409" dirty="0">
                <a:latin typeface="Times New Roman"/>
                <a:cs typeface="Times New Roman"/>
              </a:rPr>
              <a:t> </a:t>
            </a:r>
            <a:r>
              <a:rPr sz="3300" spc="345" dirty="0">
                <a:latin typeface="Symbol"/>
                <a:cs typeface="Symbol"/>
              </a:rPr>
              <a:t>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G</a:t>
            </a:r>
            <a:r>
              <a:rPr sz="3300" spc="-310" dirty="0">
                <a:latin typeface="Times New Roman"/>
                <a:cs typeface="Times New Roman"/>
              </a:rPr>
              <a:t> </a:t>
            </a:r>
            <a:r>
              <a:rPr sz="3300" spc="310" dirty="0">
                <a:latin typeface="Times New Roman"/>
                <a:cs typeface="Times New Roman"/>
              </a:rPr>
              <a:t>3</a:t>
            </a:r>
            <a:r>
              <a:rPr sz="3300" spc="-480" dirty="0">
                <a:latin typeface="Times New Roman"/>
                <a:cs typeface="Times New Roman"/>
              </a:rPr>
              <a:t> </a:t>
            </a:r>
            <a:r>
              <a:rPr sz="3300" spc="450" dirty="0">
                <a:latin typeface="Times New Roman"/>
                <a:cs typeface="Times New Roman"/>
              </a:rPr>
              <a:t>H</a:t>
            </a:r>
            <a:r>
              <a:rPr sz="3300" spc="-254" dirty="0">
                <a:latin typeface="Times New Roman"/>
                <a:cs typeface="Times New Roman"/>
              </a:rPr>
              <a:t> </a:t>
            </a:r>
            <a:r>
              <a:rPr sz="3300" spc="260" dirty="0">
                <a:latin typeface="Times New Roman"/>
                <a:cs typeface="Times New Roman"/>
              </a:rPr>
              <a:t>2)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5561" y="3281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4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4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4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4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4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4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82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0046" y="3342549"/>
            <a:ext cx="6236970" cy="0"/>
          </a:xfrm>
          <a:custGeom>
            <a:avLst/>
            <a:gdLst/>
            <a:ahLst/>
            <a:cxnLst/>
            <a:rect l="l" t="t" r="r" b="b"/>
            <a:pathLst>
              <a:path w="6236970">
                <a:moveTo>
                  <a:pt x="0" y="0"/>
                </a:moveTo>
                <a:lnTo>
                  <a:pt x="6236652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439161"/>
            <a:ext cx="67056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3(G1</a:t>
            </a:r>
            <a:r>
              <a:rPr sz="2150" spc="-34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2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8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46990" algn="ctr">
              <a:lnSpc>
                <a:spcPct val="100000"/>
              </a:lnSpc>
              <a:spcBef>
                <a:spcPts val="509"/>
              </a:spcBef>
            </a:pPr>
            <a:r>
              <a:rPr sz="2150" spc="-75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G</a:t>
            </a:r>
            <a:r>
              <a:rPr sz="2150" spc="-30" dirty="0">
                <a:latin typeface="Times New Roman"/>
                <a:cs typeface="Times New Roman"/>
              </a:rPr>
              <a:t>2</a:t>
            </a:r>
            <a:r>
              <a:rPr sz="2150" i="1" spc="-30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1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</a:t>
            </a:r>
            <a:r>
              <a:rPr sz="2150" i="1" spc="-7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3(G1</a:t>
            </a:r>
            <a:r>
              <a:rPr sz="2150" spc="-32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Symbol"/>
                <a:cs typeface="Symbol"/>
              </a:rPr>
              <a:t>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Times New Roman"/>
                <a:cs typeface="Times New Roman"/>
              </a:rPr>
              <a:t>G</a:t>
            </a:r>
            <a:r>
              <a:rPr sz="2150" spc="-275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670" y="3342549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306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3442" y="3342549"/>
            <a:ext cx="6227445" cy="0"/>
          </a:xfrm>
          <a:custGeom>
            <a:avLst/>
            <a:gdLst/>
            <a:ahLst/>
            <a:cxnLst/>
            <a:rect l="l" t="t" r="r" b="b"/>
            <a:pathLst>
              <a:path w="6227445">
                <a:moveTo>
                  <a:pt x="0" y="0"/>
                </a:moveTo>
                <a:lnTo>
                  <a:pt x="6226841" y="0"/>
                </a:lnTo>
              </a:path>
            </a:pathLst>
          </a:custGeom>
          <a:ln w="135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431" y="2887550"/>
            <a:ext cx="7058659" cy="810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0"/>
              </a:spcBef>
              <a:tabLst>
                <a:tab pos="2790825" algn="l"/>
              </a:tabLst>
            </a:pPr>
            <a:r>
              <a:rPr sz="2150" i="1" spc="-40" dirty="0">
                <a:latin typeface="Times New Roman"/>
                <a:cs typeface="Times New Roman"/>
              </a:rPr>
              <a:t>C</a:t>
            </a:r>
            <a:r>
              <a:rPr sz="2150" spc="-40" dirty="0">
                <a:latin typeface="Times New Roman"/>
                <a:cs typeface="Times New Roman"/>
              </a:rPr>
              <a:t>(s)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3225" spc="-120" baseline="-36175" dirty="0">
                <a:latin typeface="Symbol"/>
                <a:cs typeface="Symbol"/>
              </a:rPr>
              <a:t></a:t>
            </a:r>
            <a:r>
              <a:rPr sz="3225" spc="-120" baseline="-36175" dirty="0">
                <a:latin typeface="Times New Roman"/>
                <a:cs typeface="Times New Roman"/>
              </a:rPr>
              <a:t>	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3(G1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29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05"/>
              </a:spcBef>
              <a:tabLst>
                <a:tab pos="795020" algn="l"/>
              </a:tabLst>
            </a:pPr>
            <a:r>
              <a:rPr sz="2150" i="1" spc="-55" dirty="0">
                <a:latin typeface="Times New Roman"/>
                <a:cs typeface="Times New Roman"/>
              </a:rPr>
              <a:t>R</a:t>
            </a:r>
            <a:r>
              <a:rPr sz="2150" spc="-55" dirty="0">
                <a:latin typeface="Times New Roman"/>
                <a:cs typeface="Times New Roman"/>
              </a:rPr>
              <a:t>(s)	</a:t>
            </a:r>
            <a:r>
              <a:rPr sz="2150" spc="-75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G</a:t>
            </a:r>
            <a:r>
              <a:rPr sz="2150" spc="-30" dirty="0">
                <a:latin typeface="Times New Roman"/>
                <a:cs typeface="Times New Roman"/>
              </a:rPr>
              <a:t>2</a:t>
            </a:r>
            <a:r>
              <a:rPr sz="2150" i="1" spc="-30" dirty="0">
                <a:latin typeface="Times New Roman"/>
                <a:cs typeface="Times New Roman"/>
              </a:rPr>
              <a:t>H</a:t>
            </a:r>
            <a:r>
              <a:rPr sz="2150" spc="-30" dirty="0">
                <a:latin typeface="Times New Roman"/>
                <a:cs typeface="Times New Roman"/>
              </a:rPr>
              <a:t>1</a:t>
            </a:r>
            <a:r>
              <a:rPr sz="2150" spc="-33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95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i="1" spc="-80" dirty="0">
                <a:latin typeface="Times New Roman"/>
                <a:cs typeface="Times New Roman"/>
              </a:rPr>
              <a:t>G</a:t>
            </a:r>
            <a:r>
              <a:rPr sz="2150" spc="-80" dirty="0">
                <a:latin typeface="Times New Roman"/>
                <a:cs typeface="Times New Roman"/>
              </a:rPr>
              <a:t>3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spc="-80" dirty="0">
                <a:latin typeface="Times New Roman"/>
                <a:cs typeface="Times New Roman"/>
              </a:rPr>
              <a:t>1</a:t>
            </a:r>
            <a:r>
              <a:rPr sz="2150" i="1" spc="-80" dirty="0">
                <a:latin typeface="Times New Roman"/>
                <a:cs typeface="Times New Roman"/>
              </a:rPr>
              <a:t>H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2</a:t>
            </a:r>
            <a:r>
              <a:rPr sz="2150" i="1" spc="-70" dirty="0">
                <a:latin typeface="Times New Roman"/>
                <a:cs typeface="Times New Roman"/>
              </a:rPr>
              <a:t>G</a:t>
            </a:r>
            <a:r>
              <a:rPr sz="2150" spc="-70" dirty="0">
                <a:latin typeface="Times New Roman"/>
                <a:cs typeface="Times New Roman"/>
              </a:rPr>
              <a:t>3</a:t>
            </a:r>
            <a:r>
              <a:rPr sz="2150" i="1" spc="-7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3(G1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G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106</a:t>
            </a:fld>
            <a:endParaRPr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1752600"/>
            <a:ext cx="2819400" cy="2365375"/>
          </a:xfrm>
          <a:custGeom>
            <a:avLst/>
            <a:gdLst/>
            <a:ahLst/>
            <a:cxnLst/>
            <a:rect l="l" t="t" r="r" b="b"/>
            <a:pathLst>
              <a:path w="2819400" h="2365375">
                <a:moveTo>
                  <a:pt x="2425192" y="0"/>
                </a:moveTo>
                <a:lnTo>
                  <a:pt x="394208" y="0"/>
                </a:lnTo>
                <a:lnTo>
                  <a:pt x="344766" y="3072"/>
                </a:lnTo>
                <a:lnTo>
                  <a:pt x="297155" y="12041"/>
                </a:lnTo>
                <a:lnTo>
                  <a:pt x="251745" y="26539"/>
                </a:lnTo>
                <a:lnTo>
                  <a:pt x="208905" y="46194"/>
                </a:lnTo>
                <a:lnTo>
                  <a:pt x="169004" y="70639"/>
                </a:lnTo>
                <a:lnTo>
                  <a:pt x="132413" y="99501"/>
                </a:lnTo>
                <a:lnTo>
                  <a:pt x="99501" y="132413"/>
                </a:lnTo>
                <a:lnTo>
                  <a:pt x="70639" y="169004"/>
                </a:lnTo>
                <a:lnTo>
                  <a:pt x="46194" y="208905"/>
                </a:lnTo>
                <a:lnTo>
                  <a:pt x="26539" y="251745"/>
                </a:lnTo>
                <a:lnTo>
                  <a:pt x="12041" y="297155"/>
                </a:lnTo>
                <a:lnTo>
                  <a:pt x="3072" y="344766"/>
                </a:lnTo>
                <a:lnTo>
                  <a:pt x="0" y="394208"/>
                </a:lnTo>
                <a:lnTo>
                  <a:pt x="0" y="1971039"/>
                </a:lnTo>
                <a:lnTo>
                  <a:pt x="3072" y="2020481"/>
                </a:lnTo>
                <a:lnTo>
                  <a:pt x="12041" y="2068092"/>
                </a:lnTo>
                <a:lnTo>
                  <a:pt x="26539" y="2113502"/>
                </a:lnTo>
                <a:lnTo>
                  <a:pt x="46194" y="2156342"/>
                </a:lnTo>
                <a:lnTo>
                  <a:pt x="70639" y="2196243"/>
                </a:lnTo>
                <a:lnTo>
                  <a:pt x="99501" y="2232834"/>
                </a:lnTo>
                <a:lnTo>
                  <a:pt x="132413" y="2265746"/>
                </a:lnTo>
                <a:lnTo>
                  <a:pt x="169004" y="2294608"/>
                </a:lnTo>
                <a:lnTo>
                  <a:pt x="208905" y="2319053"/>
                </a:lnTo>
                <a:lnTo>
                  <a:pt x="251745" y="2338708"/>
                </a:lnTo>
                <a:lnTo>
                  <a:pt x="297155" y="2353206"/>
                </a:lnTo>
                <a:lnTo>
                  <a:pt x="344766" y="2362175"/>
                </a:lnTo>
                <a:lnTo>
                  <a:pt x="394208" y="2365248"/>
                </a:lnTo>
                <a:lnTo>
                  <a:pt x="2425192" y="2365248"/>
                </a:lnTo>
                <a:lnTo>
                  <a:pt x="2474633" y="2362175"/>
                </a:lnTo>
                <a:lnTo>
                  <a:pt x="2522244" y="2353206"/>
                </a:lnTo>
                <a:lnTo>
                  <a:pt x="2567654" y="2338708"/>
                </a:lnTo>
                <a:lnTo>
                  <a:pt x="2610494" y="2319053"/>
                </a:lnTo>
                <a:lnTo>
                  <a:pt x="2650395" y="2294608"/>
                </a:lnTo>
                <a:lnTo>
                  <a:pt x="2686986" y="2265746"/>
                </a:lnTo>
                <a:lnTo>
                  <a:pt x="2719898" y="2232834"/>
                </a:lnTo>
                <a:lnTo>
                  <a:pt x="2748760" y="2196243"/>
                </a:lnTo>
                <a:lnTo>
                  <a:pt x="2773205" y="2156342"/>
                </a:lnTo>
                <a:lnTo>
                  <a:pt x="2792860" y="2113502"/>
                </a:lnTo>
                <a:lnTo>
                  <a:pt x="2807358" y="2068092"/>
                </a:lnTo>
                <a:lnTo>
                  <a:pt x="2816327" y="2020481"/>
                </a:lnTo>
                <a:lnTo>
                  <a:pt x="2819400" y="1971039"/>
                </a:lnTo>
                <a:lnTo>
                  <a:pt x="2819400" y="394208"/>
                </a:lnTo>
                <a:lnTo>
                  <a:pt x="2816327" y="344766"/>
                </a:lnTo>
                <a:lnTo>
                  <a:pt x="2807358" y="297155"/>
                </a:lnTo>
                <a:lnTo>
                  <a:pt x="2792860" y="251745"/>
                </a:lnTo>
                <a:lnTo>
                  <a:pt x="2773205" y="208905"/>
                </a:lnTo>
                <a:lnTo>
                  <a:pt x="2748760" y="169004"/>
                </a:lnTo>
                <a:lnTo>
                  <a:pt x="2719898" y="132413"/>
                </a:lnTo>
                <a:lnTo>
                  <a:pt x="2686986" y="99501"/>
                </a:lnTo>
                <a:lnTo>
                  <a:pt x="2650395" y="70639"/>
                </a:lnTo>
                <a:lnTo>
                  <a:pt x="2610494" y="46194"/>
                </a:lnTo>
                <a:lnTo>
                  <a:pt x="2567654" y="26539"/>
                </a:lnTo>
                <a:lnTo>
                  <a:pt x="2522244" y="12041"/>
                </a:lnTo>
                <a:lnTo>
                  <a:pt x="2474633" y="3072"/>
                </a:lnTo>
                <a:lnTo>
                  <a:pt x="24251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0600" y="1752600"/>
            <a:ext cx="2819400" cy="2365375"/>
          </a:xfrm>
          <a:custGeom>
            <a:avLst/>
            <a:gdLst/>
            <a:ahLst/>
            <a:cxnLst/>
            <a:rect l="l" t="t" r="r" b="b"/>
            <a:pathLst>
              <a:path w="2819400" h="2365375">
                <a:moveTo>
                  <a:pt x="0" y="394208"/>
                </a:moveTo>
                <a:lnTo>
                  <a:pt x="3072" y="344766"/>
                </a:lnTo>
                <a:lnTo>
                  <a:pt x="12041" y="297155"/>
                </a:lnTo>
                <a:lnTo>
                  <a:pt x="26539" y="251745"/>
                </a:lnTo>
                <a:lnTo>
                  <a:pt x="46194" y="208905"/>
                </a:lnTo>
                <a:lnTo>
                  <a:pt x="70639" y="169004"/>
                </a:lnTo>
                <a:lnTo>
                  <a:pt x="99501" y="132413"/>
                </a:lnTo>
                <a:lnTo>
                  <a:pt x="132413" y="99501"/>
                </a:lnTo>
                <a:lnTo>
                  <a:pt x="169004" y="70639"/>
                </a:lnTo>
                <a:lnTo>
                  <a:pt x="208905" y="46194"/>
                </a:lnTo>
                <a:lnTo>
                  <a:pt x="251745" y="26539"/>
                </a:lnTo>
                <a:lnTo>
                  <a:pt x="297155" y="12041"/>
                </a:lnTo>
                <a:lnTo>
                  <a:pt x="344766" y="3072"/>
                </a:lnTo>
                <a:lnTo>
                  <a:pt x="394208" y="0"/>
                </a:lnTo>
                <a:lnTo>
                  <a:pt x="2425192" y="0"/>
                </a:lnTo>
                <a:lnTo>
                  <a:pt x="2474633" y="3072"/>
                </a:lnTo>
                <a:lnTo>
                  <a:pt x="2522244" y="12041"/>
                </a:lnTo>
                <a:lnTo>
                  <a:pt x="2567654" y="26539"/>
                </a:lnTo>
                <a:lnTo>
                  <a:pt x="2610494" y="46194"/>
                </a:lnTo>
                <a:lnTo>
                  <a:pt x="2650395" y="70639"/>
                </a:lnTo>
                <a:lnTo>
                  <a:pt x="2686986" y="99501"/>
                </a:lnTo>
                <a:lnTo>
                  <a:pt x="2719898" y="132413"/>
                </a:lnTo>
                <a:lnTo>
                  <a:pt x="2748760" y="169004"/>
                </a:lnTo>
                <a:lnTo>
                  <a:pt x="2773205" y="208905"/>
                </a:lnTo>
                <a:lnTo>
                  <a:pt x="2792860" y="251745"/>
                </a:lnTo>
                <a:lnTo>
                  <a:pt x="2807358" y="297155"/>
                </a:lnTo>
                <a:lnTo>
                  <a:pt x="2816327" y="344766"/>
                </a:lnTo>
                <a:lnTo>
                  <a:pt x="2819400" y="394208"/>
                </a:lnTo>
                <a:lnTo>
                  <a:pt x="2819400" y="1971039"/>
                </a:lnTo>
                <a:lnTo>
                  <a:pt x="2816327" y="2020481"/>
                </a:lnTo>
                <a:lnTo>
                  <a:pt x="2807358" y="2068092"/>
                </a:lnTo>
                <a:lnTo>
                  <a:pt x="2792860" y="2113502"/>
                </a:lnTo>
                <a:lnTo>
                  <a:pt x="2773205" y="2156342"/>
                </a:lnTo>
                <a:lnTo>
                  <a:pt x="2748760" y="2196243"/>
                </a:lnTo>
                <a:lnTo>
                  <a:pt x="2719898" y="2232834"/>
                </a:lnTo>
                <a:lnTo>
                  <a:pt x="2686986" y="2265746"/>
                </a:lnTo>
                <a:lnTo>
                  <a:pt x="2650395" y="2294608"/>
                </a:lnTo>
                <a:lnTo>
                  <a:pt x="2610494" y="2319053"/>
                </a:lnTo>
                <a:lnTo>
                  <a:pt x="2567654" y="2338708"/>
                </a:lnTo>
                <a:lnTo>
                  <a:pt x="2522244" y="2353206"/>
                </a:lnTo>
                <a:lnTo>
                  <a:pt x="2474633" y="2362175"/>
                </a:lnTo>
                <a:lnTo>
                  <a:pt x="2425192" y="2365248"/>
                </a:lnTo>
                <a:lnTo>
                  <a:pt x="394208" y="2365248"/>
                </a:lnTo>
                <a:lnTo>
                  <a:pt x="344766" y="2362175"/>
                </a:lnTo>
                <a:lnTo>
                  <a:pt x="297155" y="2353206"/>
                </a:lnTo>
                <a:lnTo>
                  <a:pt x="251745" y="2338708"/>
                </a:lnTo>
                <a:lnTo>
                  <a:pt x="208905" y="2319053"/>
                </a:lnTo>
                <a:lnTo>
                  <a:pt x="169004" y="2294608"/>
                </a:lnTo>
                <a:lnTo>
                  <a:pt x="132413" y="2265746"/>
                </a:lnTo>
                <a:lnTo>
                  <a:pt x="99501" y="2232834"/>
                </a:lnTo>
                <a:lnTo>
                  <a:pt x="70639" y="2196243"/>
                </a:lnTo>
                <a:lnTo>
                  <a:pt x="46194" y="2156342"/>
                </a:lnTo>
                <a:lnTo>
                  <a:pt x="26539" y="2113502"/>
                </a:lnTo>
                <a:lnTo>
                  <a:pt x="12041" y="2068092"/>
                </a:lnTo>
                <a:lnTo>
                  <a:pt x="3072" y="2020481"/>
                </a:lnTo>
                <a:lnTo>
                  <a:pt x="0" y="1971039"/>
                </a:lnTo>
                <a:lnTo>
                  <a:pt x="0" y="3942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548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3990" y="550539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3281660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5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5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5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5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5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5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5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554" y="3281660"/>
            <a:ext cx="521334" cy="144145"/>
          </a:xfrm>
          <a:custGeom>
            <a:avLst/>
            <a:gdLst/>
            <a:ahLst/>
            <a:cxnLst/>
            <a:rect l="l" t="t" r="r" b="b"/>
            <a:pathLst>
              <a:path w="521335" h="144145">
                <a:moveTo>
                  <a:pt x="457218" y="71901"/>
                </a:moveTo>
                <a:lnTo>
                  <a:pt x="384936" y="114065"/>
                </a:lnTo>
                <a:lnTo>
                  <a:pt x="380204" y="118282"/>
                </a:lnTo>
                <a:lnTo>
                  <a:pt x="377555" y="123797"/>
                </a:lnTo>
                <a:lnTo>
                  <a:pt x="377168" y="129907"/>
                </a:lnTo>
                <a:lnTo>
                  <a:pt x="379221" y="135909"/>
                </a:lnTo>
                <a:lnTo>
                  <a:pt x="383438" y="140715"/>
                </a:lnTo>
                <a:lnTo>
                  <a:pt x="388953" y="143402"/>
                </a:lnTo>
                <a:lnTo>
                  <a:pt x="395063" y="143803"/>
                </a:lnTo>
                <a:lnTo>
                  <a:pt x="401066" y="141751"/>
                </a:lnTo>
                <a:lnTo>
                  <a:pt x="493390" y="87903"/>
                </a:lnTo>
                <a:lnTo>
                  <a:pt x="489076" y="87903"/>
                </a:lnTo>
                <a:lnTo>
                  <a:pt x="489076" y="85744"/>
                </a:lnTo>
                <a:lnTo>
                  <a:pt x="480948" y="85744"/>
                </a:lnTo>
                <a:lnTo>
                  <a:pt x="457218" y="71901"/>
                </a:lnTo>
                <a:close/>
              </a:path>
              <a:path w="521335" h="144145">
                <a:moveTo>
                  <a:pt x="4297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29786" y="87903"/>
                </a:lnTo>
                <a:lnTo>
                  <a:pt x="457218" y="71901"/>
                </a:lnTo>
                <a:lnTo>
                  <a:pt x="429786" y="55899"/>
                </a:lnTo>
                <a:close/>
              </a:path>
              <a:path w="521335" h="144145">
                <a:moveTo>
                  <a:pt x="493390" y="55899"/>
                </a:moveTo>
                <a:lnTo>
                  <a:pt x="489076" y="55899"/>
                </a:lnTo>
                <a:lnTo>
                  <a:pt x="489076" y="87903"/>
                </a:lnTo>
                <a:lnTo>
                  <a:pt x="493390" y="87903"/>
                </a:lnTo>
                <a:lnTo>
                  <a:pt x="520826" y="71901"/>
                </a:lnTo>
                <a:lnTo>
                  <a:pt x="493390" y="55899"/>
                </a:lnTo>
                <a:close/>
              </a:path>
              <a:path w="521335" h="144145">
                <a:moveTo>
                  <a:pt x="480948" y="58058"/>
                </a:moveTo>
                <a:lnTo>
                  <a:pt x="457218" y="71901"/>
                </a:lnTo>
                <a:lnTo>
                  <a:pt x="480948" y="85744"/>
                </a:lnTo>
                <a:lnTo>
                  <a:pt x="480948" y="58058"/>
                </a:lnTo>
                <a:close/>
              </a:path>
              <a:path w="521335" h="144145">
                <a:moveTo>
                  <a:pt x="489076" y="58058"/>
                </a:moveTo>
                <a:lnTo>
                  <a:pt x="480948" y="58058"/>
                </a:lnTo>
                <a:lnTo>
                  <a:pt x="480948" y="85744"/>
                </a:lnTo>
                <a:lnTo>
                  <a:pt x="489076" y="85744"/>
                </a:lnTo>
                <a:lnTo>
                  <a:pt x="489076" y="58058"/>
                </a:lnTo>
                <a:close/>
              </a:path>
              <a:path w="521335" h="144145">
                <a:moveTo>
                  <a:pt x="395063" y="0"/>
                </a:moveTo>
                <a:lnTo>
                  <a:pt x="388953" y="400"/>
                </a:lnTo>
                <a:lnTo>
                  <a:pt x="383438" y="3087"/>
                </a:lnTo>
                <a:lnTo>
                  <a:pt x="379221" y="7893"/>
                </a:lnTo>
                <a:lnTo>
                  <a:pt x="377168" y="13896"/>
                </a:lnTo>
                <a:lnTo>
                  <a:pt x="377555" y="20006"/>
                </a:lnTo>
                <a:lnTo>
                  <a:pt x="380204" y="25521"/>
                </a:lnTo>
                <a:lnTo>
                  <a:pt x="384936" y="29737"/>
                </a:lnTo>
                <a:lnTo>
                  <a:pt x="457218" y="71901"/>
                </a:lnTo>
                <a:lnTo>
                  <a:pt x="480948" y="58058"/>
                </a:lnTo>
                <a:lnTo>
                  <a:pt x="489076" y="58058"/>
                </a:lnTo>
                <a:lnTo>
                  <a:pt x="489076" y="55899"/>
                </a:lnTo>
                <a:lnTo>
                  <a:pt x="493390" y="55899"/>
                </a:lnTo>
                <a:lnTo>
                  <a:pt x="401066" y="2051"/>
                </a:lnTo>
                <a:lnTo>
                  <a:pt x="39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3281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2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2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91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4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7" y="87903"/>
                </a:lnTo>
                <a:lnTo>
                  <a:pt x="501777" y="85744"/>
                </a:lnTo>
                <a:lnTo>
                  <a:pt x="493648" y="85744"/>
                </a:lnTo>
                <a:lnTo>
                  <a:pt x="469918" y="71901"/>
                </a:lnTo>
                <a:close/>
              </a:path>
              <a:path w="534034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4" h="144145">
                <a:moveTo>
                  <a:pt x="506090" y="55899"/>
                </a:moveTo>
                <a:lnTo>
                  <a:pt x="501777" y="55899"/>
                </a:lnTo>
                <a:lnTo>
                  <a:pt x="501777" y="87903"/>
                </a:lnTo>
                <a:lnTo>
                  <a:pt x="506090" y="87903"/>
                </a:lnTo>
                <a:lnTo>
                  <a:pt x="533527" y="71901"/>
                </a:lnTo>
                <a:lnTo>
                  <a:pt x="506090" y="55899"/>
                </a:lnTo>
                <a:close/>
              </a:path>
              <a:path w="534034" h="144145">
                <a:moveTo>
                  <a:pt x="493648" y="58058"/>
                </a:moveTo>
                <a:lnTo>
                  <a:pt x="469918" y="71901"/>
                </a:lnTo>
                <a:lnTo>
                  <a:pt x="493648" y="85744"/>
                </a:lnTo>
                <a:lnTo>
                  <a:pt x="493648" y="58058"/>
                </a:lnTo>
                <a:close/>
              </a:path>
              <a:path w="534034" h="144145">
                <a:moveTo>
                  <a:pt x="501777" y="58058"/>
                </a:moveTo>
                <a:lnTo>
                  <a:pt x="493648" y="58058"/>
                </a:lnTo>
                <a:lnTo>
                  <a:pt x="493648" y="85744"/>
                </a:lnTo>
                <a:lnTo>
                  <a:pt x="501777" y="85744"/>
                </a:lnTo>
                <a:lnTo>
                  <a:pt x="501777" y="58058"/>
                </a:lnTo>
                <a:close/>
              </a:path>
              <a:path w="534034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8" y="58058"/>
                </a:lnTo>
                <a:lnTo>
                  <a:pt x="501777" y="58058"/>
                </a:lnTo>
                <a:lnTo>
                  <a:pt x="501777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2161" y="3281660"/>
            <a:ext cx="1505585" cy="144145"/>
          </a:xfrm>
          <a:custGeom>
            <a:avLst/>
            <a:gdLst/>
            <a:ahLst/>
            <a:cxnLst/>
            <a:rect l="l" t="t" r="r" b="b"/>
            <a:pathLst>
              <a:path w="1505584" h="144145">
                <a:moveTo>
                  <a:pt x="1441468" y="71901"/>
                </a:moveTo>
                <a:lnTo>
                  <a:pt x="1369187" y="114065"/>
                </a:lnTo>
                <a:lnTo>
                  <a:pt x="1364454" y="118282"/>
                </a:lnTo>
                <a:lnTo>
                  <a:pt x="1361805" y="123797"/>
                </a:lnTo>
                <a:lnTo>
                  <a:pt x="1361418" y="129907"/>
                </a:lnTo>
                <a:lnTo>
                  <a:pt x="1363472" y="135909"/>
                </a:lnTo>
                <a:lnTo>
                  <a:pt x="1367688" y="140715"/>
                </a:lnTo>
                <a:lnTo>
                  <a:pt x="1373203" y="143402"/>
                </a:lnTo>
                <a:lnTo>
                  <a:pt x="1379313" y="143803"/>
                </a:lnTo>
                <a:lnTo>
                  <a:pt x="1385316" y="141751"/>
                </a:lnTo>
                <a:lnTo>
                  <a:pt x="1477640" y="87903"/>
                </a:lnTo>
                <a:lnTo>
                  <a:pt x="1473327" y="87903"/>
                </a:lnTo>
                <a:lnTo>
                  <a:pt x="1473327" y="85744"/>
                </a:lnTo>
                <a:lnTo>
                  <a:pt x="1465199" y="85744"/>
                </a:lnTo>
                <a:lnTo>
                  <a:pt x="1441468" y="71901"/>
                </a:lnTo>
                <a:close/>
              </a:path>
              <a:path w="1505584" h="144145">
                <a:moveTo>
                  <a:pt x="14140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14036" y="87903"/>
                </a:lnTo>
                <a:lnTo>
                  <a:pt x="1441468" y="71901"/>
                </a:lnTo>
                <a:lnTo>
                  <a:pt x="1414036" y="55899"/>
                </a:lnTo>
                <a:close/>
              </a:path>
              <a:path w="1505584" h="144145">
                <a:moveTo>
                  <a:pt x="1477640" y="55899"/>
                </a:moveTo>
                <a:lnTo>
                  <a:pt x="1473327" y="55899"/>
                </a:lnTo>
                <a:lnTo>
                  <a:pt x="1473327" y="87903"/>
                </a:lnTo>
                <a:lnTo>
                  <a:pt x="1477640" y="87903"/>
                </a:lnTo>
                <a:lnTo>
                  <a:pt x="1505077" y="71901"/>
                </a:lnTo>
                <a:lnTo>
                  <a:pt x="1477640" y="55899"/>
                </a:lnTo>
                <a:close/>
              </a:path>
              <a:path w="1505584" h="144145">
                <a:moveTo>
                  <a:pt x="1465199" y="58058"/>
                </a:moveTo>
                <a:lnTo>
                  <a:pt x="1441468" y="71901"/>
                </a:lnTo>
                <a:lnTo>
                  <a:pt x="1465199" y="85744"/>
                </a:lnTo>
                <a:lnTo>
                  <a:pt x="1465199" y="58058"/>
                </a:lnTo>
                <a:close/>
              </a:path>
              <a:path w="1505584" h="144145">
                <a:moveTo>
                  <a:pt x="1473327" y="58058"/>
                </a:moveTo>
                <a:lnTo>
                  <a:pt x="1465199" y="58058"/>
                </a:lnTo>
                <a:lnTo>
                  <a:pt x="1465199" y="85744"/>
                </a:lnTo>
                <a:lnTo>
                  <a:pt x="1473327" y="85744"/>
                </a:lnTo>
                <a:lnTo>
                  <a:pt x="1473327" y="58058"/>
                </a:lnTo>
                <a:close/>
              </a:path>
              <a:path w="1505584" h="144145">
                <a:moveTo>
                  <a:pt x="1379313" y="0"/>
                </a:moveTo>
                <a:lnTo>
                  <a:pt x="1373203" y="400"/>
                </a:lnTo>
                <a:lnTo>
                  <a:pt x="1367688" y="3087"/>
                </a:lnTo>
                <a:lnTo>
                  <a:pt x="1363472" y="7893"/>
                </a:lnTo>
                <a:lnTo>
                  <a:pt x="1361418" y="13896"/>
                </a:lnTo>
                <a:lnTo>
                  <a:pt x="1361805" y="20006"/>
                </a:lnTo>
                <a:lnTo>
                  <a:pt x="1364454" y="25521"/>
                </a:lnTo>
                <a:lnTo>
                  <a:pt x="1369187" y="29737"/>
                </a:lnTo>
                <a:lnTo>
                  <a:pt x="1441468" y="71901"/>
                </a:lnTo>
                <a:lnTo>
                  <a:pt x="1465199" y="58058"/>
                </a:lnTo>
                <a:lnTo>
                  <a:pt x="1473327" y="58058"/>
                </a:lnTo>
                <a:lnTo>
                  <a:pt x="1473327" y="55899"/>
                </a:lnTo>
                <a:lnTo>
                  <a:pt x="1477640" y="55899"/>
                </a:lnTo>
                <a:lnTo>
                  <a:pt x="1385316" y="2051"/>
                </a:lnTo>
                <a:lnTo>
                  <a:pt x="1379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4934" y="5720077"/>
            <a:ext cx="495934" cy="144145"/>
          </a:xfrm>
          <a:custGeom>
            <a:avLst/>
            <a:gdLst/>
            <a:ahLst/>
            <a:cxnLst/>
            <a:rect l="l" t="t" r="r" b="b"/>
            <a:pathLst>
              <a:path w="495935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4959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495935" h="144145">
                <a:moveTo>
                  <a:pt x="4954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495426" y="87886"/>
                </a:lnTo>
                <a:lnTo>
                  <a:pt x="495426" y="55882"/>
                </a:lnTo>
                <a:close/>
              </a:path>
              <a:path w="495935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495935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495935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834" y="5720077"/>
            <a:ext cx="775335" cy="144145"/>
          </a:xfrm>
          <a:custGeom>
            <a:avLst/>
            <a:gdLst/>
            <a:ahLst/>
            <a:cxnLst/>
            <a:rect l="l" t="t" r="r" b="b"/>
            <a:pathLst>
              <a:path w="775335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7753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775335" h="144145">
                <a:moveTo>
                  <a:pt x="7748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774826" y="87886"/>
                </a:lnTo>
                <a:lnTo>
                  <a:pt x="774826" y="55882"/>
                </a:lnTo>
                <a:close/>
              </a:path>
              <a:path w="775335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775335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775335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60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1434" y="5720077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5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5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16770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1677034" h="144145">
                <a:moveTo>
                  <a:pt x="16765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1676526" y="87886"/>
                </a:lnTo>
                <a:lnTo>
                  <a:pt x="1676526" y="55882"/>
                </a:lnTo>
                <a:close/>
              </a:path>
              <a:path w="16770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16770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16770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0835" y="5724503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5" h="144145">
                <a:moveTo>
                  <a:pt x="125583" y="0"/>
                </a:moveTo>
                <a:lnTo>
                  <a:pt x="119507" y="2066"/>
                </a:lnTo>
                <a:lnTo>
                  <a:pt x="0" y="72221"/>
                </a:lnTo>
                <a:lnTo>
                  <a:pt x="119888" y="141728"/>
                </a:lnTo>
                <a:lnTo>
                  <a:pt x="125964" y="143762"/>
                </a:lnTo>
                <a:lnTo>
                  <a:pt x="132111" y="143342"/>
                </a:lnTo>
                <a:lnTo>
                  <a:pt x="137640" y="140658"/>
                </a:lnTo>
                <a:lnTo>
                  <a:pt x="141859" y="135899"/>
                </a:lnTo>
                <a:lnTo>
                  <a:pt x="143892" y="129879"/>
                </a:lnTo>
                <a:lnTo>
                  <a:pt x="143462" y="123759"/>
                </a:lnTo>
                <a:lnTo>
                  <a:pt x="140769" y="118241"/>
                </a:lnTo>
                <a:lnTo>
                  <a:pt x="136016" y="114029"/>
                </a:lnTo>
                <a:lnTo>
                  <a:pt x="91353" y="88134"/>
                </a:lnTo>
                <a:lnTo>
                  <a:pt x="31877" y="88134"/>
                </a:lnTo>
                <a:lnTo>
                  <a:pt x="31750" y="56130"/>
                </a:lnTo>
                <a:lnTo>
                  <a:pt x="90939" y="55969"/>
                </a:lnTo>
                <a:lnTo>
                  <a:pt x="135763" y="29663"/>
                </a:lnTo>
                <a:lnTo>
                  <a:pt x="143531" y="13775"/>
                </a:lnTo>
                <a:lnTo>
                  <a:pt x="141478" y="7768"/>
                </a:lnTo>
                <a:lnTo>
                  <a:pt x="137259" y="3034"/>
                </a:lnTo>
                <a:lnTo>
                  <a:pt x="131730" y="383"/>
                </a:lnTo>
                <a:lnTo>
                  <a:pt x="125583" y="0"/>
                </a:lnTo>
                <a:close/>
              </a:path>
              <a:path w="1753235" h="144145">
                <a:moveTo>
                  <a:pt x="90939" y="55969"/>
                </a:moveTo>
                <a:lnTo>
                  <a:pt x="31750" y="56130"/>
                </a:lnTo>
                <a:lnTo>
                  <a:pt x="31877" y="88134"/>
                </a:lnTo>
                <a:lnTo>
                  <a:pt x="91076" y="87973"/>
                </a:lnTo>
                <a:lnTo>
                  <a:pt x="87564" y="85937"/>
                </a:lnTo>
                <a:lnTo>
                  <a:pt x="39878" y="85937"/>
                </a:lnTo>
                <a:lnTo>
                  <a:pt x="39878" y="58289"/>
                </a:lnTo>
                <a:lnTo>
                  <a:pt x="86987" y="58289"/>
                </a:lnTo>
                <a:lnTo>
                  <a:pt x="90939" y="55969"/>
                </a:lnTo>
                <a:close/>
              </a:path>
              <a:path w="1753235" h="144145">
                <a:moveTo>
                  <a:pt x="91076" y="87973"/>
                </a:moveTo>
                <a:lnTo>
                  <a:pt x="31877" y="88134"/>
                </a:lnTo>
                <a:lnTo>
                  <a:pt x="91353" y="88134"/>
                </a:lnTo>
                <a:lnTo>
                  <a:pt x="91076" y="87973"/>
                </a:lnTo>
                <a:close/>
              </a:path>
              <a:path w="1753235" h="144145">
                <a:moveTo>
                  <a:pt x="1752727" y="51456"/>
                </a:moveTo>
                <a:lnTo>
                  <a:pt x="90939" y="55969"/>
                </a:lnTo>
                <a:lnTo>
                  <a:pt x="63576" y="72029"/>
                </a:lnTo>
                <a:lnTo>
                  <a:pt x="91076" y="87973"/>
                </a:lnTo>
                <a:lnTo>
                  <a:pt x="1752727" y="83460"/>
                </a:lnTo>
                <a:lnTo>
                  <a:pt x="1752727" y="51456"/>
                </a:lnTo>
                <a:close/>
              </a:path>
              <a:path w="1753235" h="144145">
                <a:moveTo>
                  <a:pt x="39878" y="58289"/>
                </a:moveTo>
                <a:lnTo>
                  <a:pt x="39878" y="85937"/>
                </a:lnTo>
                <a:lnTo>
                  <a:pt x="63576" y="72029"/>
                </a:lnTo>
                <a:lnTo>
                  <a:pt x="39878" y="58289"/>
                </a:lnTo>
                <a:close/>
              </a:path>
              <a:path w="1753235" h="144145">
                <a:moveTo>
                  <a:pt x="63576" y="72029"/>
                </a:moveTo>
                <a:lnTo>
                  <a:pt x="39878" y="85937"/>
                </a:lnTo>
                <a:lnTo>
                  <a:pt x="87564" y="85937"/>
                </a:lnTo>
                <a:lnTo>
                  <a:pt x="63576" y="72029"/>
                </a:lnTo>
                <a:close/>
              </a:path>
              <a:path w="1753235" h="144145">
                <a:moveTo>
                  <a:pt x="86987" y="58289"/>
                </a:moveTo>
                <a:lnTo>
                  <a:pt x="39878" y="58289"/>
                </a:lnTo>
                <a:lnTo>
                  <a:pt x="63576" y="72029"/>
                </a:lnTo>
                <a:lnTo>
                  <a:pt x="86987" y="58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9060" y="4496434"/>
            <a:ext cx="144145" cy="1296035"/>
          </a:xfrm>
          <a:custGeom>
            <a:avLst/>
            <a:gdLst/>
            <a:ahLst/>
            <a:cxnLst/>
            <a:rect l="l" t="t" r="r" b="b"/>
            <a:pathLst>
              <a:path w="144144" h="1296035">
                <a:moveTo>
                  <a:pt x="71901" y="63608"/>
                </a:moveTo>
                <a:lnTo>
                  <a:pt x="55899" y="91040"/>
                </a:lnTo>
                <a:lnTo>
                  <a:pt x="55899" y="1295527"/>
                </a:lnTo>
                <a:lnTo>
                  <a:pt x="87903" y="12955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960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960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960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960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960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3031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Blocks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05660" y="2134235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5001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98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8870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8870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27630" y="2922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5230" y="33084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7258" y="5061280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1039" y="59001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20361" y="548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59"/>
                </a:lnTo>
                <a:lnTo>
                  <a:pt x="15544" y="208458"/>
                </a:lnTo>
                <a:lnTo>
                  <a:pt x="34032" y="164725"/>
                </a:lnTo>
                <a:lnTo>
                  <a:pt x="58826" y="124788"/>
                </a:lnTo>
                <a:lnTo>
                  <a:pt x="89296" y="89273"/>
                </a:lnTo>
                <a:lnTo>
                  <a:pt x="124815" y="58808"/>
                </a:lnTo>
                <a:lnTo>
                  <a:pt x="164753" y="34020"/>
                </a:lnTo>
                <a:lnTo>
                  <a:pt x="208483" y="15538"/>
                </a:lnTo>
                <a:lnTo>
                  <a:pt x="255374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8753" y="5575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8753" y="5575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29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39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6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0566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825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709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709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919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77561" y="2062460"/>
            <a:ext cx="2210435" cy="144145"/>
          </a:xfrm>
          <a:custGeom>
            <a:avLst/>
            <a:gdLst/>
            <a:ahLst/>
            <a:cxnLst/>
            <a:rect l="l" t="t" r="r" b="b"/>
            <a:pathLst>
              <a:path w="2210434" h="144144">
                <a:moveTo>
                  <a:pt x="2146318" y="71901"/>
                </a:moveTo>
                <a:lnTo>
                  <a:pt x="2074037" y="114065"/>
                </a:lnTo>
                <a:lnTo>
                  <a:pt x="2069304" y="118282"/>
                </a:lnTo>
                <a:lnTo>
                  <a:pt x="2066655" y="123797"/>
                </a:lnTo>
                <a:lnTo>
                  <a:pt x="2066268" y="129907"/>
                </a:lnTo>
                <a:lnTo>
                  <a:pt x="2068321" y="135909"/>
                </a:lnTo>
                <a:lnTo>
                  <a:pt x="2072538" y="140715"/>
                </a:lnTo>
                <a:lnTo>
                  <a:pt x="2078053" y="143402"/>
                </a:lnTo>
                <a:lnTo>
                  <a:pt x="2084163" y="143803"/>
                </a:lnTo>
                <a:lnTo>
                  <a:pt x="2090165" y="141751"/>
                </a:lnTo>
                <a:lnTo>
                  <a:pt x="2182490" y="87903"/>
                </a:lnTo>
                <a:lnTo>
                  <a:pt x="2178049" y="87903"/>
                </a:lnTo>
                <a:lnTo>
                  <a:pt x="2178049" y="85744"/>
                </a:lnTo>
                <a:lnTo>
                  <a:pt x="2170048" y="85744"/>
                </a:lnTo>
                <a:lnTo>
                  <a:pt x="2146318" y="71901"/>
                </a:lnTo>
                <a:close/>
              </a:path>
              <a:path w="2210434" h="144144">
                <a:moveTo>
                  <a:pt x="2118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18886" y="87903"/>
                </a:lnTo>
                <a:lnTo>
                  <a:pt x="2146318" y="71901"/>
                </a:lnTo>
                <a:lnTo>
                  <a:pt x="2118886" y="55899"/>
                </a:lnTo>
                <a:close/>
              </a:path>
              <a:path w="2210434" h="144144">
                <a:moveTo>
                  <a:pt x="2182490" y="55899"/>
                </a:moveTo>
                <a:lnTo>
                  <a:pt x="2178049" y="55899"/>
                </a:lnTo>
                <a:lnTo>
                  <a:pt x="2178049" y="87903"/>
                </a:lnTo>
                <a:lnTo>
                  <a:pt x="2182490" y="87903"/>
                </a:lnTo>
                <a:lnTo>
                  <a:pt x="2209927" y="71901"/>
                </a:lnTo>
                <a:lnTo>
                  <a:pt x="2182490" y="55899"/>
                </a:lnTo>
                <a:close/>
              </a:path>
              <a:path w="2210434" h="144144">
                <a:moveTo>
                  <a:pt x="2170048" y="58058"/>
                </a:moveTo>
                <a:lnTo>
                  <a:pt x="2146318" y="71901"/>
                </a:lnTo>
                <a:lnTo>
                  <a:pt x="2170048" y="85744"/>
                </a:lnTo>
                <a:lnTo>
                  <a:pt x="2170048" y="58058"/>
                </a:lnTo>
                <a:close/>
              </a:path>
              <a:path w="2210434" h="144144">
                <a:moveTo>
                  <a:pt x="2178049" y="58058"/>
                </a:moveTo>
                <a:lnTo>
                  <a:pt x="2170048" y="58058"/>
                </a:lnTo>
                <a:lnTo>
                  <a:pt x="2170048" y="85744"/>
                </a:lnTo>
                <a:lnTo>
                  <a:pt x="2178049" y="85744"/>
                </a:lnTo>
                <a:lnTo>
                  <a:pt x="2178049" y="58058"/>
                </a:lnTo>
                <a:close/>
              </a:path>
              <a:path w="2210434" h="144144">
                <a:moveTo>
                  <a:pt x="2084163" y="0"/>
                </a:moveTo>
                <a:lnTo>
                  <a:pt x="2078053" y="400"/>
                </a:lnTo>
                <a:lnTo>
                  <a:pt x="2072538" y="3087"/>
                </a:lnTo>
                <a:lnTo>
                  <a:pt x="2068321" y="7893"/>
                </a:lnTo>
                <a:lnTo>
                  <a:pt x="2066268" y="13896"/>
                </a:lnTo>
                <a:lnTo>
                  <a:pt x="2066655" y="20006"/>
                </a:lnTo>
                <a:lnTo>
                  <a:pt x="2069304" y="25521"/>
                </a:lnTo>
                <a:lnTo>
                  <a:pt x="2074037" y="29737"/>
                </a:lnTo>
                <a:lnTo>
                  <a:pt x="2146318" y="71901"/>
                </a:lnTo>
                <a:lnTo>
                  <a:pt x="2170048" y="58058"/>
                </a:lnTo>
                <a:lnTo>
                  <a:pt x="2178049" y="58058"/>
                </a:lnTo>
                <a:lnTo>
                  <a:pt x="2178049" y="55899"/>
                </a:lnTo>
                <a:lnTo>
                  <a:pt x="2182490" y="55899"/>
                </a:lnTo>
                <a:lnTo>
                  <a:pt x="2090165" y="2051"/>
                </a:lnTo>
                <a:lnTo>
                  <a:pt x="2084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5457" y="2134361"/>
            <a:ext cx="144145" cy="915035"/>
          </a:xfrm>
          <a:custGeom>
            <a:avLst/>
            <a:gdLst/>
            <a:ahLst/>
            <a:cxnLst/>
            <a:rect l="l" t="t" r="r" b="b"/>
            <a:pathLst>
              <a:path w="144145" h="915035">
                <a:moveTo>
                  <a:pt x="13844" y="770868"/>
                </a:moveTo>
                <a:lnTo>
                  <a:pt x="7768" y="772922"/>
                </a:lnTo>
                <a:lnTo>
                  <a:pt x="3036" y="777138"/>
                </a:lnTo>
                <a:lnTo>
                  <a:pt x="386" y="782653"/>
                </a:lnTo>
                <a:lnTo>
                  <a:pt x="0" y="788763"/>
                </a:lnTo>
                <a:lnTo>
                  <a:pt x="2053" y="794765"/>
                </a:lnTo>
                <a:lnTo>
                  <a:pt x="71903" y="914526"/>
                </a:lnTo>
                <a:lnTo>
                  <a:pt x="90421" y="882776"/>
                </a:lnTo>
                <a:lnTo>
                  <a:pt x="55901" y="882776"/>
                </a:lnTo>
                <a:lnTo>
                  <a:pt x="55901" y="823486"/>
                </a:lnTo>
                <a:lnTo>
                  <a:pt x="29739" y="778637"/>
                </a:lnTo>
                <a:lnTo>
                  <a:pt x="25521" y="773904"/>
                </a:lnTo>
                <a:lnTo>
                  <a:pt x="19992" y="771255"/>
                </a:lnTo>
                <a:lnTo>
                  <a:pt x="13844" y="770868"/>
                </a:lnTo>
                <a:close/>
              </a:path>
              <a:path w="144145" h="915035">
                <a:moveTo>
                  <a:pt x="55901" y="823486"/>
                </a:moveTo>
                <a:lnTo>
                  <a:pt x="55901" y="882776"/>
                </a:lnTo>
                <a:lnTo>
                  <a:pt x="87905" y="882776"/>
                </a:lnTo>
                <a:lnTo>
                  <a:pt x="87905" y="874649"/>
                </a:lnTo>
                <a:lnTo>
                  <a:pt x="58060" y="874649"/>
                </a:lnTo>
                <a:lnTo>
                  <a:pt x="71903" y="850918"/>
                </a:lnTo>
                <a:lnTo>
                  <a:pt x="55901" y="823486"/>
                </a:lnTo>
                <a:close/>
              </a:path>
              <a:path w="144145" h="915035">
                <a:moveTo>
                  <a:pt x="129909" y="770868"/>
                </a:moveTo>
                <a:lnTo>
                  <a:pt x="123799" y="771255"/>
                </a:lnTo>
                <a:lnTo>
                  <a:pt x="118284" y="773904"/>
                </a:lnTo>
                <a:lnTo>
                  <a:pt x="114067" y="778637"/>
                </a:lnTo>
                <a:lnTo>
                  <a:pt x="87905" y="823486"/>
                </a:lnTo>
                <a:lnTo>
                  <a:pt x="87905" y="882776"/>
                </a:lnTo>
                <a:lnTo>
                  <a:pt x="90421" y="882776"/>
                </a:lnTo>
                <a:lnTo>
                  <a:pt x="141753" y="794765"/>
                </a:lnTo>
                <a:lnTo>
                  <a:pt x="143805" y="788763"/>
                </a:lnTo>
                <a:lnTo>
                  <a:pt x="143404" y="782653"/>
                </a:lnTo>
                <a:lnTo>
                  <a:pt x="140717" y="777138"/>
                </a:lnTo>
                <a:lnTo>
                  <a:pt x="135911" y="772922"/>
                </a:lnTo>
                <a:lnTo>
                  <a:pt x="129909" y="770868"/>
                </a:lnTo>
                <a:close/>
              </a:path>
              <a:path w="144145" h="915035">
                <a:moveTo>
                  <a:pt x="71903" y="850918"/>
                </a:moveTo>
                <a:lnTo>
                  <a:pt x="58060" y="874649"/>
                </a:lnTo>
                <a:lnTo>
                  <a:pt x="85746" y="874649"/>
                </a:lnTo>
                <a:lnTo>
                  <a:pt x="71903" y="850918"/>
                </a:lnTo>
                <a:close/>
              </a:path>
              <a:path w="144145" h="915035">
                <a:moveTo>
                  <a:pt x="87905" y="823486"/>
                </a:moveTo>
                <a:lnTo>
                  <a:pt x="71903" y="850918"/>
                </a:lnTo>
                <a:lnTo>
                  <a:pt x="85746" y="874649"/>
                </a:lnTo>
                <a:lnTo>
                  <a:pt x="87905" y="874649"/>
                </a:lnTo>
                <a:lnTo>
                  <a:pt x="87905" y="823486"/>
                </a:lnTo>
                <a:close/>
              </a:path>
              <a:path w="144145" h="915035">
                <a:moveTo>
                  <a:pt x="87905" y="0"/>
                </a:moveTo>
                <a:lnTo>
                  <a:pt x="55901" y="0"/>
                </a:lnTo>
                <a:lnTo>
                  <a:pt x="55901" y="823486"/>
                </a:lnTo>
                <a:lnTo>
                  <a:pt x="71903" y="850918"/>
                </a:lnTo>
                <a:lnTo>
                  <a:pt x="87905" y="823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53260" y="3353561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5" h="2134235">
                <a:moveTo>
                  <a:pt x="13896" y="1990068"/>
                </a:moveTo>
                <a:lnTo>
                  <a:pt x="7893" y="1992122"/>
                </a:lnTo>
                <a:lnTo>
                  <a:pt x="3087" y="1996338"/>
                </a:lnTo>
                <a:lnTo>
                  <a:pt x="400" y="2001853"/>
                </a:lnTo>
                <a:lnTo>
                  <a:pt x="0" y="2007963"/>
                </a:lnTo>
                <a:lnTo>
                  <a:pt x="2051" y="2013965"/>
                </a:lnTo>
                <a:lnTo>
                  <a:pt x="71901" y="2133727"/>
                </a:lnTo>
                <a:lnTo>
                  <a:pt x="90493" y="2101850"/>
                </a:lnTo>
                <a:lnTo>
                  <a:pt x="55899" y="2101850"/>
                </a:lnTo>
                <a:lnTo>
                  <a:pt x="55899" y="2042686"/>
                </a:lnTo>
                <a:lnTo>
                  <a:pt x="29737" y="1997837"/>
                </a:lnTo>
                <a:lnTo>
                  <a:pt x="25521" y="1993104"/>
                </a:lnTo>
                <a:lnTo>
                  <a:pt x="20006" y="1990455"/>
                </a:lnTo>
                <a:lnTo>
                  <a:pt x="13896" y="1990068"/>
                </a:lnTo>
                <a:close/>
              </a:path>
              <a:path w="144145" h="2134235">
                <a:moveTo>
                  <a:pt x="55899" y="2042686"/>
                </a:moveTo>
                <a:lnTo>
                  <a:pt x="55899" y="2101850"/>
                </a:lnTo>
                <a:lnTo>
                  <a:pt x="87903" y="2101850"/>
                </a:lnTo>
                <a:lnTo>
                  <a:pt x="87903" y="2093849"/>
                </a:lnTo>
                <a:lnTo>
                  <a:pt x="58058" y="2093849"/>
                </a:lnTo>
                <a:lnTo>
                  <a:pt x="71901" y="2070118"/>
                </a:lnTo>
                <a:lnTo>
                  <a:pt x="55899" y="2042686"/>
                </a:lnTo>
                <a:close/>
              </a:path>
              <a:path w="144145" h="2134235">
                <a:moveTo>
                  <a:pt x="129907" y="1990068"/>
                </a:moveTo>
                <a:lnTo>
                  <a:pt x="123797" y="1990455"/>
                </a:lnTo>
                <a:lnTo>
                  <a:pt x="118282" y="1993104"/>
                </a:lnTo>
                <a:lnTo>
                  <a:pt x="114065" y="1997837"/>
                </a:lnTo>
                <a:lnTo>
                  <a:pt x="87903" y="2042686"/>
                </a:lnTo>
                <a:lnTo>
                  <a:pt x="87903" y="2101850"/>
                </a:lnTo>
                <a:lnTo>
                  <a:pt x="90493" y="2101850"/>
                </a:lnTo>
                <a:lnTo>
                  <a:pt x="141751" y="2013965"/>
                </a:lnTo>
                <a:lnTo>
                  <a:pt x="143803" y="2007963"/>
                </a:lnTo>
                <a:lnTo>
                  <a:pt x="143402" y="2001853"/>
                </a:lnTo>
                <a:lnTo>
                  <a:pt x="140715" y="1996338"/>
                </a:lnTo>
                <a:lnTo>
                  <a:pt x="135909" y="1992122"/>
                </a:lnTo>
                <a:lnTo>
                  <a:pt x="129907" y="1990068"/>
                </a:lnTo>
                <a:close/>
              </a:path>
              <a:path w="144145" h="2134235">
                <a:moveTo>
                  <a:pt x="71901" y="2070118"/>
                </a:moveTo>
                <a:lnTo>
                  <a:pt x="58058" y="2093849"/>
                </a:lnTo>
                <a:lnTo>
                  <a:pt x="85744" y="2093849"/>
                </a:lnTo>
                <a:lnTo>
                  <a:pt x="71901" y="2070118"/>
                </a:lnTo>
                <a:close/>
              </a:path>
              <a:path w="144145" h="2134235">
                <a:moveTo>
                  <a:pt x="87903" y="2042686"/>
                </a:moveTo>
                <a:lnTo>
                  <a:pt x="71901" y="2070118"/>
                </a:lnTo>
                <a:lnTo>
                  <a:pt x="85744" y="2093849"/>
                </a:lnTo>
                <a:lnTo>
                  <a:pt x="87903" y="2093849"/>
                </a:lnTo>
                <a:lnTo>
                  <a:pt x="87903" y="2042686"/>
                </a:lnTo>
                <a:close/>
              </a:path>
              <a:path w="144145" h="2134235">
                <a:moveTo>
                  <a:pt x="87903" y="0"/>
                </a:moveTo>
                <a:lnTo>
                  <a:pt x="55899" y="0"/>
                </a:lnTo>
                <a:lnTo>
                  <a:pt x="55899" y="2042686"/>
                </a:lnTo>
                <a:lnTo>
                  <a:pt x="71901" y="2070118"/>
                </a:lnTo>
                <a:lnTo>
                  <a:pt x="87903" y="2042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03626" y="4505358"/>
            <a:ext cx="2121535" cy="144145"/>
          </a:xfrm>
          <a:custGeom>
            <a:avLst/>
            <a:gdLst/>
            <a:ahLst/>
            <a:cxnLst/>
            <a:rect l="l" t="t" r="r" b="b"/>
            <a:pathLst>
              <a:path w="2121535" h="144145">
                <a:moveTo>
                  <a:pt x="125636" y="0"/>
                </a:moveTo>
                <a:lnTo>
                  <a:pt x="119634" y="2125"/>
                </a:lnTo>
                <a:lnTo>
                  <a:pt x="0" y="72102"/>
                </a:lnTo>
                <a:lnTo>
                  <a:pt x="119887" y="141698"/>
                </a:lnTo>
                <a:lnTo>
                  <a:pt x="125908" y="143750"/>
                </a:lnTo>
                <a:lnTo>
                  <a:pt x="132048" y="143349"/>
                </a:lnTo>
                <a:lnTo>
                  <a:pt x="137568" y="140662"/>
                </a:lnTo>
                <a:lnTo>
                  <a:pt x="141731" y="135856"/>
                </a:lnTo>
                <a:lnTo>
                  <a:pt x="143785" y="129853"/>
                </a:lnTo>
                <a:lnTo>
                  <a:pt x="143398" y="123743"/>
                </a:lnTo>
                <a:lnTo>
                  <a:pt x="140749" y="118229"/>
                </a:lnTo>
                <a:lnTo>
                  <a:pt x="136017" y="114012"/>
                </a:lnTo>
                <a:lnTo>
                  <a:pt x="91341" y="88104"/>
                </a:lnTo>
                <a:lnTo>
                  <a:pt x="31877" y="88104"/>
                </a:lnTo>
                <a:lnTo>
                  <a:pt x="31750" y="56100"/>
                </a:lnTo>
                <a:lnTo>
                  <a:pt x="90969" y="55967"/>
                </a:lnTo>
                <a:lnTo>
                  <a:pt x="135762" y="29684"/>
                </a:lnTo>
                <a:lnTo>
                  <a:pt x="143531" y="13843"/>
                </a:lnTo>
                <a:lnTo>
                  <a:pt x="141478" y="7840"/>
                </a:lnTo>
                <a:lnTo>
                  <a:pt x="137261" y="3036"/>
                </a:lnTo>
                <a:lnTo>
                  <a:pt x="131746" y="363"/>
                </a:lnTo>
                <a:lnTo>
                  <a:pt x="125636" y="0"/>
                </a:lnTo>
                <a:close/>
              </a:path>
              <a:path w="2121535" h="144145">
                <a:moveTo>
                  <a:pt x="90969" y="55967"/>
                </a:moveTo>
                <a:lnTo>
                  <a:pt x="31750" y="56100"/>
                </a:lnTo>
                <a:lnTo>
                  <a:pt x="31877" y="88104"/>
                </a:lnTo>
                <a:lnTo>
                  <a:pt x="91112" y="87971"/>
                </a:lnTo>
                <a:lnTo>
                  <a:pt x="87619" y="85945"/>
                </a:lnTo>
                <a:lnTo>
                  <a:pt x="39878" y="85945"/>
                </a:lnTo>
                <a:lnTo>
                  <a:pt x="39878" y="58259"/>
                </a:lnTo>
                <a:lnTo>
                  <a:pt x="87062" y="58259"/>
                </a:lnTo>
                <a:lnTo>
                  <a:pt x="90969" y="55967"/>
                </a:lnTo>
                <a:close/>
              </a:path>
              <a:path w="2121535" h="144145">
                <a:moveTo>
                  <a:pt x="91112" y="87971"/>
                </a:moveTo>
                <a:lnTo>
                  <a:pt x="31877" y="88104"/>
                </a:lnTo>
                <a:lnTo>
                  <a:pt x="91341" y="88104"/>
                </a:lnTo>
                <a:lnTo>
                  <a:pt x="91112" y="87971"/>
                </a:lnTo>
                <a:close/>
              </a:path>
              <a:path w="2121535" h="144145">
                <a:moveTo>
                  <a:pt x="2121027" y="51401"/>
                </a:moveTo>
                <a:lnTo>
                  <a:pt x="90969" y="55967"/>
                </a:lnTo>
                <a:lnTo>
                  <a:pt x="63608" y="72021"/>
                </a:lnTo>
                <a:lnTo>
                  <a:pt x="91112" y="87971"/>
                </a:lnTo>
                <a:lnTo>
                  <a:pt x="2121027" y="83405"/>
                </a:lnTo>
                <a:lnTo>
                  <a:pt x="2121027" y="51401"/>
                </a:lnTo>
                <a:close/>
              </a:path>
              <a:path w="2121535" h="144145">
                <a:moveTo>
                  <a:pt x="39878" y="58259"/>
                </a:moveTo>
                <a:lnTo>
                  <a:pt x="39878" y="85945"/>
                </a:lnTo>
                <a:lnTo>
                  <a:pt x="63608" y="72021"/>
                </a:lnTo>
                <a:lnTo>
                  <a:pt x="39878" y="58259"/>
                </a:lnTo>
                <a:close/>
              </a:path>
              <a:path w="2121535" h="144145">
                <a:moveTo>
                  <a:pt x="63608" y="72021"/>
                </a:moveTo>
                <a:lnTo>
                  <a:pt x="39878" y="85945"/>
                </a:lnTo>
                <a:lnTo>
                  <a:pt x="87619" y="85945"/>
                </a:lnTo>
                <a:lnTo>
                  <a:pt x="63608" y="72021"/>
                </a:lnTo>
                <a:close/>
              </a:path>
              <a:path w="2121535" h="144145">
                <a:moveTo>
                  <a:pt x="87062" y="58259"/>
                </a:moveTo>
                <a:lnTo>
                  <a:pt x="39878" y="58259"/>
                </a:lnTo>
                <a:lnTo>
                  <a:pt x="63608" y="72021"/>
                </a:lnTo>
                <a:lnTo>
                  <a:pt x="87062" y="58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31852" y="3658234"/>
            <a:ext cx="144145" cy="919480"/>
          </a:xfrm>
          <a:custGeom>
            <a:avLst/>
            <a:gdLst/>
            <a:ahLst/>
            <a:cxnLst/>
            <a:rect l="l" t="t" r="r" b="b"/>
            <a:pathLst>
              <a:path w="144144" h="919479">
                <a:moveTo>
                  <a:pt x="71901" y="63608"/>
                </a:moveTo>
                <a:lnTo>
                  <a:pt x="55899" y="91040"/>
                </a:lnTo>
                <a:lnTo>
                  <a:pt x="55899" y="919352"/>
                </a:lnTo>
                <a:lnTo>
                  <a:pt x="87903" y="91935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919479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919479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919479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919479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919479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1055" y="3569970"/>
            <a:ext cx="797560" cy="935990"/>
          </a:xfrm>
          <a:custGeom>
            <a:avLst/>
            <a:gdLst/>
            <a:ahLst/>
            <a:cxnLst/>
            <a:rect l="l" t="t" r="r" b="b"/>
            <a:pathLst>
              <a:path w="797560" h="935989">
                <a:moveTo>
                  <a:pt x="764085" y="39134"/>
                </a:moveTo>
                <a:lnTo>
                  <a:pt x="739876" y="47687"/>
                </a:lnTo>
                <a:lnTo>
                  <a:pt x="0" y="918717"/>
                </a:lnTo>
                <a:lnTo>
                  <a:pt x="19812" y="935481"/>
                </a:lnTo>
                <a:lnTo>
                  <a:pt x="759593" y="64419"/>
                </a:lnTo>
                <a:lnTo>
                  <a:pt x="764085" y="39134"/>
                </a:lnTo>
                <a:close/>
              </a:path>
              <a:path w="797560" h="935989">
                <a:moveTo>
                  <a:pt x="795325" y="11175"/>
                </a:moveTo>
                <a:lnTo>
                  <a:pt x="770889" y="11175"/>
                </a:lnTo>
                <a:lnTo>
                  <a:pt x="790575" y="27939"/>
                </a:lnTo>
                <a:lnTo>
                  <a:pt x="759593" y="64419"/>
                </a:lnTo>
                <a:lnTo>
                  <a:pt x="752220" y="105917"/>
                </a:lnTo>
                <a:lnTo>
                  <a:pt x="750951" y="112902"/>
                </a:lnTo>
                <a:lnTo>
                  <a:pt x="755650" y="119633"/>
                </a:lnTo>
                <a:lnTo>
                  <a:pt x="769746" y="122173"/>
                </a:lnTo>
                <a:lnTo>
                  <a:pt x="776477" y="117474"/>
                </a:lnTo>
                <a:lnTo>
                  <a:pt x="795325" y="11175"/>
                </a:lnTo>
                <a:close/>
              </a:path>
              <a:path w="797560" h="935989">
                <a:moveTo>
                  <a:pt x="778048" y="17271"/>
                </a:moveTo>
                <a:lnTo>
                  <a:pt x="767969" y="17271"/>
                </a:lnTo>
                <a:lnTo>
                  <a:pt x="784987" y="31750"/>
                </a:lnTo>
                <a:lnTo>
                  <a:pt x="764085" y="39134"/>
                </a:lnTo>
                <a:lnTo>
                  <a:pt x="759593" y="64419"/>
                </a:lnTo>
                <a:lnTo>
                  <a:pt x="790575" y="27939"/>
                </a:lnTo>
                <a:lnTo>
                  <a:pt x="778048" y="17271"/>
                </a:lnTo>
                <a:close/>
              </a:path>
              <a:path w="797560" h="935989">
                <a:moveTo>
                  <a:pt x="797306" y="0"/>
                </a:moveTo>
                <a:lnTo>
                  <a:pt x="684783" y="39623"/>
                </a:lnTo>
                <a:lnTo>
                  <a:pt x="681227" y="46989"/>
                </a:lnTo>
                <a:lnTo>
                  <a:pt x="683641" y="53720"/>
                </a:lnTo>
                <a:lnTo>
                  <a:pt x="685926" y="60451"/>
                </a:lnTo>
                <a:lnTo>
                  <a:pt x="693419" y="64007"/>
                </a:lnTo>
                <a:lnTo>
                  <a:pt x="700151" y="61721"/>
                </a:lnTo>
                <a:lnTo>
                  <a:pt x="739876" y="47687"/>
                </a:lnTo>
                <a:lnTo>
                  <a:pt x="770889" y="11175"/>
                </a:lnTo>
                <a:lnTo>
                  <a:pt x="795325" y="11175"/>
                </a:lnTo>
                <a:lnTo>
                  <a:pt x="797306" y="0"/>
                </a:lnTo>
                <a:close/>
              </a:path>
              <a:path w="797560" h="935989">
                <a:moveTo>
                  <a:pt x="770889" y="11175"/>
                </a:moveTo>
                <a:lnTo>
                  <a:pt x="739876" y="47687"/>
                </a:lnTo>
                <a:lnTo>
                  <a:pt x="764085" y="39134"/>
                </a:lnTo>
                <a:lnTo>
                  <a:pt x="767969" y="17271"/>
                </a:lnTo>
                <a:lnTo>
                  <a:pt x="778048" y="17271"/>
                </a:lnTo>
                <a:lnTo>
                  <a:pt x="770889" y="11175"/>
                </a:lnTo>
                <a:close/>
              </a:path>
              <a:path w="797560" h="935989">
                <a:moveTo>
                  <a:pt x="767969" y="17271"/>
                </a:moveTo>
                <a:lnTo>
                  <a:pt x="764085" y="39134"/>
                </a:lnTo>
                <a:lnTo>
                  <a:pt x="784987" y="31750"/>
                </a:lnTo>
                <a:lnTo>
                  <a:pt x="767969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800857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51" name="object 5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107</a:t>
            </a:fld>
            <a:endParaRPr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9695" y="2083307"/>
            <a:ext cx="2801620" cy="1981200"/>
          </a:xfrm>
          <a:custGeom>
            <a:avLst/>
            <a:gdLst/>
            <a:ahLst/>
            <a:cxnLst/>
            <a:rect l="l" t="t" r="r" b="b"/>
            <a:pathLst>
              <a:path w="2801620" h="1981200">
                <a:moveTo>
                  <a:pt x="2470912" y="0"/>
                </a:moveTo>
                <a:lnTo>
                  <a:pt x="330200" y="0"/>
                </a:lnTo>
                <a:lnTo>
                  <a:pt x="281403" y="3580"/>
                </a:lnTo>
                <a:lnTo>
                  <a:pt x="234831" y="13979"/>
                </a:lnTo>
                <a:lnTo>
                  <a:pt x="190992" y="30688"/>
                </a:lnTo>
                <a:lnTo>
                  <a:pt x="150399" y="53195"/>
                </a:lnTo>
                <a:lnTo>
                  <a:pt x="113561" y="80989"/>
                </a:lnTo>
                <a:lnTo>
                  <a:pt x="80989" y="113561"/>
                </a:lnTo>
                <a:lnTo>
                  <a:pt x="53195" y="150399"/>
                </a:lnTo>
                <a:lnTo>
                  <a:pt x="30688" y="190992"/>
                </a:lnTo>
                <a:lnTo>
                  <a:pt x="13979" y="234831"/>
                </a:lnTo>
                <a:lnTo>
                  <a:pt x="3580" y="281403"/>
                </a:lnTo>
                <a:lnTo>
                  <a:pt x="0" y="330200"/>
                </a:lnTo>
                <a:lnTo>
                  <a:pt x="0" y="1650999"/>
                </a:lnTo>
                <a:lnTo>
                  <a:pt x="3580" y="1699796"/>
                </a:lnTo>
                <a:lnTo>
                  <a:pt x="13979" y="1746368"/>
                </a:lnTo>
                <a:lnTo>
                  <a:pt x="30688" y="1790207"/>
                </a:lnTo>
                <a:lnTo>
                  <a:pt x="53195" y="1830800"/>
                </a:lnTo>
                <a:lnTo>
                  <a:pt x="80989" y="1867638"/>
                </a:lnTo>
                <a:lnTo>
                  <a:pt x="113561" y="1900210"/>
                </a:lnTo>
                <a:lnTo>
                  <a:pt x="150399" y="1928004"/>
                </a:lnTo>
                <a:lnTo>
                  <a:pt x="190992" y="1950511"/>
                </a:lnTo>
                <a:lnTo>
                  <a:pt x="234831" y="1967220"/>
                </a:lnTo>
                <a:lnTo>
                  <a:pt x="281403" y="1977619"/>
                </a:lnTo>
                <a:lnTo>
                  <a:pt x="330200" y="1981199"/>
                </a:lnTo>
                <a:lnTo>
                  <a:pt x="2470912" y="1981199"/>
                </a:lnTo>
                <a:lnTo>
                  <a:pt x="2519708" y="1977619"/>
                </a:lnTo>
                <a:lnTo>
                  <a:pt x="2566280" y="1967220"/>
                </a:lnTo>
                <a:lnTo>
                  <a:pt x="2610119" y="1950511"/>
                </a:lnTo>
                <a:lnTo>
                  <a:pt x="2650712" y="1928004"/>
                </a:lnTo>
                <a:lnTo>
                  <a:pt x="2687550" y="1900210"/>
                </a:lnTo>
                <a:lnTo>
                  <a:pt x="2720122" y="1867638"/>
                </a:lnTo>
                <a:lnTo>
                  <a:pt x="2747916" y="1830800"/>
                </a:lnTo>
                <a:lnTo>
                  <a:pt x="2770423" y="1790207"/>
                </a:lnTo>
                <a:lnTo>
                  <a:pt x="2787132" y="1746368"/>
                </a:lnTo>
                <a:lnTo>
                  <a:pt x="2797531" y="1699796"/>
                </a:lnTo>
                <a:lnTo>
                  <a:pt x="2801112" y="1650999"/>
                </a:lnTo>
                <a:lnTo>
                  <a:pt x="2801112" y="330200"/>
                </a:lnTo>
                <a:lnTo>
                  <a:pt x="2797531" y="281403"/>
                </a:lnTo>
                <a:lnTo>
                  <a:pt x="2787132" y="234831"/>
                </a:lnTo>
                <a:lnTo>
                  <a:pt x="2770423" y="190992"/>
                </a:lnTo>
                <a:lnTo>
                  <a:pt x="2747916" y="150399"/>
                </a:lnTo>
                <a:lnTo>
                  <a:pt x="2720122" y="113561"/>
                </a:lnTo>
                <a:lnTo>
                  <a:pt x="2687550" y="80989"/>
                </a:lnTo>
                <a:lnTo>
                  <a:pt x="2650712" y="53195"/>
                </a:lnTo>
                <a:lnTo>
                  <a:pt x="2610119" y="30688"/>
                </a:lnTo>
                <a:lnTo>
                  <a:pt x="2566280" y="13979"/>
                </a:lnTo>
                <a:lnTo>
                  <a:pt x="2519708" y="3580"/>
                </a:lnTo>
                <a:lnTo>
                  <a:pt x="24709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9695" y="2083307"/>
            <a:ext cx="2801620" cy="1981200"/>
          </a:xfrm>
          <a:custGeom>
            <a:avLst/>
            <a:gdLst/>
            <a:ahLst/>
            <a:cxnLst/>
            <a:rect l="l" t="t" r="r" b="b"/>
            <a:pathLst>
              <a:path w="2801620" h="1981200">
                <a:moveTo>
                  <a:pt x="0" y="330200"/>
                </a:moveTo>
                <a:lnTo>
                  <a:pt x="3580" y="281403"/>
                </a:lnTo>
                <a:lnTo>
                  <a:pt x="13979" y="234831"/>
                </a:lnTo>
                <a:lnTo>
                  <a:pt x="30688" y="190992"/>
                </a:lnTo>
                <a:lnTo>
                  <a:pt x="53195" y="150399"/>
                </a:lnTo>
                <a:lnTo>
                  <a:pt x="80989" y="113561"/>
                </a:lnTo>
                <a:lnTo>
                  <a:pt x="113561" y="80989"/>
                </a:lnTo>
                <a:lnTo>
                  <a:pt x="150399" y="53195"/>
                </a:lnTo>
                <a:lnTo>
                  <a:pt x="190992" y="30688"/>
                </a:lnTo>
                <a:lnTo>
                  <a:pt x="234831" y="13979"/>
                </a:lnTo>
                <a:lnTo>
                  <a:pt x="281403" y="3580"/>
                </a:lnTo>
                <a:lnTo>
                  <a:pt x="330200" y="0"/>
                </a:lnTo>
                <a:lnTo>
                  <a:pt x="2470912" y="0"/>
                </a:lnTo>
                <a:lnTo>
                  <a:pt x="2519708" y="3580"/>
                </a:lnTo>
                <a:lnTo>
                  <a:pt x="2566280" y="13979"/>
                </a:lnTo>
                <a:lnTo>
                  <a:pt x="2610119" y="30688"/>
                </a:lnTo>
                <a:lnTo>
                  <a:pt x="2650712" y="53195"/>
                </a:lnTo>
                <a:lnTo>
                  <a:pt x="2687550" y="80989"/>
                </a:lnTo>
                <a:lnTo>
                  <a:pt x="2720122" y="113561"/>
                </a:lnTo>
                <a:lnTo>
                  <a:pt x="2747916" y="150399"/>
                </a:lnTo>
                <a:lnTo>
                  <a:pt x="2770423" y="190992"/>
                </a:lnTo>
                <a:lnTo>
                  <a:pt x="2787132" y="234831"/>
                </a:lnTo>
                <a:lnTo>
                  <a:pt x="2797531" y="281403"/>
                </a:lnTo>
                <a:lnTo>
                  <a:pt x="2801112" y="330200"/>
                </a:lnTo>
                <a:lnTo>
                  <a:pt x="2801112" y="1650999"/>
                </a:lnTo>
                <a:lnTo>
                  <a:pt x="2797531" y="1699796"/>
                </a:lnTo>
                <a:lnTo>
                  <a:pt x="2787132" y="1746368"/>
                </a:lnTo>
                <a:lnTo>
                  <a:pt x="2770423" y="1790207"/>
                </a:lnTo>
                <a:lnTo>
                  <a:pt x="2747916" y="1830800"/>
                </a:lnTo>
                <a:lnTo>
                  <a:pt x="2720122" y="1867638"/>
                </a:lnTo>
                <a:lnTo>
                  <a:pt x="2687550" y="1900210"/>
                </a:lnTo>
                <a:lnTo>
                  <a:pt x="2650712" y="1928004"/>
                </a:lnTo>
                <a:lnTo>
                  <a:pt x="2610119" y="1950511"/>
                </a:lnTo>
                <a:lnTo>
                  <a:pt x="2566280" y="1967220"/>
                </a:lnTo>
                <a:lnTo>
                  <a:pt x="2519708" y="1977619"/>
                </a:lnTo>
                <a:lnTo>
                  <a:pt x="2470912" y="1981199"/>
                </a:lnTo>
                <a:lnTo>
                  <a:pt x="330200" y="1981199"/>
                </a:lnTo>
                <a:lnTo>
                  <a:pt x="281403" y="1977619"/>
                </a:lnTo>
                <a:lnTo>
                  <a:pt x="234831" y="1967220"/>
                </a:lnTo>
                <a:lnTo>
                  <a:pt x="190992" y="1950511"/>
                </a:lnTo>
                <a:lnTo>
                  <a:pt x="150399" y="1928004"/>
                </a:lnTo>
                <a:lnTo>
                  <a:pt x="113561" y="1900210"/>
                </a:lnTo>
                <a:lnTo>
                  <a:pt x="80989" y="1867638"/>
                </a:lnTo>
                <a:lnTo>
                  <a:pt x="53195" y="1830800"/>
                </a:lnTo>
                <a:lnTo>
                  <a:pt x="30688" y="1790207"/>
                </a:lnTo>
                <a:lnTo>
                  <a:pt x="13979" y="1746368"/>
                </a:lnTo>
                <a:lnTo>
                  <a:pt x="3580" y="1699796"/>
                </a:lnTo>
                <a:lnTo>
                  <a:pt x="0" y="1650999"/>
                </a:lnTo>
                <a:lnTo>
                  <a:pt x="0" y="330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4827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3990" y="48449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262176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2621768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6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554" y="2621768"/>
            <a:ext cx="521334" cy="144145"/>
          </a:xfrm>
          <a:custGeom>
            <a:avLst/>
            <a:gdLst/>
            <a:ahLst/>
            <a:cxnLst/>
            <a:rect l="l" t="t" r="r" b="b"/>
            <a:pathLst>
              <a:path w="521335" h="144144">
                <a:moveTo>
                  <a:pt x="457218" y="71901"/>
                </a:moveTo>
                <a:lnTo>
                  <a:pt x="384936" y="114065"/>
                </a:lnTo>
                <a:lnTo>
                  <a:pt x="380204" y="118282"/>
                </a:lnTo>
                <a:lnTo>
                  <a:pt x="377555" y="123797"/>
                </a:lnTo>
                <a:lnTo>
                  <a:pt x="377168" y="129907"/>
                </a:lnTo>
                <a:lnTo>
                  <a:pt x="379221" y="135909"/>
                </a:lnTo>
                <a:lnTo>
                  <a:pt x="383438" y="140716"/>
                </a:lnTo>
                <a:lnTo>
                  <a:pt x="388953" y="143402"/>
                </a:lnTo>
                <a:lnTo>
                  <a:pt x="395063" y="143803"/>
                </a:lnTo>
                <a:lnTo>
                  <a:pt x="401066" y="141751"/>
                </a:lnTo>
                <a:lnTo>
                  <a:pt x="493390" y="87903"/>
                </a:lnTo>
                <a:lnTo>
                  <a:pt x="489076" y="87903"/>
                </a:lnTo>
                <a:lnTo>
                  <a:pt x="489076" y="85744"/>
                </a:lnTo>
                <a:lnTo>
                  <a:pt x="480948" y="85744"/>
                </a:lnTo>
                <a:lnTo>
                  <a:pt x="457218" y="71901"/>
                </a:lnTo>
                <a:close/>
              </a:path>
              <a:path w="521335" h="144144">
                <a:moveTo>
                  <a:pt x="4297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29786" y="87903"/>
                </a:lnTo>
                <a:lnTo>
                  <a:pt x="457218" y="71901"/>
                </a:lnTo>
                <a:lnTo>
                  <a:pt x="429786" y="55899"/>
                </a:lnTo>
                <a:close/>
              </a:path>
              <a:path w="521335" h="144144">
                <a:moveTo>
                  <a:pt x="493390" y="55899"/>
                </a:moveTo>
                <a:lnTo>
                  <a:pt x="489076" y="55899"/>
                </a:lnTo>
                <a:lnTo>
                  <a:pt x="489076" y="87903"/>
                </a:lnTo>
                <a:lnTo>
                  <a:pt x="493390" y="87903"/>
                </a:lnTo>
                <a:lnTo>
                  <a:pt x="520826" y="71901"/>
                </a:lnTo>
                <a:lnTo>
                  <a:pt x="493390" y="55899"/>
                </a:lnTo>
                <a:close/>
              </a:path>
              <a:path w="521335" h="144144">
                <a:moveTo>
                  <a:pt x="480948" y="58058"/>
                </a:moveTo>
                <a:lnTo>
                  <a:pt x="457218" y="71901"/>
                </a:lnTo>
                <a:lnTo>
                  <a:pt x="480948" y="85744"/>
                </a:lnTo>
                <a:lnTo>
                  <a:pt x="480948" y="58058"/>
                </a:lnTo>
                <a:close/>
              </a:path>
              <a:path w="521335" h="144144">
                <a:moveTo>
                  <a:pt x="489076" y="58058"/>
                </a:moveTo>
                <a:lnTo>
                  <a:pt x="480948" y="58058"/>
                </a:lnTo>
                <a:lnTo>
                  <a:pt x="480948" y="85744"/>
                </a:lnTo>
                <a:lnTo>
                  <a:pt x="489076" y="85744"/>
                </a:lnTo>
                <a:lnTo>
                  <a:pt x="489076" y="58058"/>
                </a:lnTo>
                <a:close/>
              </a:path>
              <a:path w="521335" h="144144">
                <a:moveTo>
                  <a:pt x="395063" y="0"/>
                </a:moveTo>
                <a:lnTo>
                  <a:pt x="388953" y="400"/>
                </a:lnTo>
                <a:lnTo>
                  <a:pt x="383438" y="3087"/>
                </a:lnTo>
                <a:lnTo>
                  <a:pt x="379221" y="7893"/>
                </a:lnTo>
                <a:lnTo>
                  <a:pt x="377168" y="13896"/>
                </a:lnTo>
                <a:lnTo>
                  <a:pt x="377555" y="20006"/>
                </a:lnTo>
                <a:lnTo>
                  <a:pt x="380204" y="25521"/>
                </a:lnTo>
                <a:lnTo>
                  <a:pt x="384936" y="29737"/>
                </a:lnTo>
                <a:lnTo>
                  <a:pt x="457218" y="71901"/>
                </a:lnTo>
                <a:lnTo>
                  <a:pt x="480948" y="58058"/>
                </a:lnTo>
                <a:lnTo>
                  <a:pt x="489076" y="58058"/>
                </a:lnTo>
                <a:lnTo>
                  <a:pt x="489076" y="55899"/>
                </a:lnTo>
                <a:lnTo>
                  <a:pt x="493390" y="55899"/>
                </a:lnTo>
                <a:lnTo>
                  <a:pt x="401066" y="2051"/>
                </a:lnTo>
                <a:lnTo>
                  <a:pt x="39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26217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4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2" y="135909"/>
                </a:lnTo>
                <a:lnTo>
                  <a:pt x="1539138" y="140716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4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4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4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4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4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2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2621768"/>
            <a:ext cx="1886585" cy="144145"/>
          </a:xfrm>
          <a:custGeom>
            <a:avLst/>
            <a:gdLst/>
            <a:ahLst/>
            <a:cxnLst/>
            <a:rect l="l" t="t" r="r" b="b"/>
            <a:pathLst>
              <a:path w="1886584" h="144144">
                <a:moveTo>
                  <a:pt x="1822468" y="71901"/>
                </a:moveTo>
                <a:lnTo>
                  <a:pt x="1750187" y="114065"/>
                </a:lnTo>
                <a:lnTo>
                  <a:pt x="1745454" y="118282"/>
                </a:lnTo>
                <a:lnTo>
                  <a:pt x="1742805" y="123797"/>
                </a:lnTo>
                <a:lnTo>
                  <a:pt x="1742418" y="129907"/>
                </a:lnTo>
                <a:lnTo>
                  <a:pt x="1744472" y="135909"/>
                </a:lnTo>
                <a:lnTo>
                  <a:pt x="1748688" y="140716"/>
                </a:lnTo>
                <a:lnTo>
                  <a:pt x="1754203" y="143402"/>
                </a:lnTo>
                <a:lnTo>
                  <a:pt x="1760313" y="143803"/>
                </a:lnTo>
                <a:lnTo>
                  <a:pt x="1766316" y="141751"/>
                </a:lnTo>
                <a:lnTo>
                  <a:pt x="1858640" y="87903"/>
                </a:lnTo>
                <a:lnTo>
                  <a:pt x="1854327" y="87903"/>
                </a:lnTo>
                <a:lnTo>
                  <a:pt x="1854327" y="85744"/>
                </a:lnTo>
                <a:lnTo>
                  <a:pt x="1846199" y="85744"/>
                </a:lnTo>
                <a:lnTo>
                  <a:pt x="1822468" y="71901"/>
                </a:lnTo>
                <a:close/>
              </a:path>
              <a:path w="1886584" h="144144">
                <a:moveTo>
                  <a:pt x="17950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795036" y="87903"/>
                </a:lnTo>
                <a:lnTo>
                  <a:pt x="1822468" y="71901"/>
                </a:lnTo>
                <a:lnTo>
                  <a:pt x="1795036" y="55899"/>
                </a:lnTo>
                <a:close/>
              </a:path>
              <a:path w="1886584" h="144144">
                <a:moveTo>
                  <a:pt x="1858640" y="55899"/>
                </a:moveTo>
                <a:lnTo>
                  <a:pt x="1854327" y="55899"/>
                </a:lnTo>
                <a:lnTo>
                  <a:pt x="1854327" y="87903"/>
                </a:lnTo>
                <a:lnTo>
                  <a:pt x="1858640" y="87903"/>
                </a:lnTo>
                <a:lnTo>
                  <a:pt x="1886077" y="71901"/>
                </a:lnTo>
                <a:lnTo>
                  <a:pt x="1858640" y="55899"/>
                </a:lnTo>
                <a:close/>
              </a:path>
              <a:path w="1886584" h="144144">
                <a:moveTo>
                  <a:pt x="1846199" y="58058"/>
                </a:moveTo>
                <a:lnTo>
                  <a:pt x="1822468" y="71901"/>
                </a:lnTo>
                <a:lnTo>
                  <a:pt x="1846199" y="85744"/>
                </a:lnTo>
                <a:lnTo>
                  <a:pt x="1846199" y="58058"/>
                </a:lnTo>
                <a:close/>
              </a:path>
              <a:path w="1886584" h="144144">
                <a:moveTo>
                  <a:pt x="1854327" y="58058"/>
                </a:moveTo>
                <a:lnTo>
                  <a:pt x="1846199" y="58058"/>
                </a:lnTo>
                <a:lnTo>
                  <a:pt x="1846199" y="85744"/>
                </a:lnTo>
                <a:lnTo>
                  <a:pt x="1854327" y="85744"/>
                </a:lnTo>
                <a:lnTo>
                  <a:pt x="1854327" y="58058"/>
                </a:lnTo>
                <a:close/>
              </a:path>
              <a:path w="1886584" h="144144">
                <a:moveTo>
                  <a:pt x="1760313" y="0"/>
                </a:moveTo>
                <a:lnTo>
                  <a:pt x="1754203" y="400"/>
                </a:lnTo>
                <a:lnTo>
                  <a:pt x="1748688" y="3087"/>
                </a:lnTo>
                <a:lnTo>
                  <a:pt x="1744472" y="7893"/>
                </a:lnTo>
                <a:lnTo>
                  <a:pt x="1742418" y="13896"/>
                </a:lnTo>
                <a:lnTo>
                  <a:pt x="1742805" y="20006"/>
                </a:lnTo>
                <a:lnTo>
                  <a:pt x="1745454" y="25521"/>
                </a:lnTo>
                <a:lnTo>
                  <a:pt x="1750187" y="29737"/>
                </a:lnTo>
                <a:lnTo>
                  <a:pt x="1822468" y="71901"/>
                </a:lnTo>
                <a:lnTo>
                  <a:pt x="1846199" y="58058"/>
                </a:lnTo>
                <a:lnTo>
                  <a:pt x="1854327" y="58058"/>
                </a:lnTo>
                <a:lnTo>
                  <a:pt x="1854327" y="55899"/>
                </a:lnTo>
                <a:lnTo>
                  <a:pt x="1858640" y="55899"/>
                </a:lnTo>
                <a:lnTo>
                  <a:pt x="1766316" y="2051"/>
                </a:lnTo>
                <a:lnTo>
                  <a:pt x="1760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4934" y="5060166"/>
            <a:ext cx="495934" cy="144145"/>
          </a:xfrm>
          <a:custGeom>
            <a:avLst/>
            <a:gdLst/>
            <a:ahLst/>
            <a:cxnLst/>
            <a:rect l="l" t="t" r="r" b="b"/>
            <a:pathLst>
              <a:path w="495935" h="144145">
                <a:moveTo>
                  <a:pt x="125763" y="0"/>
                </a:moveTo>
                <a:lnTo>
                  <a:pt x="119761" y="2053"/>
                </a:lnTo>
                <a:lnTo>
                  <a:pt x="0" y="71903"/>
                </a:lnTo>
                <a:lnTo>
                  <a:pt x="119761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50" y="87905"/>
                </a:lnTo>
                <a:lnTo>
                  <a:pt x="31750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495935" h="144145">
                <a:moveTo>
                  <a:pt x="91040" y="55901"/>
                </a:moveTo>
                <a:lnTo>
                  <a:pt x="31750" y="55901"/>
                </a:lnTo>
                <a:lnTo>
                  <a:pt x="31750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495935" h="144145">
                <a:moveTo>
                  <a:pt x="4954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495426" y="87905"/>
                </a:lnTo>
                <a:lnTo>
                  <a:pt x="495426" y="55901"/>
                </a:lnTo>
                <a:close/>
              </a:path>
              <a:path w="4959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4959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4959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834" y="5060166"/>
            <a:ext cx="775335" cy="144145"/>
          </a:xfrm>
          <a:custGeom>
            <a:avLst/>
            <a:gdLst/>
            <a:ahLst/>
            <a:cxnLst/>
            <a:rect l="l" t="t" r="r" b="b"/>
            <a:pathLst>
              <a:path w="775335" h="144145">
                <a:moveTo>
                  <a:pt x="125763" y="0"/>
                </a:moveTo>
                <a:lnTo>
                  <a:pt x="119761" y="2053"/>
                </a:lnTo>
                <a:lnTo>
                  <a:pt x="0" y="71903"/>
                </a:lnTo>
                <a:lnTo>
                  <a:pt x="119761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50" y="87905"/>
                </a:lnTo>
                <a:lnTo>
                  <a:pt x="31750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775335" h="144145">
                <a:moveTo>
                  <a:pt x="91040" y="55901"/>
                </a:moveTo>
                <a:lnTo>
                  <a:pt x="31750" y="55901"/>
                </a:lnTo>
                <a:lnTo>
                  <a:pt x="31750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775335" h="144145">
                <a:moveTo>
                  <a:pt x="7748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774826" y="87905"/>
                </a:lnTo>
                <a:lnTo>
                  <a:pt x="774826" y="55901"/>
                </a:lnTo>
                <a:close/>
              </a:path>
              <a:path w="7753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7753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7753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6060" y="2693670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68"/>
                </a:moveTo>
                <a:lnTo>
                  <a:pt x="7893" y="2296922"/>
                </a:lnTo>
                <a:lnTo>
                  <a:pt x="3087" y="2301138"/>
                </a:lnTo>
                <a:lnTo>
                  <a:pt x="400" y="2306653"/>
                </a:lnTo>
                <a:lnTo>
                  <a:pt x="0" y="2312763"/>
                </a:lnTo>
                <a:lnTo>
                  <a:pt x="2051" y="2318766"/>
                </a:lnTo>
                <a:lnTo>
                  <a:pt x="71901" y="2438527"/>
                </a:lnTo>
                <a:lnTo>
                  <a:pt x="90419" y="2406777"/>
                </a:lnTo>
                <a:lnTo>
                  <a:pt x="55899" y="2406777"/>
                </a:lnTo>
                <a:lnTo>
                  <a:pt x="55899" y="2347486"/>
                </a:lnTo>
                <a:lnTo>
                  <a:pt x="29737" y="2302636"/>
                </a:lnTo>
                <a:lnTo>
                  <a:pt x="25521" y="2297904"/>
                </a:lnTo>
                <a:lnTo>
                  <a:pt x="20006" y="2295255"/>
                </a:lnTo>
                <a:lnTo>
                  <a:pt x="13896" y="229486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77"/>
                </a:lnTo>
                <a:lnTo>
                  <a:pt x="87903" y="2406777"/>
                </a:lnTo>
                <a:lnTo>
                  <a:pt x="87903" y="2398648"/>
                </a:lnTo>
                <a:lnTo>
                  <a:pt x="58058" y="2398648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68"/>
                </a:moveTo>
                <a:lnTo>
                  <a:pt x="123797" y="2295255"/>
                </a:lnTo>
                <a:lnTo>
                  <a:pt x="118282" y="2297904"/>
                </a:lnTo>
                <a:lnTo>
                  <a:pt x="114065" y="2302636"/>
                </a:lnTo>
                <a:lnTo>
                  <a:pt x="87903" y="2347486"/>
                </a:lnTo>
                <a:lnTo>
                  <a:pt x="87903" y="2406777"/>
                </a:lnTo>
                <a:lnTo>
                  <a:pt x="90419" y="2406777"/>
                </a:lnTo>
                <a:lnTo>
                  <a:pt x="141751" y="2318766"/>
                </a:lnTo>
                <a:lnTo>
                  <a:pt x="143803" y="2312763"/>
                </a:lnTo>
                <a:lnTo>
                  <a:pt x="143402" y="2306653"/>
                </a:lnTo>
                <a:lnTo>
                  <a:pt x="140716" y="2301138"/>
                </a:lnTo>
                <a:lnTo>
                  <a:pt x="135909" y="2296922"/>
                </a:lnTo>
                <a:lnTo>
                  <a:pt x="129907" y="229486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8"/>
                </a:lnTo>
                <a:lnTo>
                  <a:pt x="85744" y="2398648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8"/>
                </a:lnTo>
                <a:lnTo>
                  <a:pt x="87903" y="2398648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1434" y="50601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6770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677034" h="144145">
                <a:moveTo>
                  <a:pt x="1676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676526" y="87903"/>
                </a:lnTo>
                <a:lnTo>
                  <a:pt x="1676526" y="55899"/>
                </a:lnTo>
                <a:close/>
              </a:path>
              <a:path w="16770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6770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6770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835" y="5064611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5" h="144145">
                <a:moveTo>
                  <a:pt x="125583" y="0"/>
                </a:moveTo>
                <a:lnTo>
                  <a:pt x="119507" y="2053"/>
                </a:lnTo>
                <a:lnTo>
                  <a:pt x="0" y="72157"/>
                </a:lnTo>
                <a:lnTo>
                  <a:pt x="119888" y="141753"/>
                </a:lnTo>
                <a:lnTo>
                  <a:pt x="125964" y="143787"/>
                </a:lnTo>
                <a:lnTo>
                  <a:pt x="132111" y="143357"/>
                </a:lnTo>
                <a:lnTo>
                  <a:pt x="137640" y="140664"/>
                </a:lnTo>
                <a:lnTo>
                  <a:pt x="141859" y="135911"/>
                </a:lnTo>
                <a:lnTo>
                  <a:pt x="143892" y="129909"/>
                </a:lnTo>
                <a:lnTo>
                  <a:pt x="143462" y="123799"/>
                </a:lnTo>
                <a:lnTo>
                  <a:pt x="140769" y="118284"/>
                </a:lnTo>
                <a:lnTo>
                  <a:pt x="136016" y="114067"/>
                </a:lnTo>
                <a:lnTo>
                  <a:pt x="91341" y="88159"/>
                </a:lnTo>
                <a:lnTo>
                  <a:pt x="31877" y="88159"/>
                </a:lnTo>
                <a:lnTo>
                  <a:pt x="31750" y="56155"/>
                </a:lnTo>
                <a:lnTo>
                  <a:pt x="90800" y="55994"/>
                </a:lnTo>
                <a:lnTo>
                  <a:pt x="135763" y="29612"/>
                </a:lnTo>
                <a:lnTo>
                  <a:pt x="143531" y="13771"/>
                </a:lnTo>
                <a:lnTo>
                  <a:pt x="141478" y="7768"/>
                </a:lnTo>
                <a:lnTo>
                  <a:pt x="137259" y="3036"/>
                </a:lnTo>
                <a:lnTo>
                  <a:pt x="131730" y="386"/>
                </a:lnTo>
                <a:lnTo>
                  <a:pt x="125583" y="0"/>
                </a:lnTo>
                <a:close/>
              </a:path>
              <a:path w="1753235" h="144145">
                <a:moveTo>
                  <a:pt x="90800" y="55994"/>
                </a:moveTo>
                <a:lnTo>
                  <a:pt x="31750" y="56155"/>
                </a:lnTo>
                <a:lnTo>
                  <a:pt x="31877" y="88159"/>
                </a:lnTo>
                <a:lnTo>
                  <a:pt x="91063" y="87998"/>
                </a:lnTo>
                <a:lnTo>
                  <a:pt x="87400" y="85873"/>
                </a:lnTo>
                <a:lnTo>
                  <a:pt x="39878" y="85873"/>
                </a:lnTo>
                <a:lnTo>
                  <a:pt x="39878" y="58314"/>
                </a:lnTo>
                <a:lnTo>
                  <a:pt x="86846" y="58314"/>
                </a:lnTo>
                <a:lnTo>
                  <a:pt x="90800" y="55994"/>
                </a:lnTo>
                <a:close/>
              </a:path>
              <a:path w="1753235" h="144145">
                <a:moveTo>
                  <a:pt x="91063" y="87998"/>
                </a:moveTo>
                <a:lnTo>
                  <a:pt x="31877" y="88159"/>
                </a:lnTo>
                <a:lnTo>
                  <a:pt x="91341" y="88159"/>
                </a:lnTo>
                <a:lnTo>
                  <a:pt x="91063" y="87998"/>
                </a:lnTo>
                <a:close/>
              </a:path>
              <a:path w="1753235" h="144145">
                <a:moveTo>
                  <a:pt x="1752727" y="51456"/>
                </a:moveTo>
                <a:lnTo>
                  <a:pt x="90800" y="55994"/>
                </a:lnTo>
                <a:lnTo>
                  <a:pt x="63499" y="72013"/>
                </a:lnTo>
                <a:lnTo>
                  <a:pt x="91063" y="87998"/>
                </a:lnTo>
                <a:lnTo>
                  <a:pt x="1752727" y="83460"/>
                </a:lnTo>
                <a:lnTo>
                  <a:pt x="1752727" y="51456"/>
                </a:lnTo>
                <a:close/>
              </a:path>
              <a:path w="1753235" h="144145">
                <a:moveTo>
                  <a:pt x="39878" y="58314"/>
                </a:moveTo>
                <a:lnTo>
                  <a:pt x="39878" y="85873"/>
                </a:lnTo>
                <a:lnTo>
                  <a:pt x="63499" y="72013"/>
                </a:lnTo>
                <a:lnTo>
                  <a:pt x="39878" y="58314"/>
                </a:lnTo>
                <a:close/>
              </a:path>
              <a:path w="1753235" h="144145">
                <a:moveTo>
                  <a:pt x="63499" y="72013"/>
                </a:moveTo>
                <a:lnTo>
                  <a:pt x="39878" y="85873"/>
                </a:lnTo>
                <a:lnTo>
                  <a:pt x="87400" y="85873"/>
                </a:lnTo>
                <a:lnTo>
                  <a:pt x="63499" y="72013"/>
                </a:lnTo>
                <a:close/>
              </a:path>
              <a:path w="1753235" h="144145">
                <a:moveTo>
                  <a:pt x="86846" y="58314"/>
                </a:moveTo>
                <a:lnTo>
                  <a:pt x="39878" y="58314"/>
                </a:lnTo>
                <a:lnTo>
                  <a:pt x="63499" y="72013"/>
                </a:lnTo>
                <a:lnTo>
                  <a:pt x="86846" y="5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9060" y="3836542"/>
            <a:ext cx="144145" cy="1296035"/>
          </a:xfrm>
          <a:custGeom>
            <a:avLst/>
            <a:gdLst/>
            <a:ahLst/>
            <a:cxnLst/>
            <a:rect l="l" t="t" r="r" b="b"/>
            <a:pathLst>
              <a:path w="144144" h="1296035">
                <a:moveTo>
                  <a:pt x="71901" y="63608"/>
                </a:moveTo>
                <a:lnTo>
                  <a:pt x="55899" y="91040"/>
                </a:lnTo>
                <a:lnTo>
                  <a:pt x="55899" y="1295526"/>
                </a:lnTo>
                <a:lnTo>
                  <a:pt x="87903" y="1295526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960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49"/>
                </a:lnTo>
                <a:lnTo>
                  <a:pt x="90419" y="31749"/>
                </a:lnTo>
                <a:lnTo>
                  <a:pt x="71901" y="0"/>
                </a:lnTo>
                <a:close/>
              </a:path>
              <a:path w="144144" h="1296035">
                <a:moveTo>
                  <a:pt x="90419" y="31749"/>
                </a:moveTo>
                <a:lnTo>
                  <a:pt x="87903" y="31749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49"/>
                </a:lnTo>
                <a:close/>
              </a:path>
              <a:path w="144144" h="1296035">
                <a:moveTo>
                  <a:pt x="87903" y="31749"/>
                </a:moveTo>
                <a:lnTo>
                  <a:pt x="55899" y="31749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49"/>
                </a:lnTo>
                <a:close/>
              </a:path>
              <a:path w="144144" h="12960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960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7340" y="22672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52509" y="28764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941323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3031" y="9413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961" y="23888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0010" y="24058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98954" y="23888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8870" y="24772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8870" y="24772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40330" y="22620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7930" y="2648203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7258" y="44007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11039" y="5239639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20361" y="4827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8753" y="49156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8753" y="49156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29761" y="23888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39561" y="2388870"/>
            <a:ext cx="1371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latin typeface="Calibri"/>
                <a:cs typeface="Calibri"/>
              </a:rPr>
              <a:t>1+G3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1961" y="48272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53260" y="2693670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5" h="2134235">
                <a:moveTo>
                  <a:pt x="13896" y="1990068"/>
                </a:moveTo>
                <a:lnTo>
                  <a:pt x="7893" y="1992121"/>
                </a:lnTo>
                <a:lnTo>
                  <a:pt x="3087" y="1996338"/>
                </a:lnTo>
                <a:lnTo>
                  <a:pt x="400" y="2001853"/>
                </a:lnTo>
                <a:lnTo>
                  <a:pt x="0" y="2007963"/>
                </a:lnTo>
                <a:lnTo>
                  <a:pt x="2051" y="2013965"/>
                </a:lnTo>
                <a:lnTo>
                  <a:pt x="71901" y="2133727"/>
                </a:lnTo>
                <a:lnTo>
                  <a:pt x="90493" y="2101849"/>
                </a:lnTo>
                <a:lnTo>
                  <a:pt x="55899" y="2101849"/>
                </a:lnTo>
                <a:lnTo>
                  <a:pt x="55899" y="2042686"/>
                </a:lnTo>
                <a:lnTo>
                  <a:pt x="29737" y="1997836"/>
                </a:lnTo>
                <a:lnTo>
                  <a:pt x="25521" y="1993104"/>
                </a:lnTo>
                <a:lnTo>
                  <a:pt x="20006" y="1990455"/>
                </a:lnTo>
                <a:lnTo>
                  <a:pt x="13896" y="1990068"/>
                </a:lnTo>
                <a:close/>
              </a:path>
              <a:path w="144145" h="2134235">
                <a:moveTo>
                  <a:pt x="55899" y="2042686"/>
                </a:moveTo>
                <a:lnTo>
                  <a:pt x="55899" y="2101849"/>
                </a:lnTo>
                <a:lnTo>
                  <a:pt x="87903" y="2101849"/>
                </a:lnTo>
                <a:lnTo>
                  <a:pt x="87903" y="2093848"/>
                </a:lnTo>
                <a:lnTo>
                  <a:pt x="58058" y="2093848"/>
                </a:lnTo>
                <a:lnTo>
                  <a:pt x="71901" y="2070118"/>
                </a:lnTo>
                <a:lnTo>
                  <a:pt x="55899" y="2042686"/>
                </a:lnTo>
                <a:close/>
              </a:path>
              <a:path w="144145" h="2134235">
                <a:moveTo>
                  <a:pt x="129907" y="1990068"/>
                </a:moveTo>
                <a:lnTo>
                  <a:pt x="123797" y="1990455"/>
                </a:lnTo>
                <a:lnTo>
                  <a:pt x="118282" y="1993104"/>
                </a:lnTo>
                <a:lnTo>
                  <a:pt x="114065" y="1997836"/>
                </a:lnTo>
                <a:lnTo>
                  <a:pt x="87903" y="2042686"/>
                </a:lnTo>
                <a:lnTo>
                  <a:pt x="87903" y="2101849"/>
                </a:lnTo>
                <a:lnTo>
                  <a:pt x="90493" y="2101849"/>
                </a:lnTo>
                <a:lnTo>
                  <a:pt x="141751" y="2013965"/>
                </a:lnTo>
                <a:lnTo>
                  <a:pt x="143803" y="2007963"/>
                </a:lnTo>
                <a:lnTo>
                  <a:pt x="143402" y="2001853"/>
                </a:lnTo>
                <a:lnTo>
                  <a:pt x="140715" y="1996338"/>
                </a:lnTo>
                <a:lnTo>
                  <a:pt x="135909" y="1992121"/>
                </a:lnTo>
                <a:lnTo>
                  <a:pt x="129907" y="1990068"/>
                </a:lnTo>
                <a:close/>
              </a:path>
              <a:path w="144145" h="2134235">
                <a:moveTo>
                  <a:pt x="71901" y="2070118"/>
                </a:moveTo>
                <a:lnTo>
                  <a:pt x="58058" y="2093848"/>
                </a:lnTo>
                <a:lnTo>
                  <a:pt x="85744" y="2093848"/>
                </a:lnTo>
                <a:lnTo>
                  <a:pt x="71901" y="2070118"/>
                </a:lnTo>
                <a:close/>
              </a:path>
              <a:path w="144145" h="2134235">
                <a:moveTo>
                  <a:pt x="87903" y="2042686"/>
                </a:moveTo>
                <a:lnTo>
                  <a:pt x="71901" y="2070118"/>
                </a:lnTo>
                <a:lnTo>
                  <a:pt x="85744" y="2093848"/>
                </a:lnTo>
                <a:lnTo>
                  <a:pt x="87903" y="2093848"/>
                </a:lnTo>
                <a:lnTo>
                  <a:pt x="87903" y="2042686"/>
                </a:lnTo>
                <a:close/>
              </a:path>
              <a:path w="144145" h="2134235">
                <a:moveTo>
                  <a:pt x="87903" y="0"/>
                </a:moveTo>
                <a:lnTo>
                  <a:pt x="55899" y="0"/>
                </a:lnTo>
                <a:lnTo>
                  <a:pt x="55899" y="2042686"/>
                </a:lnTo>
                <a:lnTo>
                  <a:pt x="71901" y="2070118"/>
                </a:lnTo>
                <a:lnTo>
                  <a:pt x="87903" y="2042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03626" y="3845466"/>
            <a:ext cx="2121535" cy="144145"/>
          </a:xfrm>
          <a:custGeom>
            <a:avLst/>
            <a:gdLst/>
            <a:ahLst/>
            <a:cxnLst/>
            <a:rect l="l" t="t" r="r" b="b"/>
            <a:pathLst>
              <a:path w="2121535" h="144145">
                <a:moveTo>
                  <a:pt x="125636" y="0"/>
                </a:moveTo>
                <a:lnTo>
                  <a:pt x="119634" y="2125"/>
                </a:lnTo>
                <a:lnTo>
                  <a:pt x="0" y="72102"/>
                </a:lnTo>
                <a:lnTo>
                  <a:pt x="119887" y="141698"/>
                </a:lnTo>
                <a:lnTo>
                  <a:pt x="125908" y="143750"/>
                </a:lnTo>
                <a:lnTo>
                  <a:pt x="132048" y="143349"/>
                </a:lnTo>
                <a:lnTo>
                  <a:pt x="137568" y="140662"/>
                </a:lnTo>
                <a:lnTo>
                  <a:pt x="141731" y="135856"/>
                </a:lnTo>
                <a:lnTo>
                  <a:pt x="143785" y="129853"/>
                </a:lnTo>
                <a:lnTo>
                  <a:pt x="143398" y="123743"/>
                </a:lnTo>
                <a:lnTo>
                  <a:pt x="140749" y="118229"/>
                </a:lnTo>
                <a:lnTo>
                  <a:pt x="136017" y="114012"/>
                </a:lnTo>
                <a:lnTo>
                  <a:pt x="91341" y="88104"/>
                </a:lnTo>
                <a:lnTo>
                  <a:pt x="31877" y="88104"/>
                </a:lnTo>
                <a:lnTo>
                  <a:pt x="31750" y="56100"/>
                </a:lnTo>
                <a:lnTo>
                  <a:pt x="90969" y="55967"/>
                </a:lnTo>
                <a:lnTo>
                  <a:pt x="135762" y="29684"/>
                </a:lnTo>
                <a:lnTo>
                  <a:pt x="143531" y="13842"/>
                </a:lnTo>
                <a:lnTo>
                  <a:pt x="141478" y="7840"/>
                </a:lnTo>
                <a:lnTo>
                  <a:pt x="137261" y="3036"/>
                </a:lnTo>
                <a:lnTo>
                  <a:pt x="131746" y="363"/>
                </a:lnTo>
                <a:lnTo>
                  <a:pt x="125636" y="0"/>
                </a:lnTo>
                <a:close/>
              </a:path>
              <a:path w="2121535" h="144145">
                <a:moveTo>
                  <a:pt x="90969" y="55967"/>
                </a:moveTo>
                <a:lnTo>
                  <a:pt x="31750" y="56100"/>
                </a:lnTo>
                <a:lnTo>
                  <a:pt x="31877" y="88104"/>
                </a:lnTo>
                <a:lnTo>
                  <a:pt x="91112" y="87971"/>
                </a:lnTo>
                <a:lnTo>
                  <a:pt x="87619" y="85945"/>
                </a:lnTo>
                <a:lnTo>
                  <a:pt x="39878" y="85945"/>
                </a:lnTo>
                <a:lnTo>
                  <a:pt x="39878" y="58259"/>
                </a:lnTo>
                <a:lnTo>
                  <a:pt x="87062" y="58259"/>
                </a:lnTo>
                <a:lnTo>
                  <a:pt x="90969" y="55967"/>
                </a:lnTo>
                <a:close/>
              </a:path>
              <a:path w="2121535" h="144145">
                <a:moveTo>
                  <a:pt x="91112" y="87971"/>
                </a:moveTo>
                <a:lnTo>
                  <a:pt x="31877" y="88104"/>
                </a:lnTo>
                <a:lnTo>
                  <a:pt x="91341" y="88104"/>
                </a:lnTo>
                <a:lnTo>
                  <a:pt x="91112" y="87971"/>
                </a:lnTo>
                <a:close/>
              </a:path>
              <a:path w="2121535" h="144145">
                <a:moveTo>
                  <a:pt x="2121027" y="51401"/>
                </a:moveTo>
                <a:lnTo>
                  <a:pt x="90969" y="55967"/>
                </a:lnTo>
                <a:lnTo>
                  <a:pt x="63608" y="72021"/>
                </a:lnTo>
                <a:lnTo>
                  <a:pt x="91112" y="87971"/>
                </a:lnTo>
                <a:lnTo>
                  <a:pt x="2121027" y="83405"/>
                </a:lnTo>
                <a:lnTo>
                  <a:pt x="2121027" y="51401"/>
                </a:lnTo>
                <a:close/>
              </a:path>
              <a:path w="2121535" h="144145">
                <a:moveTo>
                  <a:pt x="39878" y="58259"/>
                </a:moveTo>
                <a:lnTo>
                  <a:pt x="39878" y="85945"/>
                </a:lnTo>
                <a:lnTo>
                  <a:pt x="63608" y="72021"/>
                </a:lnTo>
                <a:lnTo>
                  <a:pt x="39878" y="58259"/>
                </a:lnTo>
                <a:close/>
              </a:path>
              <a:path w="2121535" h="144145">
                <a:moveTo>
                  <a:pt x="63608" y="72021"/>
                </a:moveTo>
                <a:lnTo>
                  <a:pt x="39878" y="85945"/>
                </a:lnTo>
                <a:lnTo>
                  <a:pt x="87619" y="85945"/>
                </a:lnTo>
                <a:lnTo>
                  <a:pt x="63608" y="72021"/>
                </a:lnTo>
                <a:close/>
              </a:path>
              <a:path w="2121535" h="144145">
                <a:moveTo>
                  <a:pt x="87062" y="58259"/>
                </a:moveTo>
                <a:lnTo>
                  <a:pt x="39878" y="58259"/>
                </a:lnTo>
                <a:lnTo>
                  <a:pt x="63608" y="72021"/>
                </a:lnTo>
                <a:lnTo>
                  <a:pt x="87062" y="58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31852" y="2998342"/>
            <a:ext cx="144145" cy="919480"/>
          </a:xfrm>
          <a:custGeom>
            <a:avLst/>
            <a:gdLst/>
            <a:ahLst/>
            <a:cxnLst/>
            <a:rect l="l" t="t" r="r" b="b"/>
            <a:pathLst>
              <a:path w="144144" h="919479">
                <a:moveTo>
                  <a:pt x="71901" y="63608"/>
                </a:moveTo>
                <a:lnTo>
                  <a:pt x="55899" y="91040"/>
                </a:lnTo>
                <a:lnTo>
                  <a:pt x="55899" y="919353"/>
                </a:lnTo>
                <a:lnTo>
                  <a:pt x="87903" y="919353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919479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90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919479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90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919479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8"/>
                </a:lnTo>
                <a:lnTo>
                  <a:pt x="87903" y="39878"/>
                </a:lnTo>
                <a:lnTo>
                  <a:pt x="87903" y="31750"/>
                </a:lnTo>
                <a:close/>
              </a:path>
              <a:path w="144144" h="919479">
                <a:moveTo>
                  <a:pt x="87903" y="39878"/>
                </a:moveTo>
                <a:lnTo>
                  <a:pt x="85744" y="39878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8"/>
                </a:lnTo>
                <a:close/>
              </a:path>
              <a:path w="144144" h="919479">
                <a:moveTo>
                  <a:pt x="85744" y="39878"/>
                </a:moveTo>
                <a:lnTo>
                  <a:pt x="58058" y="39878"/>
                </a:lnTo>
                <a:lnTo>
                  <a:pt x="71901" y="63608"/>
                </a:lnTo>
                <a:lnTo>
                  <a:pt x="85744" y="39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91055" y="2908554"/>
            <a:ext cx="797560" cy="935990"/>
          </a:xfrm>
          <a:custGeom>
            <a:avLst/>
            <a:gdLst/>
            <a:ahLst/>
            <a:cxnLst/>
            <a:rect l="l" t="t" r="r" b="b"/>
            <a:pathLst>
              <a:path w="797560" h="935989">
                <a:moveTo>
                  <a:pt x="764091" y="39101"/>
                </a:moveTo>
                <a:lnTo>
                  <a:pt x="739958" y="47590"/>
                </a:lnTo>
                <a:lnTo>
                  <a:pt x="0" y="918718"/>
                </a:lnTo>
                <a:lnTo>
                  <a:pt x="19812" y="935482"/>
                </a:lnTo>
                <a:lnTo>
                  <a:pt x="759593" y="64419"/>
                </a:lnTo>
                <a:lnTo>
                  <a:pt x="764091" y="39101"/>
                </a:lnTo>
                <a:close/>
              </a:path>
              <a:path w="797560" h="935989">
                <a:moveTo>
                  <a:pt x="795325" y="11175"/>
                </a:moveTo>
                <a:lnTo>
                  <a:pt x="770889" y="11175"/>
                </a:lnTo>
                <a:lnTo>
                  <a:pt x="790575" y="27940"/>
                </a:lnTo>
                <a:lnTo>
                  <a:pt x="759593" y="64419"/>
                </a:lnTo>
                <a:lnTo>
                  <a:pt x="752220" y="105918"/>
                </a:lnTo>
                <a:lnTo>
                  <a:pt x="750951" y="112903"/>
                </a:lnTo>
                <a:lnTo>
                  <a:pt x="755650" y="119634"/>
                </a:lnTo>
                <a:lnTo>
                  <a:pt x="769746" y="122174"/>
                </a:lnTo>
                <a:lnTo>
                  <a:pt x="776477" y="117475"/>
                </a:lnTo>
                <a:lnTo>
                  <a:pt x="795325" y="11175"/>
                </a:lnTo>
                <a:close/>
              </a:path>
              <a:path w="797560" h="935989">
                <a:moveTo>
                  <a:pt x="778048" y="17272"/>
                </a:moveTo>
                <a:lnTo>
                  <a:pt x="767969" y="17272"/>
                </a:lnTo>
                <a:lnTo>
                  <a:pt x="784987" y="31750"/>
                </a:lnTo>
                <a:lnTo>
                  <a:pt x="764091" y="39101"/>
                </a:lnTo>
                <a:lnTo>
                  <a:pt x="759593" y="64419"/>
                </a:lnTo>
                <a:lnTo>
                  <a:pt x="790575" y="27940"/>
                </a:lnTo>
                <a:lnTo>
                  <a:pt x="778048" y="17272"/>
                </a:lnTo>
                <a:close/>
              </a:path>
              <a:path w="797560" h="935989">
                <a:moveTo>
                  <a:pt x="797306" y="0"/>
                </a:moveTo>
                <a:lnTo>
                  <a:pt x="684783" y="39624"/>
                </a:lnTo>
                <a:lnTo>
                  <a:pt x="681227" y="46990"/>
                </a:lnTo>
                <a:lnTo>
                  <a:pt x="683641" y="53721"/>
                </a:lnTo>
                <a:lnTo>
                  <a:pt x="685926" y="60451"/>
                </a:lnTo>
                <a:lnTo>
                  <a:pt x="693419" y="64008"/>
                </a:lnTo>
                <a:lnTo>
                  <a:pt x="739958" y="47590"/>
                </a:lnTo>
                <a:lnTo>
                  <a:pt x="770889" y="11175"/>
                </a:lnTo>
                <a:lnTo>
                  <a:pt x="795325" y="11175"/>
                </a:lnTo>
                <a:lnTo>
                  <a:pt x="797306" y="0"/>
                </a:lnTo>
                <a:close/>
              </a:path>
              <a:path w="797560" h="935989">
                <a:moveTo>
                  <a:pt x="770889" y="11175"/>
                </a:moveTo>
                <a:lnTo>
                  <a:pt x="739958" y="47590"/>
                </a:lnTo>
                <a:lnTo>
                  <a:pt x="764091" y="39101"/>
                </a:lnTo>
                <a:lnTo>
                  <a:pt x="767969" y="17272"/>
                </a:lnTo>
                <a:lnTo>
                  <a:pt x="778048" y="17272"/>
                </a:lnTo>
                <a:lnTo>
                  <a:pt x="770889" y="11175"/>
                </a:lnTo>
                <a:close/>
              </a:path>
              <a:path w="797560" h="935989">
                <a:moveTo>
                  <a:pt x="767969" y="17272"/>
                </a:moveTo>
                <a:lnTo>
                  <a:pt x="764091" y="39101"/>
                </a:lnTo>
                <a:lnTo>
                  <a:pt x="784987" y="31750"/>
                </a:lnTo>
                <a:lnTo>
                  <a:pt x="767969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00857" y="29484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108</a:t>
            </a:fld>
            <a:endParaRPr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3561" y="518693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5205221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1" y="2981432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9561" y="2981432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6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554" y="2981432"/>
            <a:ext cx="521334" cy="144145"/>
          </a:xfrm>
          <a:custGeom>
            <a:avLst/>
            <a:gdLst/>
            <a:ahLst/>
            <a:cxnLst/>
            <a:rect l="l" t="t" r="r" b="b"/>
            <a:pathLst>
              <a:path w="521335" h="144144">
                <a:moveTo>
                  <a:pt x="457218" y="71901"/>
                </a:moveTo>
                <a:lnTo>
                  <a:pt x="384936" y="114065"/>
                </a:lnTo>
                <a:lnTo>
                  <a:pt x="380204" y="118282"/>
                </a:lnTo>
                <a:lnTo>
                  <a:pt x="377555" y="123797"/>
                </a:lnTo>
                <a:lnTo>
                  <a:pt x="377168" y="129907"/>
                </a:lnTo>
                <a:lnTo>
                  <a:pt x="379221" y="135909"/>
                </a:lnTo>
                <a:lnTo>
                  <a:pt x="383438" y="140716"/>
                </a:lnTo>
                <a:lnTo>
                  <a:pt x="388953" y="143402"/>
                </a:lnTo>
                <a:lnTo>
                  <a:pt x="395063" y="143803"/>
                </a:lnTo>
                <a:lnTo>
                  <a:pt x="401066" y="141751"/>
                </a:lnTo>
                <a:lnTo>
                  <a:pt x="493390" y="87903"/>
                </a:lnTo>
                <a:lnTo>
                  <a:pt x="489076" y="87903"/>
                </a:lnTo>
                <a:lnTo>
                  <a:pt x="489076" y="85744"/>
                </a:lnTo>
                <a:lnTo>
                  <a:pt x="480948" y="85744"/>
                </a:lnTo>
                <a:lnTo>
                  <a:pt x="457218" y="71901"/>
                </a:lnTo>
                <a:close/>
              </a:path>
              <a:path w="521335" h="144144">
                <a:moveTo>
                  <a:pt x="4297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29786" y="87903"/>
                </a:lnTo>
                <a:lnTo>
                  <a:pt x="457218" y="71901"/>
                </a:lnTo>
                <a:lnTo>
                  <a:pt x="429786" y="55899"/>
                </a:lnTo>
                <a:close/>
              </a:path>
              <a:path w="521335" h="144144">
                <a:moveTo>
                  <a:pt x="493390" y="55899"/>
                </a:moveTo>
                <a:lnTo>
                  <a:pt x="489076" y="55899"/>
                </a:lnTo>
                <a:lnTo>
                  <a:pt x="489076" y="87903"/>
                </a:lnTo>
                <a:lnTo>
                  <a:pt x="493390" y="87903"/>
                </a:lnTo>
                <a:lnTo>
                  <a:pt x="520826" y="71901"/>
                </a:lnTo>
                <a:lnTo>
                  <a:pt x="493390" y="55899"/>
                </a:lnTo>
                <a:close/>
              </a:path>
              <a:path w="521335" h="144144">
                <a:moveTo>
                  <a:pt x="480948" y="58058"/>
                </a:moveTo>
                <a:lnTo>
                  <a:pt x="457218" y="71901"/>
                </a:lnTo>
                <a:lnTo>
                  <a:pt x="480948" y="85744"/>
                </a:lnTo>
                <a:lnTo>
                  <a:pt x="480948" y="58058"/>
                </a:lnTo>
                <a:close/>
              </a:path>
              <a:path w="521335" h="144144">
                <a:moveTo>
                  <a:pt x="489076" y="58058"/>
                </a:moveTo>
                <a:lnTo>
                  <a:pt x="480948" y="58058"/>
                </a:lnTo>
                <a:lnTo>
                  <a:pt x="480948" y="85744"/>
                </a:lnTo>
                <a:lnTo>
                  <a:pt x="489076" y="85744"/>
                </a:lnTo>
                <a:lnTo>
                  <a:pt x="489076" y="58058"/>
                </a:lnTo>
                <a:close/>
              </a:path>
              <a:path w="521335" h="144144">
                <a:moveTo>
                  <a:pt x="395063" y="0"/>
                </a:moveTo>
                <a:lnTo>
                  <a:pt x="388953" y="400"/>
                </a:lnTo>
                <a:lnTo>
                  <a:pt x="383438" y="3087"/>
                </a:lnTo>
                <a:lnTo>
                  <a:pt x="379221" y="7893"/>
                </a:lnTo>
                <a:lnTo>
                  <a:pt x="377168" y="13896"/>
                </a:lnTo>
                <a:lnTo>
                  <a:pt x="377555" y="20006"/>
                </a:lnTo>
                <a:lnTo>
                  <a:pt x="380204" y="25521"/>
                </a:lnTo>
                <a:lnTo>
                  <a:pt x="384936" y="29737"/>
                </a:lnTo>
                <a:lnTo>
                  <a:pt x="457218" y="71901"/>
                </a:lnTo>
                <a:lnTo>
                  <a:pt x="480948" y="58058"/>
                </a:lnTo>
                <a:lnTo>
                  <a:pt x="489076" y="58058"/>
                </a:lnTo>
                <a:lnTo>
                  <a:pt x="489076" y="55899"/>
                </a:lnTo>
                <a:lnTo>
                  <a:pt x="493390" y="55899"/>
                </a:lnTo>
                <a:lnTo>
                  <a:pt x="401066" y="2051"/>
                </a:lnTo>
                <a:lnTo>
                  <a:pt x="39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980" y="2978142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28443" y="88666"/>
                </a:moveTo>
                <a:lnTo>
                  <a:pt x="1082929" y="113799"/>
                </a:lnTo>
                <a:lnTo>
                  <a:pt x="1078079" y="117925"/>
                </a:lnTo>
                <a:lnTo>
                  <a:pt x="1075277" y="123372"/>
                </a:lnTo>
                <a:lnTo>
                  <a:pt x="1074713" y="129462"/>
                </a:lnTo>
                <a:lnTo>
                  <a:pt x="1076579" y="135516"/>
                </a:lnTo>
                <a:lnTo>
                  <a:pt x="1080704" y="140366"/>
                </a:lnTo>
                <a:lnTo>
                  <a:pt x="1086151" y="143168"/>
                </a:lnTo>
                <a:lnTo>
                  <a:pt x="1092241" y="143732"/>
                </a:lnTo>
                <a:lnTo>
                  <a:pt x="1098296" y="141866"/>
                </a:lnTo>
                <a:lnTo>
                  <a:pt x="1192114" y="90050"/>
                </a:lnTo>
                <a:lnTo>
                  <a:pt x="1187577" y="90050"/>
                </a:lnTo>
                <a:lnTo>
                  <a:pt x="1128443" y="88666"/>
                </a:lnTo>
                <a:close/>
              </a:path>
              <a:path w="1219835" h="144144">
                <a:moveTo>
                  <a:pt x="1156244" y="73313"/>
                </a:moveTo>
                <a:lnTo>
                  <a:pt x="1128443" y="88666"/>
                </a:lnTo>
                <a:lnTo>
                  <a:pt x="1187577" y="90050"/>
                </a:lnTo>
                <a:lnTo>
                  <a:pt x="1187634" y="87637"/>
                </a:lnTo>
                <a:lnTo>
                  <a:pt x="1179576" y="87637"/>
                </a:lnTo>
                <a:lnTo>
                  <a:pt x="1156244" y="73313"/>
                </a:lnTo>
                <a:close/>
              </a:path>
              <a:path w="1219835" h="144144">
                <a:moveTo>
                  <a:pt x="1095646" y="0"/>
                </a:moveTo>
                <a:lnTo>
                  <a:pt x="1089517" y="261"/>
                </a:lnTo>
                <a:lnTo>
                  <a:pt x="1083935" y="2809"/>
                </a:lnTo>
                <a:lnTo>
                  <a:pt x="1079627" y="7500"/>
                </a:lnTo>
                <a:lnTo>
                  <a:pt x="1077404" y="13434"/>
                </a:lnTo>
                <a:lnTo>
                  <a:pt x="1077658" y="19534"/>
                </a:lnTo>
                <a:lnTo>
                  <a:pt x="1080198" y="25110"/>
                </a:lnTo>
                <a:lnTo>
                  <a:pt x="1084834" y="29471"/>
                </a:lnTo>
                <a:lnTo>
                  <a:pt x="1129118" y="56659"/>
                </a:lnTo>
                <a:lnTo>
                  <a:pt x="1188339" y="58046"/>
                </a:lnTo>
                <a:lnTo>
                  <a:pt x="1187577" y="90050"/>
                </a:lnTo>
                <a:lnTo>
                  <a:pt x="1192114" y="90050"/>
                </a:lnTo>
                <a:lnTo>
                  <a:pt x="1219708" y="74810"/>
                </a:lnTo>
                <a:lnTo>
                  <a:pt x="1101598" y="2166"/>
                </a:lnTo>
                <a:lnTo>
                  <a:pt x="1095646" y="0"/>
                </a:lnTo>
                <a:close/>
              </a:path>
              <a:path w="1219835" h="144144">
                <a:moveTo>
                  <a:pt x="762" y="30233"/>
                </a:moveTo>
                <a:lnTo>
                  <a:pt x="0" y="62237"/>
                </a:lnTo>
                <a:lnTo>
                  <a:pt x="1128443" y="88666"/>
                </a:lnTo>
                <a:lnTo>
                  <a:pt x="1156244" y="73313"/>
                </a:lnTo>
                <a:lnTo>
                  <a:pt x="1129118" y="56659"/>
                </a:lnTo>
                <a:lnTo>
                  <a:pt x="762" y="30233"/>
                </a:lnTo>
                <a:close/>
              </a:path>
              <a:path w="1219835" h="144144">
                <a:moveTo>
                  <a:pt x="1180211" y="60078"/>
                </a:moveTo>
                <a:lnTo>
                  <a:pt x="1156244" y="73313"/>
                </a:lnTo>
                <a:lnTo>
                  <a:pt x="1179576" y="87637"/>
                </a:lnTo>
                <a:lnTo>
                  <a:pt x="1180211" y="60078"/>
                </a:lnTo>
                <a:close/>
              </a:path>
              <a:path w="1219835" h="144144">
                <a:moveTo>
                  <a:pt x="1188290" y="60078"/>
                </a:moveTo>
                <a:lnTo>
                  <a:pt x="1180211" y="60078"/>
                </a:lnTo>
                <a:lnTo>
                  <a:pt x="1179576" y="87637"/>
                </a:lnTo>
                <a:lnTo>
                  <a:pt x="1187634" y="87637"/>
                </a:lnTo>
                <a:lnTo>
                  <a:pt x="1188290" y="60078"/>
                </a:lnTo>
                <a:close/>
              </a:path>
              <a:path w="1219835" h="144144">
                <a:moveTo>
                  <a:pt x="1129118" y="56659"/>
                </a:moveTo>
                <a:lnTo>
                  <a:pt x="1156244" y="73313"/>
                </a:lnTo>
                <a:lnTo>
                  <a:pt x="1180211" y="60078"/>
                </a:lnTo>
                <a:lnTo>
                  <a:pt x="1188290" y="60078"/>
                </a:lnTo>
                <a:lnTo>
                  <a:pt x="1188339" y="58046"/>
                </a:lnTo>
                <a:lnTo>
                  <a:pt x="1129118" y="566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1161" y="2981432"/>
            <a:ext cx="1886585" cy="144145"/>
          </a:xfrm>
          <a:custGeom>
            <a:avLst/>
            <a:gdLst/>
            <a:ahLst/>
            <a:cxnLst/>
            <a:rect l="l" t="t" r="r" b="b"/>
            <a:pathLst>
              <a:path w="1886584" h="144144">
                <a:moveTo>
                  <a:pt x="1822468" y="71901"/>
                </a:moveTo>
                <a:lnTo>
                  <a:pt x="1750187" y="114065"/>
                </a:lnTo>
                <a:lnTo>
                  <a:pt x="1745454" y="118282"/>
                </a:lnTo>
                <a:lnTo>
                  <a:pt x="1742805" y="123797"/>
                </a:lnTo>
                <a:lnTo>
                  <a:pt x="1742418" y="129907"/>
                </a:lnTo>
                <a:lnTo>
                  <a:pt x="1744472" y="135909"/>
                </a:lnTo>
                <a:lnTo>
                  <a:pt x="1748688" y="140716"/>
                </a:lnTo>
                <a:lnTo>
                  <a:pt x="1754203" y="143402"/>
                </a:lnTo>
                <a:lnTo>
                  <a:pt x="1760313" y="143803"/>
                </a:lnTo>
                <a:lnTo>
                  <a:pt x="1766316" y="141751"/>
                </a:lnTo>
                <a:lnTo>
                  <a:pt x="1858640" y="87903"/>
                </a:lnTo>
                <a:lnTo>
                  <a:pt x="1854327" y="87903"/>
                </a:lnTo>
                <a:lnTo>
                  <a:pt x="1854327" y="85744"/>
                </a:lnTo>
                <a:lnTo>
                  <a:pt x="1846199" y="85744"/>
                </a:lnTo>
                <a:lnTo>
                  <a:pt x="1822468" y="71901"/>
                </a:lnTo>
                <a:close/>
              </a:path>
              <a:path w="1886584" h="144144">
                <a:moveTo>
                  <a:pt x="17950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795036" y="87903"/>
                </a:lnTo>
                <a:lnTo>
                  <a:pt x="1822468" y="71901"/>
                </a:lnTo>
                <a:lnTo>
                  <a:pt x="1795036" y="55899"/>
                </a:lnTo>
                <a:close/>
              </a:path>
              <a:path w="1886584" h="144144">
                <a:moveTo>
                  <a:pt x="1858640" y="55899"/>
                </a:moveTo>
                <a:lnTo>
                  <a:pt x="1854327" y="55899"/>
                </a:lnTo>
                <a:lnTo>
                  <a:pt x="1854327" y="87903"/>
                </a:lnTo>
                <a:lnTo>
                  <a:pt x="1858640" y="87903"/>
                </a:lnTo>
                <a:lnTo>
                  <a:pt x="1886077" y="71901"/>
                </a:lnTo>
                <a:lnTo>
                  <a:pt x="1858640" y="55899"/>
                </a:lnTo>
                <a:close/>
              </a:path>
              <a:path w="1886584" h="144144">
                <a:moveTo>
                  <a:pt x="1846199" y="58058"/>
                </a:moveTo>
                <a:lnTo>
                  <a:pt x="1822468" y="71901"/>
                </a:lnTo>
                <a:lnTo>
                  <a:pt x="1846199" y="85744"/>
                </a:lnTo>
                <a:lnTo>
                  <a:pt x="1846199" y="58058"/>
                </a:lnTo>
                <a:close/>
              </a:path>
              <a:path w="1886584" h="144144">
                <a:moveTo>
                  <a:pt x="1854327" y="58058"/>
                </a:moveTo>
                <a:lnTo>
                  <a:pt x="1846199" y="58058"/>
                </a:lnTo>
                <a:lnTo>
                  <a:pt x="1846199" y="85744"/>
                </a:lnTo>
                <a:lnTo>
                  <a:pt x="1854327" y="85744"/>
                </a:lnTo>
                <a:lnTo>
                  <a:pt x="1854327" y="58058"/>
                </a:lnTo>
                <a:close/>
              </a:path>
              <a:path w="1886584" h="144144">
                <a:moveTo>
                  <a:pt x="1760313" y="0"/>
                </a:moveTo>
                <a:lnTo>
                  <a:pt x="1754203" y="400"/>
                </a:lnTo>
                <a:lnTo>
                  <a:pt x="1748688" y="3087"/>
                </a:lnTo>
                <a:lnTo>
                  <a:pt x="1744472" y="7893"/>
                </a:lnTo>
                <a:lnTo>
                  <a:pt x="1742418" y="13896"/>
                </a:lnTo>
                <a:lnTo>
                  <a:pt x="1742805" y="20006"/>
                </a:lnTo>
                <a:lnTo>
                  <a:pt x="1745454" y="25521"/>
                </a:lnTo>
                <a:lnTo>
                  <a:pt x="1750187" y="29737"/>
                </a:lnTo>
                <a:lnTo>
                  <a:pt x="1822468" y="71901"/>
                </a:lnTo>
                <a:lnTo>
                  <a:pt x="1846199" y="58058"/>
                </a:lnTo>
                <a:lnTo>
                  <a:pt x="1854327" y="58058"/>
                </a:lnTo>
                <a:lnTo>
                  <a:pt x="1854327" y="55899"/>
                </a:lnTo>
                <a:lnTo>
                  <a:pt x="1858640" y="55899"/>
                </a:lnTo>
                <a:lnTo>
                  <a:pt x="1766316" y="2051"/>
                </a:lnTo>
                <a:lnTo>
                  <a:pt x="1760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4934" y="5419831"/>
            <a:ext cx="495934" cy="144145"/>
          </a:xfrm>
          <a:custGeom>
            <a:avLst/>
            <a:gdLst/>
            <a:ahLst/>
            <a:cxnLst/>
            <a:rect l="l" t="t" r="r" b="b"/>
            <a:pathLst>
              <a:path w="4959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959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495935" h="144145">
                <a:moveTo>
                  <a:pt x="4954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495426" y="87903"/>
                </a:lnTo>
                <a:lnTo>
                  <a:pt x="495426" y="55899"/>
                </a:lnTo>
                <a:close/>
              </a:path>
              <a:path w="4959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4959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4959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834" y="5419831"/>
            <a:ext cx="775335" cy="144145"/>
          </a:xfrm>
          <a:custGeom>
            <a:avLst/>
            <a:gdLst/>
            <a:ahLst/>
            <a:cxnLst/>
            <a:rect l="l" t="t" r="r" b="b"/>
            <a:pathLst>
              <a:path w="7753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753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75335" h="144145">
                <a:moveTo>
                  <a:pt x="7748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74826" y="87903"/>
                </a:lnTo>
                <a:lnTo>
                  <a:pt x="774826" y="55899"/>
                </a:lnTo>
                <a:close/>
              </a:path>
              <a:path w="7753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753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753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6060" y="3053333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68"/>
                </a:moveTo>
                <a:lnTo>
                  <a:pt x="7893" y="2296922"/>
                </a:lnTo>
                <a:lnTo>
                  <a:pt x="3087" y="2301138"/>
                </a:lnTo>
                <a:lnTo>
                  <a:pt x="400" y="2306653"/>
                </a:lnTo>
                <a:lnTo>
                  <a:pt x="0" y="2312763"/>
                </a:lnTo>
                <a:lnTo>
                  <a:pt x="2051" y="2318766"/>
                </a:lnTo>
                <a:lnTo>
                  <a:pt x="71901" y="2438527"/>
                </a:lnTo>
                <a:lnTo>
                  <a:pt x="90419" y="2406777"/>
                </a:lnTo>
                <a:lnTo>
                  <a:pt x="55899" y="2406777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904"/>
                </a:lnTo>
                <a:lnTo>
                  <a:pt x="20006" y="2295255"/>
                </a:lnTo>
                <a:lnTo>
                  <a:pt x="13896" y="229486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77"/>
                </a:lnTo>
                <a:lnTo>
                  <a:pt x="87903" y="2406777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68"/>
                </a:moveTo>
                <a:lnTo>
                  <a:pt x="123797" y="2295255"/>
                </a:lnTo>
                <a:lnTo>
                  <a:pt x="118282" y="2297904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77"/>
                </a:lnTo>
                <a:lnTo>
                  <a:pt x="90419" y="2406777"/>
                </a:lnTo>
                <a:lnTo>
                  <a:pt x="141751" y="2318766"/>
                </a:lnTo>
                <a:lnTo>
                  <a:pt x="143803" y="2312763"/>
                </a:lnTo>
                <a:lnTo>
                  <a:pt x="143402" y="2306653"/>
                </a:lnTo>
                <a:lnTo>
                  <a:pt x="140716" y="2301138"/>
                </a:lnTo>
                <a:lnTo>
                  <a:pt x="135909" y="2296922"/>
                </a:lnTo>
                <a:lnTo>
                  <a:pt x="129907" y="229486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1434" y="5419831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6770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677034" h="144145">
                <a:moveTo>
                  <a:pt x="1676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676526" y="87903"/>
                </a:lnTo>
                <a:lnTo>
                  <a:pt x="1676526" y="55899"/>
                </a:lnTo>
                <a:close/>
              </a:path>
              <a:path w="16770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6770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6770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835" y="5424275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5" h="144145">
                <a:moveTo>
                  <a:pt x="125583" y="0"/>
                </a:moveTo>
                <a:lnTo>
                  <a:pt x="119507" y="2053"/>
                </a:lnTo>
                <a:lnTo>
                  <a:pt x="0" y="72157"/>
                </a:lnTo>
                <a:lnTo>
                  <a:pt x="119888" y="141753"/>
                </a:lnTo>
                <a:lnTo>
                  <a:pt x="125964" y="143787"/>
                </a:lnTo>
                <a:lnTo>
                  <a:pt x="132111" y="143357"/>
                </a:lnTo>
                <a:lnTo>
                  <a:pt x="137640" y="140664"/>
                </a:lnTo>
                <a:lnTo>
                  <a:pt x="141859" y="135911"/>
                </a:lnTo>
                <a:lnTo>
                  <a:pt x="143892" y="129909"/>
                </a:lnTo>
                <a:lnTo>
                  <a:pt x="143462" y="123799"/>
                </a:lnTo>
                <a:lnTo>
                  <a:pt x="140769" y="118284"/>
                </a:lnTo>
                <a:lnTo>
                  <a:pt x="136016" y="114067"/>
                </a:lnTo>
                <a:lnTo>
                  <a:pt x="91341" y="88159"/>
                </a:lnTo>
                <a:lnTo>
                  <a:pt x="31877" y="88159"/>
                </a:lnTo>
                <a:lnTo>
                  <a:pt x="31750" y="56155"/>
                </a:lnTo>
                <a:lnTo>
                  <a:pt x="90800" y="55994"/>
                </a:lnTo>
                <a:lnTo>
                  <a:pt x="135763" y="29612"/>
                </a:lnTo>
                <a:lnTo>
                  <a:pt x="143531" y="13771"/>
                </a:lnTo>
                <a:lnTo>
                  <a:pt x="141478" y="7768"/>
                </a:lnTo>
                <a:lnTo>
                  <a:pt x="137259" y="3036"/>
                </a:lnTo>
                <a:lnTo>
                  <a:pt x="131730" y="386"/>
                </a:lnTo>
                <a:lnTo>
                  <a:pt x="125583" y="0"/>
                </a:lnTo>
                <a:close/>
              </a:path>
              <a:path w="1753235" h="144145">
                <a:moveTo>
                  <a:pt x="90800" y="55994"/>
                </a:moveTo>
                <a:lnTo>
                  <a:pt x="31750" y="56155"/>
                </a:lnTo>
                <a:lnTo>
                  <a:pt x="31877" y="88159"/>
                </a:lnTo>
                <a:lnTo>
                  <a:pt x="91063" y="87998"/>
                </a:lnTo>
                <a:lnTo>
                  <a:pt x="87400" y="85873"/>
                </a:lnTo>
                <a:lnTo>
                  <a:pt x="39878" y="85873"/>
                </a:lnTo>
                <a:lnTo>
                  <a:pt x="39878" y="58314"/>
                </a:lnTo>
                <a:lnTo>
                  <a:pt x="86846" y="58314"/>
                </a:lnTo>
                <a:lnTo>
                  <a:pt x="90800" y="55994"/>
                </a:lnTo>
                <a:close/>
              </a:path>
              <a:path w="1753235" h="144145">
                <a:moveTo>
                  <a:pt x="91063" y="87998"/>
                </a:moveTo>
                <a:lnTo>
                  <a:pt x="31877" y="88159"/>
                </a:lnTo>
                <a:lnTo>
                  <a:pt x="91341" y="88159"/>
                </a:lnTo>
                <a:lnTo>
                  <a:pt x="91063" y="87998"/>
                </a:lnTo>
                <a:close/>
              </a:path>
              <a:path w="1753235" h="144145">
                <a:moveTo>
                  <a:pt x="1752727" y="51456"/>
                </a:moveTo>
                <a:lnTo>
                  <a:pt x="90800" y="55994"/>
                </a:lnTo>
                <a:lnTo>
                  <a:pt x="63499" y="72013"/>
                </a:lnTo>
                <a:lnTo>
                  <a:pt x="91063" y="87998"/>
                </a:lnTo>
                <a:lnTo>
                  <a:pt x="1752727" y="83460"/>
                </a:lnTo>
                <a:lnTo>
                  <a:pt x="1752727" y="51456"/>
                </a:lnTo>
                <a:close/>
              </a:path>
              <a:path w="1753235" h="144145">
                <a:moveTo>
                  <a:pt x="39878" y="58314"/>
                </a:moveTo>
                <a:lnTo>
                  <a:pt x="39878" y="85873"/>
                </a:lnTo>
                <a:lnTo>
                  <a:pt x="63499" y="72013"/>
                </a:lnTo>
                <a:lnTo>
                  <a:pt x="39878" y="58314"/>
                </a:lnTo>
                <a:close/>
              </a:path>
              <a:path w="1753235" h="144145">
                <a:moveTo>
                  <a:pt x="63499" y="72013"/>
                </a:moveTo>
                <a:lnTo>
                  <a:pt x="39878" y="85873"/>
                </a:lnTo>
                <a:lnTo>
                  <a:pt x="87400" y="85873"/>
                </a:lnTo>
                <a:lnTo>
                  <a:pt x="63499" y="72013"/>
                </a:lnTo>
                <a:close/>
              </a:path>
              <a:path w="1753235" h="144145">
                <a:moveTo>
                  <a:pt x="86846" y="58314"/>
                </a:moveTo>
                <a:lnTo>
                  <a:pt x="39878" y="58314"/>
                </a:lnTo>
                <a:lnTo>
                  <a:pt x="63499" y="72013"/>
                </a:lnTo>
                <a:lnTo>
                  <a:pt x="86846" y="5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9060" y="4196207"/>
            <a:ext cx="144145" cy="1296035"/>
          </a:xfrm>
          <a:custGeom>
            <a:avLst/>
            <a:gdLst/>
            <a:ahLst/>
            <a:cxnLst/>
            <a:rect l="l" t="t" r="r" b="b"/>
            <a:pathLst>
              <a:path w="144144" h="1296035">
                <a:moveTo>
                  <a:pt x="71901" y="63608"/>
                </a:moveTo>
                <a:lnTo>
                  <a:pt x="55899" y="91040"/>
                </a:lnTo>
                <a:lnTo>
                  <a:pt x="55899" y="1295527"/>
                </a:lnTo>
                <a:lnTo>
                  <a:pt x="87903" y="12955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960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90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960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90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2960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8"/>
                </a:lnTo>
                <a:lnTo>
                  <a:pt x="87903" y="39878"/>
                </a:lnTo>
                <a:lnTo>
                  <a:pt x="87903" y="31750"/>
                </a:lnTo>
                <a:close/>
              </a:path>
              <a:path w="144144" h="1296035">
                <a:moveTo>
                  <a:pt x="87903" y="39878"/>
                </a:moveTo>
                <a:lnTo>
                  <a:pt x="85744" y="39878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8"/>
                </a:lnTo>
                <a:close/>
              </a:path>
              <a:path w="144144" h="1296035">
                <a:moveTo>
                  <a:pt x="85744" y="39878"/>
                </a:moveTo>
                <a:lnTo>
                  <a:pt x="58058" y="39878"/>
                </a:lnTo>
                <a:lnTo>
                  <a:pt x="71901" y="63608"/>
                </a:lnTo>
                <a:lnTo>
                  <a:pt x="85744" y="39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340" y="2627757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2509" y="323735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9461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231" y="946150"/>
            <a:ext cx="403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9961" y="27485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0010" y="2766440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98954" y="27485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8870" y="28369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8870" y="28369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27630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5230" y="30087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7258" y="476173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11039" y="55953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20361" y="518693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8753" y="52753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8753" y="52753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39561" y="2748533"/>
            <a:ext cx="1371600" cy="609600"/>
          </a:xfrm>
          <a:custGeom>
            <a:avLst/>
            <a:gdLst/>
            <a:ahLst/>
            <a:cxnLst/>
            <a:rect l="l" t="t" r="r" b="b"/>
            <a:pathLst>
              <a:path w="1371600" h="609600">
                <a:moveTo>
                  <a:pt x="0" y="609600"/>
                </a:moveTo>
                <a:lnTo>
                  <a:pt x="1371599" y="609600"/>
                </a:lnTo>
                <a:lnTo>
                  <a:pt x="1371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70245" y="2766440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1+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91961" y="51869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53260" y="3053333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5" h="2134235">
                <a:moveTo>
                  <a:pt x="13896" y="1990068"/>
                </a:moveTo>
                <a:lnTo>
                  <a:pt x="7893" y="1992121"/>
                </a:lnTo>
                <a:lnTo>
                  <a:pt x="3087" y="1996338"/>
                </a:lnTo>
                <a:lnTo>
                  <a:pt x="400" y="2001853"/>
                </a:lnTo>
                <a:lnTo>
                  <a:pt x="0" y="2007963"/>
                </a:lnTo>
                <a:lnTo>
                  <a:pt x="2051" y="2013965"/>
                </a:lnTo>
                <a:lnTo>
                  <a:pt x="71901" y="2133727"/>
                </a:lnTo>
                <a:lnTo>
                  <a:pt x="90493" y="2101849"/>
                </a:lnTo>
                <a:lnTo>
                  <a:pt x="55899" y="2101849"/>
                </a:lnTo>
                <a:lnTo>
                  <a:pt x="55899" y="2042686"/>
                </a:lnTo>
                <a:lnTo>
                  <a:pt x="29737" y="1997836"/>
                </a:lnTo>
                <a:lnTo>
                  <a:pt x="25521" y="1993104"/>
                </a:lnTo>
                <a:lnTo>
                  <a:pt x="20006" y="1990455"/>
                </a:lnTo>
                <a:lnTo>
                  <a:pt x="13896" y="1990068"/>
                </a:lnTo>
                <a:close/>
              </a:path>
              <a:path w="144145" h="2134235">
                <a:moveTo>
                  <a:pt x="55899" y="2042686"/>
                </a:moveTo>
                <a:lnTo>
                  <a:pt x="55899" y="2101849"/>
                </a:lnTo>
                <a:lnTo>
                  <a:pt x="87903" y="2101849"/>
                </a:lnTo>
                <a:lnTo>
                  <a:pt x="87903" y="2093848"/>
                </a:lnTo>
                <a:lnTo>
                  <a:pt x="58058" y="2093848"/>
                </a:lnTo>
                <a:lnTo>
                  <a:pt x="71901" y="2070118"/>
                </a:lnTo>
                <a:lnTo>
                  <a:pt x="55899" y="2042686"/>
                </a:lnTo>
                <a:close/>
              </a:path>
              <a:path w="144145" h="2134235">
                <a:moveTo>
                  <a:pt x="129907" y="1990068"/>
                </a:moveTo>
                <a:lnTo>
                  <a:pt x="123797" y="1990455"/>
                </a:lnTo>
                <a:lnTo>
                  <a:pt x="118282" y="1993104"/>
                </a:lnTo>
                <a:lnTo>
                  <a:pt x="114065" y="1997836"/>
                </a:lnTo>
                <a:lnTo>
                  <a:pt x="87903" y="2042686"/>
                </a:lnTo>
                <a:lnTo>
                  <a:pt x="87903" y="2101849"/>
                </a:lnTo>
                <a:lnTo>
                  <a:pt x="90493" y="2101849"/>
                </a:lnTo>
                <a:lnTo>
                  <a:pt x="141751" y="2013965"/>
                </a:lnTo>
                <a:lnTo>
                  <a:pt x="143803" y="2007963"/>
                </a:lnTo>
                <a:lnTo>
                  <a:pt x="143402" y="2001853"/>
                </a:lnTo>
                <a:lnTo>
                  <a:pt x="140715" y="1996338"/>
                </a:lnTo>
                <a:lnTo>
                  <a:pt x="135909" y="1992121"/>
                </a:lnTo>
                <a:lnTo>
                  <a:pt x="129907" y="1990068"/>
                </a:lnTo>
                <a:close/>
              </a:path>
              <a:path w="144145" h="2134235">
                <a:moveTo>
                  <a:pt x="71901" y="2070118"/>
                </a:moveTo>
                <a:lnTo>
                  <a:pt x="58058" y="2093848"/>
                </a:lnTo>
                <a:lnTo>
                  <a:pt x="85744" y="2093848"/>
                </a:lnTo>
                <a:lnTo>
                  <a:pt x="71901" y="2070118"/>
                </a:lnTo>
                <a:close/>
              </a:path>
              <a:path w="144145" h="2134235">
                <a:moveTo>
                  <a:pt x="87903" y="2042686"/>
                </a:moveTo>
                <a:lnTo>
                  <a:pt x="71901" y="2070118"/>
                </a:lnTo>
                <a:lnTo>
                  <a:pt x="85744" y="2093848"/>
                </a:lnTo>
                <a:lnTo>
                  <a:pt x="87903" y="2093848"/>
                </a:lnTo>
                <a:lnTo>
                  <a:pt x="87903" y="2042686"/>
                </a:lnTo>
                <a:close/>
              </a:path>
              <a:path w="144145" h="2134235">
                <a:moveTo>
                  <a:pt x="87903" y="0"/>
                </a:moveTo>
                <a:lnTo>
                  <a:pt x="55899" y="0"/>
                </a:lnTo>
                <a:lnTo>
                  <a:pt x="55899" y="2042686"/>
                </a:lnTo>
                <a:lnTo>
                  <a:pt x="71901" y="2070118"/>
                </a:lnTo>
                <a:lnTo>
                  <a:pt x="87903" y="2042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91055" y="3269741"/>
            <a:ext cx="797560" cy="935990"/>
          </a:xfrm>
          <a:custGeom>
            <a:avLst/>
            <a:gdLst/>
            <a:ahLst/>
            <a:cxnLst/>
            <a:rect l="l" t="t" r="r" b="b"/>
            <a:pathLst>
              <a:path w="797560" h="935989">
                <a:moveTo>
                  <a:pt x="764091" y="39101"/>
                </a:moveTo>
                <a:lnTo>
                  <a:pt x="739958" y="47590"/>
                </a:lnTo>
                <a:lnTo>
                  <a:pt x="0" y="918718"/>
                </a:lnTo>
                <a:lnTo>
                  <a:pt x="19812" y="935482"/>
                </a:lnTo>
                <a:lnTo>
                  <a:pt x="759593" y="64419"/>
                </a:lnTo>
                <a:lnTo>
                  <a:pt x="764091" y="39101"/>
                </a:lnTo>
                <a:close/>
              </a:path>
              <a:path w="797560" h="935989">
                <a:moveTo>
                  <a:pt x="795325" y="11175"/>
                </a:moveTo>
                <a:lnTo>
                  <a:pt x="770889" y="11175"/>
                </a:lnTo>
                <a:lnTo>
                  <a:pt x="790575" y="27940"/>
                </a:lnTo>
                <a:lnTo>
                  <a:pt x="759593" y="64419"/>
                </a:lnTo>
                <a:lnTo>
                  <a:pt x="752220" y="105918"/>
                </a:lnTo>
                <a:lnTo>
                  <a:pt x="750951" y="112903"/>
                </a:lnTo>
                <a:lnTo>
                  <a:pt x="755650" y="119634"/>
                </a:lnTo>
                <a:lnTo>
                  <a:pt x="769746" y="122174"/>
                </a:lnTo>
                <a:lnTo>
                  <a:pt x="776477" y="117475"/>
                </a:lnTo>
                <a:lnTo>
                  <a:pt x="795325" y="11175"/>
                </a:lnTo>
                <a:close/>
              </a:path>
              <a:path w="797560" h="935989">
                <a:moveTo>
                  <a:pt x="778048" y="17272"/>
                </a:moveTo>
                <a:lnTo>
                  <a:pt x="767969" y="17272"/>
                </a:lnTo>
                <a:lnTo>
                  <a:pt x="784987" y="31750"/>
                </a:lnTo>
                <a:lnTo>
                  <a:pt x="764091" y="39101"/>
                </a:lnTo>
                <a:lnTo>
                  <a:pt x="759593" y="64419"/>
                </a:lnTo>
                <a:lnTo>
                  <a:pt x="790575" y="27940"/>
                </a:lnTo>
                <a:lnTo>
                  <a:pt x="778048" y="17272"/>
                </a:lnTo>
                <a:close/>
              </a:path>
              <a:path w="797560" h="935989">
                <a:moveTo>
                  <a:pt x="797306" y="0"/>
                </a:moveTo>
                <a:lnTo>
                  <a:pt x="684783" y="39624"/>
                </a:lnTo>
                <a:lnTo>
                  <a:pt x="681227" y="46990"/>
                </a:lnTo>
                <a:lnTo>
                  <a:pt x="683641" y="53721"/>
                </a:lnTo>
                <a:lnTo>
                  <a:pt x="685926" y="60452"/>
                </a:lnTo>
                <a:lnTo>
                  <a:pt x="693419" y="64008"/>
                </a:lnTo>
                <a:lnTo>
                  <a:pt x="739958" y="47590"/>
                </a:lnTo>
                <a:lnTo>
                  <a:pt x="770889" y="11175"/>
                </a:lnTo>
                <a:lnTo>
                  <a:pt x="795325" y="11175"/>
                </a:lnTo>
                <a:lnTo>
                  <a:pt x="797306" y="0"/>
                </a:lnTo>
                <a:close/>
              </a:path>
              <a:path w="797560" h="935989">
                <a:moveTo>
                  <a:pt x="770889" y="11175"/>
                </a:moveTo>
                <a:lnTo>
                  <a:pt x="739958" y="47590"/>
                </a:lnTo>
                <a:lnTo>
                  <a:pt x="764091" y="39101"/>
                </a:lnTo>
                <a:lnTo>
                  <a:pt x="767969" y="17272"/>
                </a:lnTo>
                <a:lnTo>
                  <a:pt x="778048" y="17272"/>
                </a:lnTo>
                <a:lnTo>
                  <a:pt x="770889" y="11175"/>
                </a:lnTo>
                <a:close/>
              </a:path>
              <a:path w="797560" h="935989">
                <a:moveTo>
                  <a:pt x="767969" y="17272"/>
                </a:moveTo>
                <a:lnTo>
                  <a:pt x="764091" y="39101"/>
                </a:lnTo>
                <a:lnTo>
                  <a:pt x="784987" y="31750"/>
                </a:lnTo>
                <a:lnTo>
                  <a:pt x="767969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0857" y="33084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51633" y="3025584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478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29761" y="2443733"/>
            <a:ext cx="990600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690"/>
              </a:spcBef>
            </a:pP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430"/>
              </a:spcBef>
            </a:pP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2100" spc="-4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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60972" y="1981961"/>
            <a:ext cx="1244600" cy="840105"/>
          </a:xfrm>
          <a:custGeom>
            <a:avLst/>
            <a:gdLst/>
            <a:ahLst/>
            <a:cxnLst/>
            <a:rect l="l" t="t" r="r" b="b"/>
            <a:pathLst>
              <a:path w="1244600" h="840105">
                <a:moveTo>
                  <a:pt x="1244346" y="629792"/>
                </a:moveTo>
                <a:lnTo>
                  <a:pt x="1151508" y="629792"/>
                </a:lnTo>
                <a:lnTo>
                  <a:pt x="1237233" y="839724"/>
                </a:lnTo>
                <a:lnTo>
                  <a:pt x="1244346" y="629792"/>
                </a:lnTo>
                <a:close/>
              </a:path>
              <a:path w="1244600" h="840105">
                <a:moveTo>
                  <a:pt x="0" y="0"/>
                </a:moveTo>
                <a:lnTo>
                  <a:pt x="56164" y="858"/>
                </a:lnTo>
                <a:lnTo>
                  <a:pt x="111790" y="3410"/>
                </a:lnTo>
                <a:lnTo>
                  <a:pt x="166815" y="7624"/>
                </a:lnTo>
                <a:lnTo>
                  <a:pt x="221176" y="13468"/>
                </a:lnTo>
                <a:lnTo>
                  <a:pt x="274812" y="20907"/>
                </a:lnTo>
                <a:lnTo>
                  <a:pt x="327660" y="29910"/>
                </a:lnTo>
                <a:lnTo>
                  <a:pt x="379657" y="40443"/>
                </a:lnTo>
                <a:lnTo>
                  <a:pt x="430743" y="52474"/>
                </a:lnTo>
                <a:lnTo>
                  <a:pt x="480854" y="65970"/>
                </a:lnTo>
                <a:lnTo>
                  <a:pt x="529928" y="80899"/>
                </a:lnTo>
                <a:lnTo>
                  <a:pt x="577903" y="97227"/>
                </a:lnTo>
                <a:lnTo>
                  <a:pt x="624718" y="114921"/>
                </a:lnTo>
                <a:lnTo>
                  <a:pt x="670308" y="133950"/>
                </a:lnTo>
                <a:lnTo>
                  <a:pt x="714613" y="154280"/>
                </a:lnTo>
                <a:lnTo>
                  <a:pt x="757570" y="175879"/>
                </a:lnTo>
                <a:lnTo>
                  <a:pt x="799117" y="198713"/>
                </a:lnTo>
                <a:lnTo>
                  <a:pt x="839192" y="222750"/>
                </a:lnTo>
                <a:lnTo>
                  <a:pt x="877732" y="247957"/>
                </a:lnTo>
                <a:lnTo>
                  <a:pt x="914675" y="274302"/>
                </a:lnTo>
                <a:lnTo>
                  <a:pt x="949960" y="301751"/>
                </a:lnTo>
                <a:lnTo>
                  <a:pt x="983522" y="330273"/>
                </a:lnTo>
                <a:lnTo>
                  <a:pt x="1015302" y="359833"/>
                </a:lnTo>
                <a:lnTo>
                  <a:pt x="1045236" y="390400"/>
                </a:lnTo>
                <a:lnTo>
                  <a:pt x="1073261" y="421940"/>
                </a:lnTo>
                <a:lnTo>
                  <a:pt x="1099317" y="454421"/>
                </a:lnTo>
                <a:lnTo>
                  <a:pt x="1123340" y="487811"/>
                </a:lnTo>
                <a:lnTo>
                  <a:pt x="1145268" y="522075"/>
                </a:lnTo>
                <a:lnTo>
                  <a:pt x="1165040" y="557182"/>
                </a:lnTo>
                <a:lnTo>
                  <a:pt x="1182592" y="593099"/>
                </a:lnTo>
                <a:lnTo>
                  <a:pt x="1197863" y="629792"/>
                </a:lnTo>
                <a:lnTo>
                  <a:pt x="1197991" y="629792"/>
                </a:lnTo>
                <a:lnTo>
                  <a:pt x="1182719" y="593099"/>
                </a:lnTo>
                <a:lnTo>
                  <a:pt x="1165167" y="557182"/>
                </a:lnTo>
                <a:lnTo>
                  <a:pt x="1145395" y="522075"/>
                </a:lnTo>
                <a:lnTo>
                  <a:pt x="1123467" y="487811"/>
                </a:lnTo>
                <a:lnTo>
                  <a:pt x="1099444" y="454421"/>
                </a:lnTo>
                <a:lnTo>
                  <a:pt x="1073388" y="421940"/>
                </a:lnTo>
                <a:lnTo>
                  <a:pt x="1045363" y="390400"/>
                </a:lnTo>
                <a:lnTo>
                  <a:pt x="1015429" y="359833"/>
                </a:lnTo>
                <a:lnTo>
                  <a:pt x="983649" y="330273"/>
                </a:lnTo>
                <a:lnTo>
                  <a:pt x="950086" y="301751"/>
                </a:lnTo>
                <a:lnTo>
                  <a:pt x="914802" y="274302"/>
                </a:lnTo>
                <a:lnTo>
                  <a:pt x="877859" y="247957"/>
                </a:lnTo>
                <a:lnTo>
                  <a:pt x="839319" y="222750"/>
                </a:lnTo>
                <a:lnTo>
                  <a:pt x="799244" y="198713"/>
                </a:lnTo>
                <a:lnTo>
                  <a:pt x="757697" y="175879"/>
                </a:lnTo>
                <a:lnTo>
                  <a:pt x="714740" y="154280"/>
                </a:lnTo>
                <a:lnTo>
                  <a:pt x="670435" y="133950"/>
                </a:lnTo>
                <a:lnTo>
                  <a:pt x="624845" y="114921"/>
                </a:lnTo>
                <a:lnTo>
                  <a:pt x="578030" y="97227"/>
                </a:lnTo>
                <a:lnTo>
                  <a:pt x="530055" y="80899"/>
                </a:lnTo>
                <a:lnTo>
                  <a:pt x="480981" y="65970"/>
                </a:lnTo>
                <a:lnTo>
                  <a:pt x="430870" y="52474"/>
                </a:lnTo>
                <a:lnTo>
                  <a:pt x="379784" y="40443"/>
                </a:lnTo>
                <a:lnTo>
                  <a:pt x="327786" y="29910"/>
                </a:lnTo>
                <a:lnTo>
                  <a:pt x="274939" y="20907"/>
                </a:lnTo>
                <a:lnTo>
                  <a:pt x="221303" y="13468"/>
                </a:lnTo>
                <a:lnTo>
                  <a:pt x="166942" y="7624"/>
                </a:lnTo>
                <a:lnTo>
                  <a:pt x="111917" y="3410"/>
                </a:lnTo>
                <a:lnTo>
                  <a:pt x="56291" y="858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23865" y="1981961"/>
            <a:ext cx="1237615" cy="840105"/>
          </a:xfrm>
          <a:custGeom>
            <a:avLst/>
            <a:gdLst/>
            <a:ahLst/>
            <a:cxnLst/>
            <a:rect l="l" t="t" r="r" b="b"/>
            <a:pathLst>
              <a:path w="1237614" h="840105">
                <a:moveTo>
                  <a:pt x="1237234" y="0"/>
                </a:moveTo>
                <a:lnTo>
                  <a:pt x="1180477" y="864"/>
                </a:lnTo>
                <a:lnTo>
                  <a:pt x="1124501" y="3431"/>
                </a:lnTo>
                <a:lnTo>
                  <a:pt x="1069233" y="7664"/>
                </a:lnTo>
                <a:lnTo>
                  <a:pt x="1014728" y="13527"/>
                </a:lnTo>
                <a:lnTo>
                  <a:pt x="961041" y="20982"/>
                </a:lnTo>
                <a:lnTo>
                  <a:pt x="908226" y="29993"/>
                </a:lnTo>
                <a:lnTo>
                  <a:pt x="856337" y="40521"/>
                </a:lnTo>
                <a:lnTo>
                  <a:pt x="805430" y="52530"/>
                </a:lnTo>
                <a:lnTo>
                  <a:pt x="755558" y="65984"/>
                </a:lnTo>
                <a:lnTo>
                  <a:pt x="706777" y="80844"/>
                </a:lnTo>
                <a:lnTo>
                  <a:pt x="659141" y="97075"/>
                </a:lnTo>
                <a:lnTo>
                  <a:pt x="612704" y="114638"/>
                </a:lnTo>
                <a:lnTo>
                  <a:pt x="567521" y="133497"/>
                </a:lnTo>
                <a:lnTo>
                  <a:pt x="523647" y="153615"/>
                </a:lnTo>
                <a:lnTo>
                  <a:pt x="481137" y="174955"/>
                </a:lnTo>
                <a:lnTo>
                  <a:pt x="440044" y="197480"/>
                </a:lnTo>
                <a:lnTo>
                  <a:pt x="400424" y="221152"/>
                </a:lnTo>
                <a:lnTo>
                  <a:pt x="362331" y="245935"/>
                </a:lnTo>
                <a:lnTo>
                  <a:pt x="325819" y="271792"/>
                </a:lnTo>
                <a:lnTo>
                  <a:pt x="290943" y="298685"/>
                </a:lnTo>
                <a:lnTo>
                  <a:pt x="257759" y="326577"/>
                </a:lnTo>
                <a:lnTo>
                  <a:pt x="226320" y="355433"/>
                </a:lnTo>
                <a:lnTo>
                  <a:pt x="196680" y="385213"/>
                </a:lnTo>
                <a:lnTo>
                  <a:pt x="168895" y="415882"/>
                </a:lnTo>
                <a:lnTo>
                  <a:pt x="143020" y="447403"/>
                </a:lnTo>
                <a:lnTo>
                  <a:pt x="119108" y="479737"/>
                </a:lnTo>
                <a:lnTo>
                  <a:pt x="97214" y="512849"/>
                </a:lnTo>
                <a:lnTo>
                  <a:pt x="77393" y="546702"/>
                </a:lnTo>
                <a:lnTo>
                  <a:pt x="59700" y="581257"/>
                </a:lnTo>
                <a:lnTo>
                  <a:pt x="44188" y="616479"/>
                </a:lnTo>
                <a:lnTo>
                  <a:pt x="30914" y="652329"/>
                </a:lnTo>
                <a:lnTo>
                  <a:pt x="11292" y="725770"/>
                </a:lnTo>
                <a:lnTo>
                  <a:pt x="1272" y="801283"/>
                </a:lnTo>
                <a:lnTo>
                  <a:pt x="0" y="839724"/>
                </a:lnTo>
                <a:lnTo>
                  <a:pt x="1399" y="801283"/>
                </a:lnTo>
                <a:lnTo>
                  <a:pt x="5182" y="763286"/>
                </a:lnTo>
                <a:lnTo>
                  <a:pt x="20057" y="688772"/>
                </a:lnTo>
                <a:lnTo>
                  <a:pt x="44315" y="616479"/>
                </a:lnTo>
                <a:lnTo>
                  <a:pt x="59827" y="581257"/>
                </a:lnTo>
                <a:lnTo>
                  <a:pt x="77520" y="546702"/>
                </a:lnTo>
                <a:lnTo>
                  <a:pt x="97341" y="512849"/>
                </a:lnTo>
                <a:lnTo>
                  <a:pt x="119235" y="479737"/>
                </a:lnTo>
                <a:lnTo>
                  <a:pt x="143147" y="447403"/>
                </a:lnTo>
                <a:lnTo>
                  <a:pt x="169022" y="415882"/>
                </a:lnTo>
                <a:lnTo>
                  <a:pt x="196807" y="385213"/>
                </a:lnTo>
                <a:lnTo>
                  <a:pt x="226447" y="355433"/>
                </a:lnTo>
                <a:lnTo>
                  <a:pt x="257886" y="326577"/>
                </a:lnTo>
                <a:lnTo>
                  <a:pt x="291070" y="298685"/>
                </a:lnTo>
                <a:lnTo>
                  <a:pt x="325946" y="271792"/>
                </a:lnTo>
                <a:lnTo>
                  <a:pt x="362457" y="245935"/>
                </a:lnTo>
                <a:lnTo>
                  <a:pt x="400551" y="221152"/>
                </a:lnTo>
                <a:lnTo>
                  <a:pt x="440171" y="197480"/>
                </a:lnTo>
                <a:lnTo>
                  <a:pt x="481264" y="174955"/>
                </a:lnTo>
                <a:lnTo>
                  <a:pt x="523774" y="153615"/>
                </a:lnTo>
                <a:lnTo>
                  <a:pt x="567648" y="133497"/>
                </a:lnTo>
                <a:lnTo>
                  <a:pt x="612831" y="114638"/>
                </a:lnTo>
                <a:lnTo>
                  <a:pt x="659268" y="97075"/>
                </a:lnTo>
                <a:lnTo>
                  <a:pt x="706904" y="80844"/>
                </a:lnTo>
                <a:lnTo>
                  <a:pt x="755685" y="65984"/>
                </a:lnTo>
                <a:lnTo>
                  <a:pt x="805557" y="52530"/>
                </a:lnTo>
                <a:lnTo>
                  <a:pt x="856464" y="40521"/>
                </a:lnTo>
                <a:lnTo>
                  <a:pt x="908353" y="29993"/>
                </a:lnTo>
                <a:lnTo>
                  <a:pt x="961168" y="20982"/>
                </a:lnTo>
                <a:lnTo>
                  <a:pt x="1014855" y="13527"/>
                </a:lnTo>
                <a:lnTo>
                  <a:pt x="1069360" y="7664"/>
                </a:lnTo>
                <a:lnTo>
                  <a:pt x="1124628" y="3431"/>
                </a:lnTo>
                <a:lnTo>
                  <a:pt x="1180604" y="864"/>
                </a:lnTo>
                <a:lnTo>
                  <a:pt x="1237234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3865" y="1981961"/>
            <a:ext cx="2481580" cy="840105"/>
          </a:xfrm>
          <a:custGeom>
            <a:avLst/>
            <a:gdLst/>
            <a:ahLst/>
            <a:cxnLst/>
            <a:rect l="l" t="t" r="r" b="b"/>
            <a:pathLst>
              <a:path w="2481579" h="840105">
                <a:moveTo>
                  <a:pt x="1237234" y="0"/>
                </a:moveTo>
                <a:lnTo>
                  <a:pt x="1180604" y="864"/>
                </a:lnTo>
                <a:lnTo>
                  <a:pt x="1124628" y="3431"/>
                </a:lnTo>
                <a:lnTo>
                  <a:pt x="1069360" y="7664"/>
                </a:lnTo>
                <a:lnTo>
                  <a:pt x="1014855" y="13527"/>
                </a:lnTo>
                <a:lnTo>
                  <a:pt x="961168" y="20982"/>
                </a:lnTo>
                <a:lnTo>
                  <a:pt x="908353" y="29993"/>
                </a:lnTo>
                <a:lnTo>
                  <a:pt x="856464" y="40521"/>
                </a:lnTo>
                <a:lnTo>
                  <a:pt x="805557" y="52530"/>
                </a:lnTo>
                <a:lnTo>
                  <a:pt x="755685" y="65984"/>
                </a:lnTo>
                <a:lnTo>
                  <a:pt x="706904" y="80844"/>
                </a:lnTo>
                <a:lnTo>
                  <a:pt x="659268" y="97075"/>
                </a:lnTo>
                <a:lnTo>
                  <a:pt x="612831" y="114638"/>
                </a:lnTo>
                <a:lnTo>
                  <a:pt x="567648" y="133497"/>
                </a:lnTo>
                <a:lnTo>
                  <a:pt x="523774" y="153615"/>
                </a:lnTo>
                <a:lnTo>
                  <a:pt x="481264" y="174955"/>
                </a:lnTo>
                <a:lnTo>
                  <a:pt x="440171" y="197480"/>
                </a:lnTo>
                <a:lnTo>
                  <a:pt x="400551" y="221152"/>
                </a:lnTo>
                <a:lnTo>
                  <a:pt x="362457" y="245935"/>
                </a:lnTo>
                <a:lnTo>
                  <a:pt x="325946" y="271792"/>
                </a:lnTo>
                <a:lnTo>
                  <a:pt x="291070" y="298685"/>
                </a:lnTo>
                <a:lnTo>
                  <a:pt x="257886" y="326577"/>
                </a:lnTo>
                <a:lnTo>
                  <a:pt x="226447" y="355433"/>
                </a:lnTo>
                <a:lnTo>
                  <a:pt x="196807" y="385213"/>
                </a:lnTo>
                <a:lnTo>
                  <a:pt x="169022" y="415882"/>
                </a:lnTo>
                <a:lnTo>
                  <a:pt x="143147" y="447403"/>
                </a:lnTo>
                <a:lnTo>
                  <a:pt x="119235" y="479737"/>
                </a:lnTo>
                <a:lnTo>
                  <a:pt x="97341" y="512849"/>
                </a:lnTo>
                <a:lnTo>
                  <a:pt x="77520" y="546702"/>
                </a:lnTo>
                <a:lnTo>
                  <a:pt x="59827" y="581257"/>
                </a:lnTo>
                <a:lnTo>
                  <a:pt x="44315" y="616479"/>
                </a:lnTo>
                <a:lnTo>
                  <a:pt x="31041" y="652329"/>
                </a:lnTo>
                <a:lnTo>
                  <a:pt x="11419" y="725770"/>
                </a:lnTo>
                <a:lnTo>
                  <a:pt x="1399" y="801283"/>
                </a:lnTo>
                <a:lnTo>
                  <a:pt x="126" y="839724"/>
                </a:lnTo>
                <a:lnTo>
                  <a:pt x="1272" y="801283"/>
                </a:lnTo>
                <a:lnTo>
                  <a:pt x="5055" y="763286"/>
                </a:lnTo>
                <a:lnTo>
                  <a:pt x="19930" y="688772"/>
                </a:lnTo>
                <a:lnTo>
                  <a:pt x="44188" y="616479"/>
                </a:lnTo>
                <a:lnTo>
                  <a:pt x="59700" y="581257"/>
                </a:lnTo>
                <a:lnTo>
                  <a:pt x="77393" y="546702"/>
                </a:lnTo>
                <a:lnTo>
                  <a:pt x="97214" y="512849"/>
                </a:lnTo>
                <a:lnTo>
                  <a:pt x="119108" y="479737"/>
                </a:lnTo>
                <a:lnTo>
                  <a:pt x="143020" y="447403"/>
                </a:lnTo>
                <a:lnTo>
                  <a:pt x="168895" y="415882"/>
                </a:lnTo>
                <a:lnTo>
                  <a:pt x="196680" y="385213"/>
                </a:lnTo>
                <a:lnTo>
                  <a:pt x="226320" y="355433"/>
                </a:lnTo>
                <a:lnTo>
                  <a:pt x="257759" y="326577"/>
                </a:lnTo>
                <a:lnTo>
                  <a:pt x="290943" y="298685"/>
                </a:lnTo>
                <a:lnTo>
                  <a:pt x="325819" y="271792"/>
                </a:lnTo>
                <a:lnTo>
                  <a:pt x="362331" y="245935"/>
                </a:lnTo>
                <a:lnTo>
                  <a:pt x="400424" y="221152"/>
                </a:lnTo>
                <a:lnTo>
                  <a:pt x="440044" y="197480"/>
                </a:lnTo>
                <a:lnTo>
                  <a:pt x="481137" y="174955"/>
                </a:lnTo>
                <a:lnTo>
                  <a:pt x="523647" y="153615"/>
                </a:lnTo>
                <a:lnTo>
                  <a:pt x="567521" y="133497"/>
                </a:lnTo>
                <a:lnTo>
                  <a:pt x="612704" y="114638"/>
                </a:lnTo>
                <a:lnTo>
                  <a:pt x="659141" y="97075"/>
                </a:lnTo>
                <a:lnTo>
                  <a:pt x="706777" y="80844"/>
                </a:lnTo>
                <a:lnTo>
                  <a:pt x="755558" y="65984"/>
                </a:lnTo>
                <a:lnTo>
                  <a:pt x="805430" y="52530"/>
                </a:lnTo>
                <a:lnTo>
                  <a:pt x="856337" y="40521"/>
                </a:lnTo>
                <a:lnTo>
                  <a:pt x="908226" y="29993"/>
                </a:lnTo>
                <a:lnTo>
                  <a:pt x="961041" y="20982"/>
                </a:lnTo>
                <a:lnTo>
                  <a:pt x="1014728" y="13527"/>
                </a:lnTo>
                <a:lnTo>
                  <a:pt x="1069233" y="7664"/>
                </a:lnTo>
                <a:lnTo>
                  <a:pt x="1124501" y="3431"/>
                </a:lnTo>
                <a:lnTo>
                  <a:pt x="1180477" y="864"/>
                </a:lnTo>
                <a:lnTo>
                  <a:pt x="1237107" y="0"/>
                </a:lnTo>
                <a:lnTo>
                  <a:pt x="1293398" y="858"/>
                </a:lnTo>
                <a:lnTo>
                  <a:pt x="1349024" y="3410"/>
                </a:lnTo>
                <a:lnTo>
                  <a:pt x="1404049" y="7624"/>
                </a:lnTo>
                <a:lnTo>
                  <a:pt x="1458410" y="13468"/>
                </a:lnTo>
                <a:lnTo>
                  <a:pt x="1512046" y="20907"/>
                </a:lnTo>
                <a:lnTo>
                  <a:pt x="1564893" y="29910"/>
                </a:lnTo>
                <a:lnTo>
                  <a:pt x="1616891" y="40443"/>
                </a:lnTo>
                <a:lnTo>
                  <a:pt x="1667977" y="52474"/>
                </a:lnTo>
                <a:lnTo>
                  <a:pt x="1718088" y="65970"/>
                </a:lnTo>
                <a:lnTo>
                  <a:pt x="1767162" y="80899"/>
                </a:lnTo>
                <a:lnTo>
                  <a:pt x="1815137" y="97227"/>
                </a:lnTo>
                <a:lnTo>
                  <a:pt x="1861952" y="114921"/>
                </a:lnTo>
                <a:lnTo>
                  <a:pt x="1907542" y="133950"/>
                </a:lnTo>
                <a:lnTo>
                  <a:pt x="1951847" y="154280"/>
                </a:lnTo>
                <a:lnTo>
                  <a:pt x="1994804" y="175879"/>
                </a:lnTo>
                <a:lnTo>
                  <a:pt x="2036351" y="198713"/>
                </a:lnTo>
                <a:lnTo>
                  <a:pt x="2076426" y="222750"/>
                </a:lnTo>
                <a:lnTo>
                  <a:pt x="2114966" y="247957"/>
                </a:lnTo>
                <a:lnTo>
                  <a:pt x="2151909" y="274302"/>
                </a:lnTo>
                <a:lnTo>
                  <a:pt x="2187193" y="301751"/>
                </a:lnTo>
                <a:lnTo>
                  <a:pt x="2220756" y="330273"/>
                </a:lnTo>
                <a:lnTo>
                  <a:pt x="2252536" y="359833"/>
                </a:lnTo>
                <a:lnTo>
                  <a:pt x="2282470" y="390400"/>
                </a:lnTo>
                <a:lnTo>
                  <a:pt x="2310495" y="421940"/>
                </a:lnTo>
                <a:lnTo>
                  <a:pt x="2336551" y="454421"/>
                </a:lnTo>
                <a:lnTo>
                  <a:pt x="2360574" y="487811"/>
                </a:lnTo>
                <a:lnTo>
                  <a:pt x="2382502" y="522075"/>
                </a:lnTo>
                <a:lnTo>
                  <a:pt x="2402274" y="557182"/>
                </a:lnTo>
                <a:lnTo>
                  <a:pt x="2419826" y="593099"/>
                </a:lnTo>
                <a:lnTo>
                  <a:pt x="2435098" y="629792"/>
                </a:lnTo>
                <a:lnTo>
                  <a:pt x="2481453" y="629792"/>
                </a:lnTo>
                <a:lnTo>
                  <a:pt x="2474341" y="839724"/>
                </a:lnTo>
                <a:lnTo>
                  <a:pt x="2388616" y="629792"/>
                </a:lnTo>
                <a:lnTo>
                  <a:pt x="2434970" y="629792"/>
                </a:lnTo>
                <a:lnTo>
                  <a:pt x="2419699" y="593099"/>
                </a:lnTo>
                <a:lnTo>
                  <a:pt x="2402147" y="557182"/>
                </a:lnTo>
                <a:lnTo>
                  <a:pt x="2382375" y="522075"/>
                </a:lnTo>
                <a:lnTo>
                  <a:pt x="2360447" y="487811"/>
                </a:lnTo>
                <a:lnTo>
                  <a:pt x="2336424" y="454421"/>
                </a:lnTo>
                <a:lnTo>
                  <a:pt x="2310368" y="421940"/>
                </a:lnTo>
                <a:lnTo>
                  <a:pt x="2282343" y="390400"/>
                </a:lnTo>
                <a:lnTo>
                  <a:pt x="2252409" y="359833"/>
                </a:lnTo>
                <a:lnTo>
                  <a:pt x="2220629" y="330273"/>
                </a:lnTo>
                <a:lnTo>
                  <a:pt x="2187067" y="301751"/>
                </a:lnTo>
                <a:lnTo>
                  <a:pt x="2151782" y="274302"/>
                </a:lnTo>
                <a:lnTo>
                  <a:pt x="2114839" y="247957"/>
                </a:lnTo>
                <a:lnTo>
                  <a:pt x="2076299" y="222750"/>
                </a:lnTo>
                <a:lnTo>
                  <a:pt x="2036224" y="198713"/>
                </a:lnTo>
                <a:lnTo>
                  <a:pt x="1994677" y="175879"/>
                </a:lnTo>
                <a:lnTo>
                  <a:pt x="1951720" y="154280"/>
                </a:lnTo>
                <a:lnTo>
                  <a:pt x="1907415" y="133950"/>
                </a:lnTo>
                <a:lnTo>
                  <a:pt x="1861825" y="114921"/>
                </a:lnTo>
                <a:lnTo>
                  <a:pt x="1815010" y="97227"/>
                </a:lnTo>
                <a:lnTo>
                  <a:pt x="1767035" y="80899"/>
                </a:lnTo>
                <a:lnTo>
                  <a:pt x="1717961" y="65970"/>
                </a:lnTo>
                <a:lnTo>
                  <a:pt x="1667850" y="52474"/>
                </a:lnTo>
                <a:lnTo>
                  <a:pt x="1616764" y="40443"/>
                </a:lnTo>
                <a:lnTo>
                  <a:pt x="1564767" y="29910"/>
                </a:lnTo>
                <a:lnTo>
                  <a:pt x="1511919" y="20907"/>
                </a:lnTo>
                <a:lnTo>
                  <a:pt x="1458283" y="13468"/>
                </a:lnTo>
                <a:lnTo>
                  <a:pt x="1403922" y="7624"/>
                </a:lnTo>
                <a:lnTo>
                  <a:pt x="1348897" y="3410"/>
                </a:lnTo>
                <a:lnTo>
                  <a:pt x="1293271" y="858"/>
                </a:lnTo>
                <a:lnTo>
                  <a:pt x="1237107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00955" y="2907792"/>
            <a:ext cx="245745" cy="289560"/>
          </a:xfrm>
          <a:custGeom>
            <a:avLst/>
            <a:gdLst/>
            <a:ahLst/>
            <a:cxnLst/>
            <a:rect l="l" t="t" r="r" b="b"/>
            <a:pathLst>
              <a:path w="245745" h="289560">
                <a:moveTo>
                  <a:pt x="122682" y="0"/>
                </a:moveTo>
                <a:lnTo>
                  <a:pt x="83880" y="7376"/>
                </a:lnTo>
                <a:lnTo>
                  <a:pt x="50200" y="27919"/>
                </a:lnTo>
                <a:lnTo>
                  <a:pt x="23652" y="59253"/>
                </a:lnTo>
                <a:lnTo>
                  <a:pt x="6248" y="98999"/>
                </a:lnTo>
                <a:lnTo>
                  <a:pt x="0" y="144780"/>
                </a:lnTo>
                <a:lnTo>
                  <a:pt x="6248" y="190560"/>
                </a:lnTo>
                <a:lnTo>
                  <a:pt x="23652" y="230306"/>
                </a:lnTo>
                <a:lnTo>
                  <a:pt x="50200" y="261640"/>
                </a:lnTo>
                <a:lnTo>
                  <a:pt x="83880" y="282183"/>
                </a:lnTo>
                <a:lnTo>
                  <a:pt x="122682" y="289560"/>
                </a:lnTo>
                <a:lnTo>
                  <a:pt x="161483" y="282183"/>
                </a:lnTo>
                <a:lnTo>
                  <a:pt x="195163" y="261640"/>
                </a:lnTo>
                <a:lnTo>
                  <a:pt x="221711" y="230306"/>
                </a:lnTo>
                <a:lnTo>
                  <a:pt x="239115" y="190560"/>
                </a:lnTo>
                <a:lnTo>
                  <a:pt x="245364" y="144780"/>
                </a:lnTo>
                <a:lnTo>
                  <a:pt x="239115" y="98999"/>
                </a:lnTo>
                <a:lnTo>
                  <a:pt x="221711" y="59253"/>
                </a:lnTo>
                <a:lnTo>
                  <a:pt x="195163" y="27919"/>
                </a:lnTo>
                <a:lnTo>
                  <a:pt x="161483" y="7376"/>
                </a:lnTo>
                <a:lnTo>
                  <a:pt x="1226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00955" y="2907792"/>
            <a:ext cx="245745" cy="289560"/>
          </a:xfrm>
          <a:custGeom>
            <a:avLst/>
            <a:gdLst/>
            <a:ahLst/>
            <a:cxnLst/>
            <a:rect l="l" t="t" r="r" b="b"/>
            <a:pathLst>
              <a:path w="245745" h="289560">
                <a:moveTo>
                  <a:pt x="245364" y="144780"/>
                </a:moveTo>
                <a:lnTo>
                  <a:pt x="239115" y="98999"/>
                </a:lnTo>
                <a:lnTo>
                  <a:pt x="221711" y="59253"/>
                </a:lnTo>
                <a:lnTo>
                  <a:pt x="195163" y="27919"/>
                </a:lnTo>
                <a:lnTo>
                  <a:pt x="161483" y="7376"/>
                </a:lnTo>
                <a:lnTo>
                  <a:pt x="122682" y="0"/>
                </a:lnTo>
                <a:lnTo>
                  <a:pt x="83880" y="7376"/>
                </a:lnTo>
                <a:lnTo>
                  <a:pt x="50200" y="27919"/>
                </a:lnTo>
                <a:lnTo>
                  <a:pt x="23652" y="59253"/>
                </a:lnTo>
                <a:lnTo>
                  <a:pt x="6248" y="98999"/>
                </a:lnTo>
                <a:lnTo>
                  <a:pt x="0" y="144780"/>
                </a:lnTo>
                <a:lnTo>
                  <a:pt x="6248" y="190560"/>
                </a:lnTo>
                <a:lnTo>
                  <a:pt x="23652" y="230306"/>
                </a:lnTo>
                <a:lnTo>
                  <a:pt x="50200" y="261640"/>
                </a:lnTo>
                <a:lnTo>
                  <a:pt x="83880" y="282183"/>
                </a:lnTo>
                <a:lnTo>
                  <a:pt x="122682" y="289560"/>
                </a:lnTo>
                <a:lnTo>
                  <a:pt x="161483" y="282183"/>
                </a:lnTo>
                <a:lnTo>
                  <a:pt x="195163" y="261640"/>
                </a:lnTo>
                <a:lnTo>
                  <a:pt x="221711" y="230306"/>
                </a:lnTo>
                <a:lnTo>
                  <a:pt x="239115" y="190560"/>
                </a:lnTo>
                <a:lnTo>
                  <a:pt x="245364" y="1447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109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3201161"/>
            <a:ext cx="542925" cy="990600"/>
          </a:xfrm>
          <a:custGeom>
            <a:avLst/>
            <a:gdLst/>
            <a:ahLst/>
            <a:cxnLst/>
            <a:rect l="l" t="t" r="r" b="b"/>
            <a:pathLst>
              <a:path w="542925" h="990600">
                <a:moveTo>
                  <a:pt x="0" y="719327"/>
                </a:moveTo>
                <a:lnTo>
                  <a:pt x="135636" y="719327"/>
                </a:lnTo>
                <a:lnTo>
                  <a:pt x="135636" y="0"/>
                </a:lnTo>
                <a:lnTo>
                  <a:pt x="406908" y="0"/>
                </a:lnTo>
                <a:lnTo>
                  <a:pt x="406908" y="719327"/>
                </a:lnTo>
                <a:lnTo>
                  <a:pt x="542543" y="719327"/>
                </a:lnTo>
                <a:lnTo>
                  <a:pt x="271272" y="990600"/>
                </a:lnTo>
                <a:lnTo>
                  <a:pt x="0" y="719327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2958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1161" y="12958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5161" y="12958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9161" y="1295888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140" y="11696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881" y="109372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8060" y="1372361"/>
            <a:ext cx="144145" cy="909955"/>
          </a:xfrm>
          <a:custGeom>
            <a:avLst/>
            <a:gdLst/>
            <a:ahLst/>
            <a:cxnLst/>
            <a:rect l="l" t="t" r="r" b="b"/>
            <a:pathLst>
              <a:path w="144145" h="909955">
                <a:moveTo>
                  <a:pt x="13896" y="766044"/>
                </a:moveTo>
                <a:lnTo>
                  <a:pt x="7893" y="768096"/>
                </a:lnTo>
                <a:lnTo>
                  <a:pt x="3087" y="772314"/>
                </a:lnTo>
                <a:lnTo>
                  <a:pt x="400" y="777843"/>
                </a:lnTo>
                <a:lnTo>
                  <a:pt x="0" y="783990"/>
                </a:lnTo>
                <a:lnTo>
                  <a:pt x="2051" y="790066"/>
                </a:lnTo>
                <a:lnTo>
                  <a:pt x="71901" y="909701"/>
                </a:lnTo>
                <a:lnTo>
                  <a:pt x="90439" y="877951"/>
                </a:lnTo>
                <a:lnTo>
                  <a:pt x="55899" y="877951"/>
                </a:lnTo>
                <a:lnTo>
                  <a:pt x="55899" y="818787"/>
                </a:lnTo>
                <a:lnTo>
                  <a:pt x="29737" y="773938"/>
                </a:lnTo>
                <a:lnTo>
                  <a:pt x="25521" y="769131"/>
                </a:lnTo>
                <a:lnTo>
                  <a:pt x="20006" y="766445"/>
                </a:lnTo>
                <a:lnTo>
                  <a:pt x="13896" y="766044"/>
                </a:lnTo>
                <a:close/>
              </a:path>
              <a:path w="144145" h="909955">
                <a:moveTo>
                  <a:pt x="55899" y="818787"/>
                </a:moveTo>
                <a:lnTo>
                  <a:pt x="55899" y="877951"/>
                </a:lnTo>
                <a:lnTo>
                  <a:pt x="87903" y="877951"/>
                </a:lnTo>
                <a:lnTo>
                  <a:pt x="87903" y="869950"/>
                </a:lnTo>
                <a:lnTo>
                  <a:pt x="58058" y="869950"/>
                </a:lnTo>
                <a:lnTo>
                  <a:pt x="71901" y="846219"/>
                </a:lnTo>
                <a:lnTo>
                  <a:pt x="55899" y="818787"/>
                </a:lnTo>
                <a:close/>
              </a:path>
              <a:path w="144145" h="909955">
                <a:moveTo>
                  <a:pt x="131079" y="766445"/>
                </a:moveTo>
                <a:lnTo>
                  <a:pt x="123797" y="766445"/>
                </a:lnTo>
                <a:lnTo>
                  <a:pt x="118282" y="769131"/>
                </a:lnTo>
                <a:lnTo>
                  <a:pt x="114065" y="773938"/>
                </a:lnTo>
                <a:lnTo>
                  <a:pt x="87903" y="818787"/>
                </a:lnTo>
                <a:lnTo>
                  <a:pt x="87903" y="877951"/>
                </a:lnTo>
                <a:lnTo>
                  <a:pt x="90439" y="877951"/>
                </a:lnTo>
                <a:lnTo>
                  <a:pt x="141751" y="790066"/>
                </a:lnTo>
                <a:lnTo>
                  <a:pt x="143803" y="783990"/>
                </a:lnTo>
                <a:lnTo>
                  <a:pt x="143402" y="777843"/>
                </a:lnTo>
                <a:lnTo>
                  <a:pt x="140715" y="772314"/>
                </a:lnTo>
                <a:lnTo>
                  <a:pt x="135909" y="768096"/>
                </a:lnTo>
                <a:lnTo>
                  <a:pt x="131079" y="766445"/>
                </a:lnTo>
                <a:close/>
              </a:path>
              <a:path w="144145" h="909955">
                <a:moveTo>
                  <a:pt x="71901" y="846219"/>
                </a:moveTo>
                <a:lnTo>
                  <a:pt x="58058" y="869950"/>
                </a:lnTo>
                <a:lnTo>
                  <a:pt x="85744" y="869950"/>
                </a:lnTo>
                <a:lnTo>
                  <a:pt x="71901" y="846219"/>
                </a:lnTo>
                <a:close/>
              </a:path>
              <a:path w="144145" h="909955">
                <a:moveTo>
                  <a:pt x="87903" y="818787"/>
                </a:moveTo>
                <a:lnTo>
                  <a:pt x="71901" y="846219"/>
                </a:lnTo>
                <a:lnTo>
                  <a:pt x="85744" y="869950"/>
                </a:lnTo>
                <a:lnTo>
                  <a:pt x="87903" y="869950"/>
                </a:lnTo>
                <a:lnTo>
                  <a:pt x="87903" y="818787"/>
                </a:lnTo>
                <a:close/>
              </a:path>
              <a:path w="144145" h="909955">
                <a:moveTo>
                  <a:pt x="87903" y="0"/>
                </a:moveTo>
                <a:lnTo>
                  <a:pt x="55899" y="0"/>
                </a:lnTo>
                <a:lnTo>
                  <a:pt x="55899" y="818787"/>
                </a:lnTo>
                <a:lnTo>
                  <a:pt x="71901" y="846219"/>
                </a:lnTo>
                <a:lnTo>
                  <a:pt x="87903" y="818787"/>
                </a:lnTo>
                <a:lnTo>
                  <a:pt x="87903" y="0"/>
                </a:lnTo>
                <a:close/>
              </a:path>
              <a:path w="144145" h="909955">
                <a:moveTo>
                  <a:pt x="129907" y="766044"/>
                </a:moveTo>
                <a:lnTo>
                  <a:pt x="131079" y="766445"/>
                </a:lnTo>
                <a:lnTo>
                  <a:pt x="123797" y="766445"/>
                </a:lnTo>
                <a:lnTo>
                  <a:pt x="129907" y="76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6434" y="2210288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534035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534035" h="144144">
                <a:moveTo>
                  <a:pt x="533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533526" y="87903"/>
                </a:lnTo>
                <a:lnTo>
                  <a:pt x="533526" y="55899"/>
                </a:lnTo>
                <a:close/>
              </a:path>
              <a:path w="534035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534035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534035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08375" y="2084578"/>
            <a:ext cx="210121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161" y="4953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361" y="5186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291" y="118282"/>
                </a:lnTo>
                <a:lnTo>
                  <a:pt x="542626" y="123797"/>
                </a:lnTo>
                <a:lnTo>
                  <a:pt x="542228" y="129907"/>
                </a:lnTo>
                <a:lnTo>
                  <a:pt x="544283" y="135909"/>
                </a:lnTo>
                <a:lnTo>
                  <a:pt x="548504" y="140715"/>
                </a:lnTo>
                <a:lnTo>
                  <a:pt x="554029" y="143402"/>
                </a:lnTo>
                <a:lnTo>
                  <a:pt x="560151" y="143803"/>
                </a:lnTo>
                <a:lnTo>
                  <a:pt x="566166" y="141751"/>
                </a:lnTo>
                <a:lnTo>
                  <a:pt x="658451" y="87903"/>
                </a:lnTo>
                <a:lnTo>
                  <a:pt x="654113" y="87903"/>
                </a:lnTo>
                <a:lnTo>
                  <a:pt x="654113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51" y="55899"/>
                </a:moveTo>
                <a:lnTo>
                  <a:pt x="654113" y="55899"/>
                </a:lnTo>
                <a:lnTo>
                  <a:pt x="654113" y="87903"/>
                </a:lnTo>
                <a:lnTo>
                  <a:pt x="658451" y="87903"/>
                </a:lnTo>
                <a:lnTo>
                  <a:pt x="685876" y="71901"/>
                </a:lnTo>
                <a:lnTo>
                  <a:pt x="658451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13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13" y="85744"/>
                </a:lnTo>
                <a:lnTo>
                  <a:pt x="654113" y="58058"/>
                </a:lnTo>
                <a:close/>
              </a:path>
              <a:path w="686435" h="144145">
                <a:moveTo>
                  <a:pt x="560151" y="0"/>
                </a:moveTo>
                <a:lnTo>
                  <a:pt x="554029" y="400"/>
                </a:lnTo>
                <a:lnTo>
                  <a:pt x="548504" y="3087"/>
                </a:lnTo>
                <a:lnTo>
                  <a:pt x="544283" y="7893"/>
                </a:lnTo>
                <a:lnTo>
                  <a:pt x="542228" y="13896"/>
                </a:lnTo>
                <a:lnTo>
                  <a:pt x="542626" y="20006"/>
                </a:lnTo>
                <a:lnTo>
                  <a:pt x="545291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13" y="58058"/>
                </a:lnTo>
                <a:lnTo>
                  <a:pt x="654113" y="55899"/>
                </a:lnTo>
                <a:lnTo>
                  <a:pt x="658451" y="55899"/>
                </a:lnTo>
                <a:lnTo>
                  <a:pt x="566166" y="2051"/>
                </a:lnTo>
                <a:lnTo>
                  <a:pt x="560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361" y="5186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6" y="87903"/>
                </a:lnTo>
                <a:lnTo>
                  <a:pt x="806576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5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5" h="144145">
                <a:moveTo>
                  <a:pt x="810890" y="55899"/>
                </a:moveTo>
                <a:lnTo>
                  <a:pt x="806576" y="55899"/>
                </a:lnTo>
                <a:lnTo>
                  <a:pt x="806576" y="87903"/>
                </a:lnTo>
                <a:lnTo>
                  <a:pt x="810890" y="87903"/>
                </a:lnTo>
                <a:lnTo>
                  <a:pt x="838326" y="71901"/>
                </a:lnTo>
                <a:lnTo>
                  <a:pt x="810890" y="55899"/>
                </a:lnTo>
                <a:close/>
              </a:path>
              <a:path w="838835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5" h="144145">
                <a:moveTo>
                  <a:pt x="806576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6" y="85744"/>
                </a:lnTo>
                <a:lnTo>
                  <a:pt x="806576" y="58058"/>
                </a:lnTo>
                <a:close/>
              </a:path>
              <a:path w="838835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6" y="58058"/>
                </a:lnTo>
                <a:lnTo>
                  <a:pt x="806576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1140" y="4832680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594" y="4832680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762" y="4191761"/>
            <a:ext cx="2438400" cy="2362200"/>
          </a:xfrm>
          <a:custGeom>
            <a:avLst/>
            <a:gdLst/>
            <a:ahLst/>
            <a:cxnLst/>
            <a:rect l="l" t="t" r="r" b="b"/>
            <a:pathLst>
              <a:path w="2438400" h="2362200">
                <a:moveTo>
                  <a:pt x="0" y="0"/>
                </a:moveTo>
                <a:lnTo>
                  <a:pt x="2438400" y="236220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762" y="4191761"/>
            <a:ext cx="2133600" cy="2362200"/>
          </a:xfrm>
          <a:custGeom>
            <a:avLst/>
            <a:gdLst/>
            <a:ahLst/>
            <a:cxnLst/>
            <a:rect l="l" t="t" r="r" b="b"/>
            <a:pathLst>
              <a:path w="2133600" h="2362200">
                <a:moveTo>
                  <a:pt x="0" y="2362200"/>
                </a:moveTo>
                <a:lnTo>
                  <a:pt x="21336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36029" y="4877561"/>
            <a:ext cx="9042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8561" y="5110460"/>
            <a:ext cx="1078230" cy="144145"/>
          </a:xfrm>
          <a:custGeom>
            <a:avLst/>
            <a:gdLst/>
            <a:ahLst/>
            <a:cxnLst/>
            <a:rect l="l" t="t" r="r" b="b"/>
            <a:pathLst>
              <a:path w="1078229" h="144145">
                <a:moveTo>
                  <a:pt x="1014494" y="71901"/>
                </a:moveTo>
                <a:lnTo>
                  <a:pt x="942213" y="114065"/>
                </a:lnTo>
                <a:lnTo>
                  <a:pt x="937406" y="118282"/>
                </a:lnTo>
                <a:lnTo>
                  <a:pt x="934720" y="123797"/>
                </a:lnTo>
                <a:lnTo>
                  <a:pt x="934319" y="129907"/>
                </a:lnTo>
                <a:lnTo>
                  <a:pt x="936371" y="135909"/>
                </a:lnTo>
                <a:lnTo>
                  <a:pt x="940587" y="140715"/>
                </a:lnTo>
                <a:lnTo>
                  <a:pt x="946102" y="143402"/>
                </a:lnTo>
                <a:lnTo>
                  <a:pt x="952212" y="143803"/>
                </a:lnTo>
                <a:lnTo>
                  <a:pt x="958214" y="141751"/>
                </a:lnTo>
                <a:lnTo>
                  <a:pt x="1050539" y="87903"/>
                </a:lnTo>
                <a:lnTo>
                  <a:pt x="1046226" y="87903"/>
                </a:lnTo>
                <a:lnTo>
                  <a:pt x="1046226" y="85744"/>
                </a:lnTo>
                <a:lnTo>
                  <a:pt x="1038225" y="85744"/>
                </a:lnTo>
                <a:lnTo>
                  <a:pt x="1014494" y="71901"/>
                </a:lnTo>
                <a:close/>
              </a:path>
              <a:path w="1078229" h="144145">
                <a:moveTo>
                  <a:pt x="987062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87062" y="87903"/>
                </a:lnTo>
                <a:lnTo>
                  <a:pt x="1014494" y="71901"/>
                </a:lnTo>
                <a:lnTo>
                  <a:pt x="987062" y="55899"/>
                </a:lnTo>
                <a:close/>
              </a:path>
              <a:path w="1078229" h="144145">
                <a:moveTo>
                  <a:pt x="1050539" y="55899"/>
                </a:moveTo>
                <a:lnTo>
                  <a:pt x="1046226" y="55899"/>
                </a:lnTo>
                <a:lnTo>
                  <a:pt x="1046226" y="87903"/>
                </a:lnTo>
                <a:lnTo>
                  <a:pt x="1050539" y="87903"/>
                </a:lnTo>
                <a:lnTo>
                  <a:pt x="1077976" y="71901"/>
                </a:lnTo>
                <a:lnTo>
                  <a:pt x="1050539" y="55899"/>
                </a:lnTo>
                <a:close/>
              </a:path>
              <a:path w="1078229" h="144145">
                <a:moveTo>
                  <a:pt x="1038225" y="58058"/>
                </a:moveTo>
                <a:lnTo>
                  <a:pt x="1014494" y="71901"/>
                </a:lnTo>
                <a:lnTo>
                  <a:pt x="1038225" y="85744"/>
                </a:lnTo>
                <a:lnTo>
                  <a:pt x="1038225" y="58058"/>
                </a:lnTo>
                <a:close/>
              </a:path>
              <a:path w="1078229" h="144145">
                <a:moveTo>
                  <a:pt x="1046226" y="58058"/>
                </a:moveTo>
                <a:lnTo>
                  <a:pt x="1038225" y="58058"/>
                </a:lnTo>
                <a:lnTo>
                  <a:pt x="1038225" y="85744"/>
                </a:lnTo>
                <a:lnTo>
                  <a:pt x="1046226" y="85744"/>
                </a:lnTo>
                <a:lnTo>
                  <a:pt x="1046226" y="58058"/>
                </a:lnTo>
                <a:close/>
              </a:path>
              <a:path w="1078229" h="144145">
                <a:moveTo>
                  <a:pt x="952212" y="0"/>
                </a:moveTo>
                <a:lnTo>
                  <a:pt x="946102" y="400"/>
                </a:lnTo>
                <a:lnTo>
                  <a:pt x="940587" y="3087"/>
                </a:lnTo>
                <a:lnTo>
                  <a:pt x="936371" y="7893"/>
                </a:lnTo>
                <a:lnTo>
                  <a:pt x="934319" y="13896"/>
                </a:lnTo>
                <a:lnTo>
                  <a:pt x="934719" y="20006"/>
                </a:lnTo>
                <a:lnTo>
                  <a:pt x="937406" y="25521"/>
                </a:lnTo>
                <a:lnTo>
                  <a:pt x="942213" y="29737"/>
                </a:lnTo>
                <a:lnTo>
                  <a:pt x="1014494" y="71901"/>
                </a:lnTo>
                <a:lnTo>
                  <a:pt x="1038225" y="58058"/>
                </a:lnTo>
                <a:lnTo>
                  <a:pt x="1046226" y="58058"/>
                </a:lnTo>
                <a:lnTo>
                  <a:pt x="1046226" y="55899"/>
                </a:lnTo>
                <a:lnTo>
                  <a:pt x="1050539" y="55899"/>
                </a:lnTo>
                <a:lnTo>
                  <a:pt x="958214" y="2051"/>
                </a:lnTo>
                <a:lnTo>
                  <a:pt x="95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761" y="5105888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6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6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6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61228" y="47567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8209" y="47522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74330" y="4877561"/>
            <a:ext cx="5613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34907" y="5113666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290224" y="88284"/>
                </a:moveTo>
                <a:lnTo>
                  <a:pt x="244983" y="113907"/>
                </a:lnTo>
                <a:lnTo>
                  <a:pt x="240155" y="118106"/>
                </a:lnTo>
                <a:lnTo>
                  <a:pt x="237410" y="123590"/>
                </a:lnTo>
                <a:lnTo>
                  <a:pt x="236928" y="129694"/>
                </a:lnTo>
                <a:lnTo>
                  <a:pt x="238887" y="135751"/>
                </a:lnTo>
                <a:lnTo>
                  <a:pt x="243103" y="140579"/>
                </a:lnTo>
                <a:lnTo>
                  <a:pt x="248618" y="143323"/>
                </a:lnTo>
                <a:lnTo>
                  <a:pt x="254728" y="143805"/>
                </a:lnTo>
                <a:lnTo>
                  <a:pt x="260731" y="141847"/>
                </a:lnTo>
                <a:lnTo>
                  <a:pt x="354021" y="89015"/>
                </a:lnTo>
                <a:lnTo>
                  <a:pt x="349376" y="89015"/>
                </a:lnTo>
                <a:lnTo>
                  <a:pt x="290224" y="88284"/>
                </a:lnTo>
                <a:close/>
              </a:path>
              <a:path w="381634" h="144145">
                <a:moveTo>
                  <a:pt x="317855" y="72635"/>
                </a:moveTo>
                <a:lnTo>
                  <a:pt x="290224" y="88284"/>
                </a:lnTo>
                <a:lnTo>
                  <a:pt x="349376" y="89015"/>
                </a:lnTo>
                <a:lnTo>
                  <a:pt x="349404" y="86729"/>
                </a:lnTo>
                <a:lnTo>
                  <a:pt x="341375" y="86729"/>
                </a:lnTo>
                <a:lnTo>
                  <a:pt x="317855" y="72635"/>
                </a:lnTo>
                <a:close/>
              </a:path>
              <a:path w="381634" h="144145">
                <a:moveTo>
                  <a:pt x="256504" y="0"/>
                </a:moveTo>
                <a:lnTo>
                  <a:pt x="250380" y="305"/>
                </a:lnTo>
                <a:lnTo>
                  <a:pt x="244828" y="2897"/>
                </a:lnTo>
                <a:lnTo>
                  <a:pt x="240538" y="7608"/>
                </a:lnTo>
                <a:lnTo>
                  <a:pt x="238408" y="13612"/>
                </a:lnTo>
                <a:lnTo>
                  <a:pt x="238744" y="19736"/>
                </a:lnTo>
                <a:lnTo>
                  <a:pt x="241341" y="25288"/>
                </a:lnTo>
                <a:lnTo>
                  <a:pt x="245999" y="29579"/>
                </a:lnTo>
                <a:lnTo>
                  <a:pt x="290558" y="56279"/>
                </a:lnTo>
                <a:lnTo>
                  <a:pt x="349758" y="57011"/>
                </a:lnTo>
                <a:lnTo>
                  <a:pt x="349376" y="89015"/>
                </a:lnTo>
                <a:lnTo>
                  <a:pt x="354021" y="89015"/>
                </a:lnTo>
                <a:lnTo>
                  <a:pt x="381381" y="73521"/>
                </a:lnTo>
                <a:lnTo>
                  <a:pt x="262509" y="2147"/>
                </a:lnTo>
                <a:lnTo>
                  <a:pt x="256504" y="0"/>
                </a:lnTo>
                <a:close/>
              </a:path>
              <a:path w="381634" h="144145">
                <a:moveTo>
                  <a:pt x="508" y="52693"/>
                </a:moveTo>
                <a:lnTo>
                  <a:pt x="0" y="84697"/>
                </a:lnTo>
                <a:lnTo>
                  <a:pt x="290224" y="88284"/>
                </a:lnTo>
                <a:lnTo>
                  <a:pt x="317855" y="72635"/>
                </a:lnTo>
                <a:lnTo>
                  <a:pt x="290558" y="56279"/>
                </a:lnTo>
                <a:lnTo>
                  <a:pt x="508" y="52693"/>
                </a:lnTo>
                <a:close/>
              </a:path>
              <a:path w="381634" h="144145">
                <a:moveTo>
                  <a:pt x="341630" y="59170"/>
                </a:moveTo>
                <a:lnTo>
                  <a:pt x="317855" y="72635"/>
                </a:lnTo>
                <a:lnTo>
                  <a:pt x="341375" y="86729"/>
                </a:lnTo>
                <a:lnTo>
                  <a:pt x="341630" y="59170"/>
                </a:lnTo>
                <a:close/>
              </a:path>
              <a:path w="381634" h="144145">
                <a:moveTo>
                  <a:pt x="349732" y="59170"/>
                </a:moveTo>
                <a:lnTo>
                  <a:pt x="341630" y="59170"/>
                </a:lnTo>
                <a:lnTo>
                  <a:pt x="341375" y="86729"/>
                </a:lnTo>
                <a:lnTo>
                  <a:pt x="349404" y="86729"/>
                </a:lnTo>
                <a:lnTo>
                  <a:pt x="349732" y="59170"/>
                </a:lnTo>
                <a:close/>
              </a:path>
              <a:path w="381634" h="144145">
                <a:moveTo>
                  <a:pt x="290558" y="56279"/>
                </a:moveTo>
                <a:lnTo>
                  <a:pt x="317855" y="72635"/>
                </a:lnTo>
                <a:lnTo>
                  <a:pt x="341630" y="59170"/>
                </a:lnTo>
                <a:lnTo>
                  <a:pt x="349732" y="59170"/>
                </a:lnTo>
                <a:lnTo>
                  <a:pt x="349758" y="57011"/>
                </a:lnTo>
                <a:lnTo>
                  <a:pt x="290558" y="5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191" y="5186934"/>
            <a:ext cx="144145" cy="909955"/>
          </a:xfrm>
          <a:custGeom>
            <a:avLst/>
            <a:gdLst/>
            <a:ahLst/>
            <a:cxnLst/>
            <a:rect l="l" t="t" r="r" b="b"/>
            <a:pathLst>
              <a:path w="144145" h="909954">
                <a:moveTo>
                  <a:pt x="13896" y="766066"/>
                </a:moveTo>
                <a:lnTo>
                  <a:pt x="7893" y="768121"/>
                </a:lnTo>
                <a:lnTo>
                  <a:pt x="3087" y="772342"/>
                </a:lnTo>
                <a:lnTo>
                  <a:pt x="400" y="777867"/>
                </a:lnTo>
                <a:lnTo>
                  <a:pt x="0" y="783989"/>
                </a:lnTo>
                <a:lnTo>
                  <a:pt x="2051" y="790003"/>
                </a:lnTo>
                <a:lnTo>
                  <a:pt x="71901" y="909713"/>
                </a:lnTo>
                <a:lnTo>
                  <a:pt x="90435" y="877951"/>
                </a:lnTo>
                <a:lnTo>
                  <a:pt x="55899" y="877951"/>
                </a:lnTo>
                <a:lnTo>
                  <a:pt x="55899" y="818723"/>
                </a:lnTo>
                <a:lnTo>
                  <a:pt x="29737" y="773874"/>
                </a:lnTo>
                <a:lnTo>
                  <a:pt x="25521" y="769128"/>
                </a:lnTo>
                <a:lnTo>
                  <a:pt x="20006" y="766464"/>
                </a:lnTo>
                <a:lnTo>
                  <a:pt x="13896" y="766066"/>
                </a:lnTo>
                <a:close/>
              </a:path>
              <a:path w="144145" h="909954">
                <a:moveTo>
                  <a:pt x="55899" y="818723"/>
                </a:moveTo>
                <a:lnTo>
                  <a:pt x="55899" y="877951"/>
                </a:lnTo>
                <a:lnTo>
                  <a:pt x="87903" y="877951"/>
                </a:lnTo>
                <a:lnTo>
                  <a:pt x="87903" y="869886"/>
                </a:lnTo>
                <a:lnTo>
                  <a:pt x="58058" y="869886"/>
                </a:lnTo>
                <a:lnTo>
                  <a:pt x="71901" y="846155"/>
                </a:lnTo>
                <a:lnTo>
                  <a:pt x="55899" y="818723"/>
                </a:lnTo>
                <a:close/>
              </a:path>
              <a:path w="144145" h="909954">
                <a:moveTo>
                  <a:pt x="129907" y="766066"/>
                </a:moveTo>
                <a:lnTo>
                  <a:pt x="123797" y="766464"/>
                </a:lnTo>
                <a:lnTo>
                  <a:pt x="118282" y="769128"/>
                </a:lnTo>
                <a:lnTo>
                  <a:pt x="114065" y="773874"/>
                </a:lnTo>
                <a:lnTo>
                  <a:pt x="87903" y="818723"/>
                </a:lnTo>
                <a:lnTo>
                  <a:pt x="87903" y="877951"/>
                </a:lnTo>
                <a:lnTo>
                  <a:pt x="90435" y="877951"/>
                </a:lnTo>
                <a:lnTo>
                  <a:pt x="141751" y="790003"/>
                </a:lnTo>
                <a:lnTo>
                  <a:pt x="143803" y="783989"/>
                </a:lnTo>
                <a:lnTo>
                  <a:pt x="143402" y="777867"/>
                </a:lnTo>
                <a:lnTo>
                  <a:pt x="140716" y="772342"/>
                </a:lnTo>
                <a:lnTo>
                  <a:pt x="135909" y="768121"/>
                </a:lnTo>
                <a:lnTo>
                  <a:pt x="129907" y="766066"/>
                </a:lnTo>
                <a:close/>
              </a:path>
              <a:path w="144145" h="909954">
                <a:moveTo>
                  <a:pt x="71901" y="846155"/>
                </a:moveTo>
                <a:lnTo>
                  <a:pt x="58058" y="869886"/>
                </a:lnTo>
                <a:lnTo>
                  <a:pt x="85744" y="869886"/>
                </a:lnTo>
                <a:lnTo>
                  <a:pt x="71901" y="846155"/>
                </a:lnTo>
                <a:close/>
              </a:path>
              <a:path w="144145" h="909954">
                <a:moveTo>
                  <a:pt x="87903" y="818723"/>
                </a:moveTo>
                <a:lnTo>
                  <a:pt x="71901" y="846155"/>
                </a:lnTo>
                <a:lnTo>
                  <a:pt x="85744" y="869886"/>
                </a:lnTo>
                <a:lnTo>
                  <a:pt x="87903" y="869886"/>
                </a:lnTo>
                <a:lnTo>
                  <a:pt x="87903" y="818723"/>
                </a:lnTo>
                <a:close/>
              </a:path>
              <a:path w="144145" h="909954">
                <a:moveTo>
                  <a:pt x="87903" y="0"/>
                </a:moveTo>
                <a:lnTo>
                  <a:pt x="55899" y="0"/>
                </a:lnTo>
                <a:lnTo>
                  <a:pt x="55899" y="818723"/>
                </a:lnTo>
                <a:lnTo>
                  <a:pt x="71901" y="846155"/>
                </a:lnTo>
                <a:lnTo>
                  <a:pt x="87903" y="818723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61656" y="6128715"/>
            <a:ext cx="75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12685" y="4382261"/>
            <a:ext cx="303530" cy="266700"/>
          </a:xfrm>
          <a:custGeom>
            <a:avLst/>
            <a:gdLst/>
            <a:ahLst/>
            <a:cxnLst/>
            <a:rect l="l" t="t" r="r" b="b"/>
            <a:pathLst>
              <a:path w="303529" h="266700">
                <a:moveTo>
                  <a:pt x="0" y="0"/>
                </a:moveTo>
                <a:lnTo>
                  <a:pt x="303149" y="2667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5961" y="3963161"/>
            <a:ext cx="659130" cy="685800"/>
          </a:xfrm>
          <a:custGeom>
            <a:avLst/>
            <a:gdLst/>
            <a:ahLst/>
            <a:cxnLst/>
            <a:rect l="l" t="t" r="r" b="b"/>
            <a:pathLst>
              <a:path w="659129" h="685800">
                <a:moveTo>
                  <a:pt x="0" y="685800"/>
                </a:moveTo>
                <a:lnTo>
                  <a:pt x="658876" y="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5940" y="6418884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1365" y="6418884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6495" y="1905000"/>
            <a:ext cx="4032885" cy="1447800"/>
          </a:xfrm>
          <a:custGeom>
            <a:avLst/>
            <a:gdLst/>
            <a:ahLst/>
            <a:cxnLst/>
            <a:rect l="l" t="t" r="r" b="b"/>
            <a:pathLst>
              <a:path w="4032884" h="1447800">
                <a:moveTo>
                  <a:pt x="3791204" y="0"/>
                </a:moveTo>
                <a:lnTo>
                  <a:pt x="241300" y="0"/>
                </a:lnTo>
                <a:lnTo>
                  <a:pt x="192682" y="4904"/>
                </a:lnTo>
                <a:lnTo>
                  <a:pt x="147393" y="18968"/>
                </a:lnTo>
                <a:lnTo>
                  <a:pt x="106405" y="41221"/>
                </a:lnTo>
                <a:lnTo>
                  <a:pt x="70691" y="70691"/>
                </a:lnTo>
                <a:lnTo>
                  <a:pt x="41221" y="106405"/>
                </a:lnTo>
                <a:lnTo>
                  <a:pt x="18968" y="147393"/>
                </a:lnTo>
                <a:lnTo>
                  <a:pt x="4904" y="192682"/>
                </a:lnTo>
                <a:lnTo>
                  <a:pt x="0" y="241300"/>
                </a:lnTo>
                <a:lnTo>
                  <a:pt x="0" y="1206500"/>
                </a:lnTo>
                <a:lnTo>
                  <a:pt x="4904" y="1255117"/>
                </a:lnTo>
                <a:lnTo>
                  <a:pt x="18968" y="1300406"/>
                </a:lnTo>
                <a:lnTo>
                  <a:pt x="41221" y="1341394"/>
                </a:lnTo>
                <a:lnTo>
                  <a:pt x="70691" y="1377108"/>
                </a:lnTo>
                <a:lnTo>
                  <a:pt x="106405" y="1406578"/>
                </a:lnTo>
                <a:lnTo>
                  <a:pt x="147393" y="1428831"/>
                </a:lnTo>
                <a:lnTo>
                  <a:pt x="192682" y="1442895"/>
                </a:lnTo>
                <a:lnTo>
                  <a:pt x="241300" y="1447800"/>
                </a:lnTo>
                <a:lnTo>
                  <a:pt x="3791204" y="1447800"/>
                </a:lnTo>
                <a:lnTo>
                  <a:pt x="3839821" y="1442895"/>
                </a:lnTo>
                <a:lnTo>
                  <a:pt x="3885110" y="1428831"/>
                </a:lnTo>
                <a:lnTo>
                  <a:pt x="3926098" y="1406578"/>
                </a:lnTo>
                <a:lnTo>
                  <a:pt x="3961812" y="1377108"/>
                </a:lnTo>
                <a:lnTo>
                  <a:pt x="3991282" y="1341394"/>
                </a:lnTo>
                <a:lnTo>
                  <a:pt x="4013535" y="1300406"/>
                </a:lnTo>
                <a:lnTo>
                  <a:pt x="4027599" y="1255117"/>
                </a:lnTo>
                <a:lnTo>
                  <a:pt x="4032504" y="1206500"/>
                </a:lnTo>
                <a:lnTo>
                  <a:pt x="4032504" y="241300"/>
                </a:lnTo>
                <a:lnTo>
                  <a:pt x="4027599" y="192682"/>
                </a:lnTo>
                <a:lnTo>
                  <a:pt x="4013535" y="147393"/>
                </a:lnTo>
                <a:lnTo>
                  <a:pt x="3991282" y="106405"/>
                </a:lnTo>
                <a:lnTo>
                  <a:pt x="3961812" y="70691"/>
                </a:lnTo>
                <a:lnTo>
                  <a:pt x="3926098" y="41221"/>
                </a:lnTo>
                <a:lnTo>
                  <a:pt x="3885110" y="18968"/>
                </a:lnTo>
                <a:lnTo>
                  <a:pt x="3839821" y="4904"/>
                </a:lnTo>
                <a:lnTo>
                  <a:pt x="37912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6495" y="1905000"/>
            <a:ext cx="4032885" cy="1447800"/>
          </a:xfrm>
          <a:custGeom>
            <a:avLst/>
            <a:gdLst/>
            <a:ahLst/>
            <a:cxnLst/>
            <a:rect l="l" t="t" r="r" b="b"/>
            <a:pathLst>
              <a:path w="4032884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3791204" y="0"/>
                </a:lnTo>
                <a:lnTo>
                  <a:pt x="3839821" y="4904"/>
                </a:lnTo>
                <a:lnTo>
                  <a:pt x="3885110" y="18968"/>
                </a:lnTo>
                <a:lnTo>
                  <a:pt x="3926098" y="41221"/>
                </a:lnTo>
                <a:lnTo>
                  <a:pt x="3961812" y="70691"/>
                </a:lnTo>
                <a:lnTo>
                  <a:pt x="3991282" y="106405"/>
                </a:lnTo>
                <a:lnTo>
                  <a:pt x="4013535" y="147393"/>
                </a:lnTo>
                <a:lnTo>
                  <a:pt x="4027599" y="192682"/>
                </a:lnTo>
                <a:lnTo>
                  <a:pt x="4032504" y="241300"/>
                </a:lnTo>
                <a:lnTo>
                  <a:pt x="4032504" y="1206500"/>
                </a:lnTo>
                <a:lnTo>
                  <a:pt x="4027599" y="1255117"/>
                </a:lnTo>
                <a:lnTo>
                  <a:pt x="4013535" y="1300406"/>
                </a:lnTo>
                <a:lnTo>
                  <a:pt x="3991282" y="1341394"/>
                </a:lnTo>
                <a:lnTo>
                  <a:pt x="3961812" y="1377108"/>
                </a:lnTo>
                <a:lnTo>
                  <a:pt x="3926098" y="1406578"/>
                </a:lnTo>
                <a:lnTo>
                  <a:pt x="3885110" y="1428831"/>
                </a:lnTo>
                <a:lnTo>
                  <a:pt x="3839821" y="1442895"/>
                </a:lnTo>
                <a:lnTo>
                  <a:pt x="3791204" y="1447800"/>
                </a:lnTo>
                <a:lnTo>
                  <a:pt x="241300" y="1447800"/>
                </a:lnTo>
                <a:lnTo>
                  <a:pt x="192682" y="1442895"/>
                </a:lnTo>
                <a:lnTo>
                  <a:pt x="147393" y="1428831"/>
                </a:lnTo>
                <a:lnTo>
                  <a:pt x="106405" y="1406578"/>
                </a:lnTo>
                <a:lnTo>
                  <a:pt x="70691" y="1377108"/>
                </a:lnTo>
                <a:lnTo>
                  <a:pt x="41221" y="1341394"/>
                </a:lnTo>
                <a:lnTo>
                  <a:pt x="18968" y="1300406"/>
                </a:lnTo>
                <a:lnTo>
                  <a:pt x="4904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49034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3990" y="49211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269796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2697968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6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554" y="2697968"/>
            <a:ext cx="521334" cy="144145"/>
          </a:xfrm>
          <a:custGeom>
            <a:avLst/>
            <a:gdLst/>
            <a:ahLst/>
            <a:cxnLst/>
            <a:rect l="l" t="t" r="r" b="b"/>
            <a:pathLst>
              <a:path w="521335" h="144144">
                <a:moveTo>
                  <a:pt x="457218" y="71901"/>
                </a:moveTo>
                <a:lnTo>
                  <a:pt x="384936" y="114065"/>
                </a:lnTo>
                <a:lnTo>
                  <a:pt x="380204" y="118282"/>
                </a:lnTo>
                <a:lnTo>
                  <a:pt x="377555" y="123797"/>
                </a:lnTo>
                <a:lnTo>
                  <a:pt x="377168" y="129907"/>
                </a:lnTo>
                <a:lnTo>
                  <a:pt x="379221" y="135909"/>
                </a:lnTo>
                <a:lnTo>
                  <a:pt x="383438" y="140716"/>
                </a:lnTo>
                <a:lnTo>
                  <a:pt x="388953" y="143402"/>
                </a:lnTo>
                <a:lnTo>
                  <a:pt x="395063" y="143803"/>
                </a:lnTo>
                <a:lnTo>
                  <a:pt x="401066" y="141751"/>
                </a:lnTo>
                <a:lnTo>
                  <a:pt x="493390" y="87903"/>
                </a:lnTo>
                <a:lnTo>
                  <a:pt x="489076" y="87903"/>
                </a:lnTo>
                <a:lnTo>
                  <a:pt x="489076" y="85744"/>
                </a:lnTo>
                <a:lnTo>
                  <a:pt x="480948" y="85744"/>
                </a:lnTo>
                <a:lnTo>
                  <a:pt x="457218" y="71901"/>
                </a:lnTo>
                <a:close/>
              </a:path>
              <a:path w="521335" h="144144">
                <a:moveTo>
                  <a:pt x="4297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29786" y="87903"/>
                </a:lnTo>
                <a:lnTo>
                  <a:pt x="457218" y="71901"/>
                </a:lnTo>
                <a:lnTo>
                  <a:pt x="429786" y="55899"/>
                </a:lnTo>
                <a:close/>
              </a:path>
              <a:path w="521335" h="144144">
                <a:moveTo>
                  <a:pt x="493390" y="55899"/>
                </a:moveTo>
                <a:lnTo>
                  <a:pt x="489076" y="55899"/>
                </a:lnTo>
                <a:lnTo>
                  <a:pt x="489076" y="87903"/>
                </a:lnTo>
                <a:lnTo>
                  <a:pt x="493390" y="87903"/>
                </a:lnTo>
                <a:lnTo>
                  <a:pt x="520826" y="71901"/>
                </a:lnTo>
                <a:lnTo>
                  <a:pt x="493390" y="55899"/>
                </a:lnTo>
                <a:close/>
              </a:path>
              <a:path w="521335" h="144144">
                <a:moveTo>
                  <a:pt x="480948" y="58058"/>
                </a:moveTo>
                <a:lnTo>
                  <a:pt x="457218" y="71901"/>
                </a:lnTo>
                <a:lnTo>
                  <a:pt x="480948" y="85744"/>
                </a:lnTo>
                <a:lnTo>
                  <a:pt x="480948" y="58058"/>
                </a:lnTo>
                <a:close/>
              </a:path>
              <a:path w="521335" h="144144">
                <a:moveTo>
                  <a:pt x="489076" y="58058"/>
                </a:moveTo>
                <a:lnTo>
                  <a:pt x="480948" y="58058"/>
                </a:lnTo>
                <a:lnTo>
                  <a:pt x="480948" y="85744"/>
                </a:lnTo>
                <a:lnTo>
                  <a:pt x="489076" y="85744"/>
                </a:lnTo>
                <a:lnTo>
                  <a:pt x="489076" y="58058"/>
                </a:lnTo>
                <a:close/>
              </a:path>
              <a:path w="521335" h="144144">
                <a:moveTo>
                  <a:pt x="395063" y="0"/>
                </a:moveTo>
                <a:lnTo>
                  <a:pt x="388953" y="400"/>
                </a:lnTo>
                <a:lnTo>
                  <a:pt x="383438" y="3087"/>
                </a:lnTo>
                <a:lnTo>
                  <a:pt x="379221" y="7893"/>
                </a:lnTo>
                <a:lnTo>
                  <a:pt x="377168" y="13896"/>
                </a:lnTo>
                <a:lnTo>
                  <a:pt x="377555" y="20006"/>
                </a:lnTo>
                <a:lnTo>
                  <a:pt x="380204" y="25521"/>
                </a:lnTo>
                <a:lnTo>
                  <a:pt x="384936" y="29737"/>
                </a:lnTo>
                <a:lnTo>
                  <a:pt x="457218" y="71901"/>
                </a:lnTo>
                <a:lnTo>
                  <a:pt x="480948" y="58058"/>
                </a:lnTo>
                <a:lnTo>
                  <a:pt x="489076" y="58058"/>
                </a:lnTo>
                <a:lnTo>
                  <a:pt x="489076" y="55899"/>
                </a:lnTo>
                <a:lnTo>
                  <a:pt x="493390" y="55899"/>
                </a:lnTo>
                <a:lnTo>
                  <a:pt x="401066" y="2051"/>
                </a:lnTo>
                <a:lnTo>
                  <a:pt x="39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0361" y="2671877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28247" y="87934"/>
                </a:moveTo>
                <a:lnTo>
                  <a:pt x="1083310" y="113994"/>
                </a:lnTo>
                <a:lnTo>
                  <a:pt x="1078557" y="118213"/>
                </a:lnTo>
                <a:lnTo>
                  <a:pt x="1075864" y="123741"/>
                </a:lnTo>
                <a:lnTo>
                  <a:pt x="1075434" y="129889"/>
                </a:lnTo>
                <a:lnTo>
                  <a:pt x="1077467" y="135965"/>
                </a:lnTo>
                <a:lnTo>
                  <a:pt x="1081686" y="140698"/>
                </a:lnTo>
                <a:lnTo>
                  <a:pt x="1087215" y="143347"/>
                </a:lnTo>
                <a:lnTo>
                  <a:pt x="1093362" y="143734"/>
                </a:lnTo>
                <a:lnTo>
                  <a:pt x="1099439" y="141680"/>
                </a:lnTo>
                <a:lnTo>
                  <a:pt x="1191930" y="88086"/>
                </a:lnTo>
                <a:lnTo>
                  <a:pt x="1128247" y="87934"/>
                </a:lnTo>
                <a:close/>
              </a:path>
              <a:path w="1219835" h="144144">
                <a:moveTo>
                  <a:pt x="1155718" y="72003"/>
                </a:moveTo>
                <a:lnTo>
                  <a:pt x="1128247" y="87934"/>
                </a:lnTo>
                <a:lnTo>
                  <a:pt x="1187450" y="88086"/>
                </a:lnTo>
                <a:lnTo>
                  <a:pt x="1187458" y="85927"/>
                </a:lnTo>
                <a:lnTo>
                  <a:pt x="1179449" y="85927"/>
                </a:lnTo>
                <a:lnTo>
                  <a:pt x="1155718" y="72003"/>
                </a:lnTo>
                <a:close/>
              </a:path>
              <a:path w="1219835" h="144144">
                <a:moveTo>
                  <a:pt x="1093690" y="0"/>
                </a:moveTo>
                <a:lnTo>
                  <a:pt x="1087580" y="392"/>
                </a:lnTo>
                <a:lnTo>
                  <a:pt x="1082065" y="3071"/>
                </a:lnTo>
                <a:lnTo>
                  <a:pt x="1077849" y="7822"/>
                </a:lnTo>
                <a:lnTo>
                  <a:pt x="1075795" y="13825"/>
                </a:lnTo>
                <a:lnTo>
                  <a:pt x="1076182" y="19935"/>
                </a:lnTo>
                <a:lnTo>
                  <a:pt x="1078831" y="25449"/>
                </a:lnTo>
                <a:lnTo>
                  <a:pt x="1083564" y="29666"/>
                </a:lnTo>
                <a:lnTo>
                  <a:pt x="1128325" y="55930"/>
                </a:lnTo>
                <a:lnTo>
                  <a:pt x="1187577" y="56082"/>
                </a:lnTo>
                <a:lnTo>
                  <a:pt x="1187450" y="88086"/>
                </a:lnTo>
                <a:lnTo>
                  <a:pt x="1191930" y="88086"/>
                </a:lnTo>
                <a:lnTo>
                  <a:pt x="1219327" y="72211"/>
                </a:lnTo>
                <a:lnTo>
                  <a:pt x="1099692" y="2107"/>
                </a:lnTo>
                <a:lnTo>
                  <a:pt x="1093690" y="0"/>
                </a:lnTo>
                <a:close/>
              </a:path>
              <a:path w="1219835" h="144144">
                <a:moveTo>
                  <a:pt x="0" y="53034"/>
                </a:moveTo>
                <a:lnTo>
                  <a:pt x="0" y="85038"/>
                </a:lnTo>
                <a:lnTo>
                  <a:pt x="1128247" y="87934"/>
                </a:lnTo>
                <a:lnTo>
                  <a:pt x="1155718" y="72003"/>
                </a:lnTo>
                <a:lnTo>
                  <a:pt x="1128325" y="55930"/>
                </a:lnTo>
                <a:lnTo>
                  <a:pt x="0" y="53034"/>
                </a:lnTo>
                <a:close/>
              </a:path>
              <a:path w="1219835" h="144144">
                <a:moveTo>
                  <a:pt x="1179449" y="58241"/>
                </a:moveTo>
                <a:lnTo>
                  <a:pt x="1155718" y="72003"/>
                </a:lnTo>
                <a:lnTo>
                  <a:pt x="1179449" y="85927"/>
                </a:lnTo>
                <a:lnTo>
                  <a:pt x="1179449" y="58241"/>
                </a:lnTo>
                <a:close/>
              </a:path>
              <a:path w="1219835" h="144144">
                <a:moveTo>
                  <a:pt x="1187568" y="58241"/>
                </a:moveTo>
                <a:lnTo>
                  <a:pt x="1179449" y="58241"/>
                </a:lnTo>
                <a:lnTo>
                  <a:pt x="1179449" y="85927"/>
                </a:lnTo>
                <a:lnTo>
                  <a:pt x="1187458" y="85927"/>
                </a:lnTo>
                <a:lnTo>
                  <a:pt x="1187568" y="58241"/>
                </a:lnTo>
                <a:close/>
              </a:path>
              <a:path w="1219835" h="144144">
                <a:moveTo>
                  <a:pt x="1128325" y="55930"/>
                </a:moveTo>
                <a:lnTo>
                  <a:pt x="1155718" y="72003"/>
                </a:lnTo>
                <a:lnTo>
                  <a:pt x="1179449" y="58241"/>
                </a:lnTo>
                <a:lnTo>
                  <a:pt x="1187568" y="58241"/>
                </a:lnTo>
                <a:lnTo>
                  <a:pt x="1187577" y="56082"/>
                </a:lnTo>
                <a:lnTo>
                  <a:pt x="1128325" y="5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1161" y="2672060"/>
            <a:ext cx="1886585" cy="144145"/>
          </a:xfrm>
          <a:custGeom>
            <a:avLst/>
            <a:gdLst/>
            <a:ahLst/>
            <a:cxnLst/>
            <a:rect l="l" t="t" r="r" b="b"/>
            <a:pathLst>
              <a:path w="1886584" h="144144">
                <a:moveTo>
                  <a:pt x="1822468" y="71901"/>
                </a:moveTo>
                <a:lnTo>
                  <a:pt x="1750187" y="114065"/>
                </a:lnTo>
                <a:lnTo>
                  <a:pt x="1745454" y="118282"/>
                </a:lnTo>
                <a:lnTo>
                  <a:pt x="1742805" y="123797"/>
                </a:lnTo>
                <a:lnTo>
                  <a:pt x="1742418" y="129907"/>
                </a:lnTo>
                <a:lnTo>
                  <a:pt x="1744472" y="135909"/>
                </a:lnTo>
                <a:lnTo>
                  <a:pt x="1748688" y="140715"/>
                </a:lnTo>
                <a:lnTo>
                  <a:pt x="1754203" y="143402"/>
                </a:lnTo>
                <a:lnTo>
                  <a:pt x="1760313" y="143803"/>
                </a:lnTo>
                <a:lnTo>
                  <a:pt x="1766316" y="141751"/>
                </a:lnTo>
                <a:lnTo>
                  <a:pt x="1858640" y="87903"/>
                </a:lnTo>
                <a:lnTo>
                  <a:pt x="1854327" y="87903"/>
                </a:lnTo>
                <a:lnTo>
                  <a:pt x="1854327" y="85744"/>
                </a:lnTo>
                <a:lnTo>
                  <a:pt x="1846199" y="85744"/>
                </a:lnTo>
                <a:lnTo>
                  <a:pt x="1822468" y="71901"/>
                </a:lnTo>
                <a:close/>
              </a:path>
              <a:path w="1886584" h="144144">
                <a:moveTo>
                  <a:pt x="17950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795036" y="87903"/>
                </a:lnTo>
                <a:lnTo>
                  <a:pt x="1822468" y="71901"/>
                </a:lnTo>
                <a:lnTo>
                  <a:pt x="1795036" y="55899"/>
                </a:lnTo>
                <a:close/>
              </a:path>
              <a:path w="1886584" h="144144">
                <a:moveTo>
                  <a:pt x="1858640" y="55899"/>
                </a:moveTo>
                <a:lnTo>
                  <a:pt x="1854327" y="55899"/>
                </a:lnTo>
                <a:lnTo>
                  <a:pt x="1854327" y="87903"/>
                </a:lnTo>
                <a:lnTo>
                  <a:pt x="1858640" y="87903"/>
                </a:lnTo>
                <a:lnTo>
                  <a:pt x="1886077" y="71901"/>
                </a:lnTo>
                <a:lnTo>
                  <a:pt x="1858640" y="55899"/>
                </a:lnTo>
                <a:close/>
              </a:path>
              <a:path w="1886584" h="144144">
                <a:moveTo>
                  <a:pt x="1846199" y="58058"/>
                </a:moveTo>
                <a:lnTo>
                  <a:pt x="1822468" y="71901"/>
                </a:lnTo>
                <a:lnTo>
                  <a:pt x="1846199" y="85744"/>
                </a:lnTo>
                <a:lnTo>
                  <a:pt x="1846199" y="58058"/>
                </a:lnTo>
                <a:close/>
              </a:path>
              <a:path w="1886584" h="144144">
                <a:moveTo>
                  <a:pt x="1854327" y="58058"/>
                </a:moveTo>
                <a:lnTo>
                  <a:pt x="1846199" y="58058"/>
                </a:lnTo>
                <a:lnTo>
                  <a:pt x="1846199" y="85744"/>
                </a:lnTo>
                <a:lnTo>
                  <a:pt x="1854327" y="85744"/>
                </a:lnTo>
                <a:lnTo>
                  <a:pt x="1854327" y="58058"/>
                </a:lnTo>
                <a:close/>
              </a:path>
              <a:path w="1886584" h="144144">
                <a:moveTo>
                  <a:pt x="1760313" y="0"/>
                </a:moveTo>
                <a:lnTo>
                  <a:pt x="1754203" y="400"/>
                </a:lnTo>
                <a:lnTo>
                  <a:pt x="1748688" y="3087"/>
                </a:lnTo>
                <a:lnTo>
                  <a:pt x="1744472" y="7893"/>
                </a:lnTo>
                <a:lnTo>
                  <a:pt x="1742418" y="13896"/>
                </a:lnTo>
                <a:lnTo>
                  <a:pt x="1742805" y="20006"/>
                </a:lnTo>
                <a:lnTo>
                  <a:pt x="1745454" y="25521"/>
                </a:lnTo>
                <a:lnTo>
                  <a:pt x="1750187" y="29737"/>
                </a:lnTo>
                <a:lnTo>
                  <a:pt x="1822468" y="71901"/>
                </a:lnTo>
                <a:lnTo>
                  <a:pt x="1846199" y="58058"/>
                </a:lnTo>
                <a:lnTo>
                  <a:pt x="1854327" y="58058"/>
                </a:lnTo>
                <a:lnTo>
                  <a:pt x="1854327" y="55899"/>
                </a:lnTo>
                <a:lnTo>
                  <a:pt x="1858640" y="55899"/>
                </a:lnTo>
                <a:lnTo>
                  <a:pt x="1766316" y="2051"/>
                </a:lnTo>
                <a:lnTo>
                  <a:pt x="1760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4934" y="5136366"/>
            <a:ext cx="495934" cy="144145"/>
          </a:xfrm>
          <a:custGeom>
            <a:avLst/>
            <a:gdLst/>
            <a:ahLst/>
            <a:cxnLst/>
            <a:rect l="l" t="t" r="r" b="b"/>
            <a:pathLst>
              <a:path w="495935" h="144145">
                <a:moveTo>
                  <a:pt x="125763" y="0"/>
                </a:moveTo>
                <a:lnTo>
                  <a:pt x="119761" y="2053"/>
                </a:lnTo>
                <a:lnTo>
                  <a:pt x="0" y="71903"/>
                </a:lnTo>
                <a:lnTo>
                  <a:pt x="119761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50" y="87905"/>
                </a:lnTo>
                <a:lnTo>
                  <a:pt x="31750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495935" h="144145">
                <a:moveTo>
                  <a:pt x="91040" y="55901"/>
                </a:moveTo>
                <a:lnTo>
                  <a:pt x="31750" y="55901"/>
                </a:lnTo>
                <a:lnTo>
                  <a:pt x="31750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495935" h="144145">
                <a:moveTo>
                  <a:pt x="4954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495426" y="87905"/>
                </a:lnTo>
                <a:lnTo>
                  <a:pt x="495426" y="55901"/>
                </a:lnTo>
                <a:close/>
              </a:path>
              <a:path w="4959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4959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4959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834" y="5136366"/>
            <a:ext cx="775335" cy="144145"/>
          </a:xfrm>
          <a:custGeom>
            <a:avLst/>
            <a:gdLst/>
            <a:ahLst/>
            <a:cxnLst/>
            <a:rect l="l" t="t" r="r" b="b"/>
            <a:pathLst>
              <a:path w="775335" h="144145">
                <a:moveTo>
                  <a:pt x="125763" y="0"/>
                </a:moveTo>
                <a:lnTo>
                  <a:pt x="119761" y="2053"/>
                </a:lnTo>
                <a:lnTo>
                  <a:pt x="0" y="71903"/>
                </a:lnTo>
                <a:lnTo>
                  <a:pt x="119761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50" y="87905"/>
                </a:lnTo>
                <a:lnTo>
                  <a:pt x="31750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775335" h="144145">
                <a:moveTo>
                  <a:pt x="91040" y="55901"/>
                </a:moveTo>
                <a:lnTo>
                  <a:pt x="31750" y="55901"/>
                </a:lnTo>
                <a:lnTo>
                  <a:pt x="31750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775335" h="144145">
                <a:moveTo>
                  <a:pt x="7748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774826" y="87905"/>
                </a:lnTo>
                <a:lnTo>
                  <a:pt x="774826" y="55901"/>
                </a:lnTo>
                <a:close/>
              </a:path>
              <a:path w="7753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7753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7753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6060" y="2769870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68"/>
                </a:moveTo>
                <a:lnTo>
                  <a:pt x="7893" y="2296922"/>
                </a:lnTo>
                <a:lnTo>
                  <a:pt x="3087" y="2301138"/>
                </a:lnTo>
                <a:lnTo>
                  <a:pt x="400" y="2306653"/>
                </a:lnTo>
                <a:lnTo>
                  <a:pt x="0" y="2312763"/>
                </a:lnTo>
                <a:lnTo>
                  <a:pt x="2051" y="2318766"/>
                </a:lnTo>
                <a:lnTo>
                  <a:pt x="71901" y="2438527"/>
                </a:lnTo>
                <a:lnTo>
                  <a:pt x="90419" y="2406777"/>
                </a:lnTo>
                <a:lnTo>
                  <a:pt x="55899" y="2406777"/>
                </a:lnTo>
                <a:lnTo>
                  <a:pt x="55899" y="2347486"/>
                </a:lnTo>
                <a:lnTo>
                  <a:pt x="29737" y="2302636"/>
                </a:lnTo>
                <a:lnTo>
                  <a:pt x="25521" y="2297904"/>
                </a:lnTo>
                <a:lnTo>
                  <a:pt x="20006" y="2295255"/>
                </a:lnTo>
                <a:lnTo>
                  <a:pt x="13896" y="229486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77"/>
                </a:lnTo>
                <a:lnTo>
                  <a:pt x="87903" y="2406777"/>
                </a:lnTo>
                <a:lnTo>
                  <a:pt x="87903" y="2398648"/>
                </a:lnTo>
                <a:lnTo>
                  <a:pt x="58058" y="2398648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68"/>
                </a:moveTo>
                <a:lnTo>
                  <a:pt x="123797" y="2295255"/>
                </a:lnTo>
                <a:lnTo>
                  <a:pt x="118282" y="2297904"/>
                </a:lnTo>
                <a:lnTo>
                  <a:pt x="114065" y="2302636"/>
                </a:lnTo>
                <a:lnTo>
                  <a:pt x="87903" y="2347486"/>
                </a:lnTo>
                <a:lnTo>
                  <a:pt x="87903" y="2406777"/>
                </a:lnTo>
                <a:lnTo>
                  <a:pt x="90419" y="2406777"/>
                </a:lnTo>
                <a:lnTo>
                  <a:pt x="141751" y="2318766"/>
                </a:lnTo>
                <a:lnTo>
                  <a:pt x="143803" y="2312763"/>
                </a:lnTo>
                <a:lnTo>
                  <a:pt x="143402" y="2306653"/>
                </a:lnTo>
                <a:lnTo>
                  <a:pt x="140716" y="2301138"/>
                </a:lnTo>
                <a:lnTo>
                  <a:pt x="135909" y="2296922"/>
                </a:lnTo>
                <a:lnTo>
                  <a:pt x="129907" y="229486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8"/>
                </a:lnTo>
                <a:lnTo>
                  <a:pt x="85744" y="2398648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8"/>
                </a:lnTo>
                <a:lnTo>
                  <a:pt x="87903" y="2398648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1434" y="51363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6770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677034" h="144145">
                <a:moveTo>
                  <a:pt x="1676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676526" y="87903"/>
                </a:lnTo>
                <a:lnTo>
                  <a:pt x="1676526" y="55899"/>
                </a:lnTo>
                <a:close/>
              </a:path>
              <a:path w="16770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6770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6770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835" y="5140811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5" h="144145">
                <a:moveTo>
                  <a:pt x="125583" y="0"/>
                </a:moveTo>
                <a:lnTo>
                  <a:pt x="119507" y="2053"/>
                </a:lnTo>
                <a:lnTo>
                  <a:pt x="0" y="72157"/>
                </a:lnTo>
                <a:lnTo>
                  <a:pt x="119888" y="141753"/>
                </a:lnTo>
                <a:lnTo>
                  <a:pt x="125964" y="143787"/>
                </a:lnTo>
                <a:lnTo>
                  <a:pt x="132111" y="143357"/>
                </a:lnTo>
                <a:lnTo>
                  <a:pt x="137640" y="140664"/>
                </a:lnTo>
                <a:lnTo>
                  <a:pt x="141859" y="135911"/>
                </a:lnTo>
                <a:lnTo>
                  <a:pt x="143892" y="129909"/>
                </a:lnTo>
                <a:lnTo>
                  <a:pt x="143462" y="123799"/>
                </a:lnTo>
                <a:lnTo>
                  <a:pt x="140769" y="118284"/>
                </a:lnTo>
                <a:lnTo>
                  <a:pt x="136016" y="114067"/>
                </a:lnTo>
                <a:lnTo>
                  <a:pt x="91341" y="88159"/>
                </a:lnTo>
                <a:lnTo>
                  <a:pt x="31877" y="88159"/>
                </a:lnTo>
                <a:lnTo>
                  <a:pt x="31750" y="56155"/>
                </a:lnTo>
                <a:lnTo>
                  <a:pt x="90800" y="55994"/>
                </a:lnTo>
                <a:lnTo>
                  <a:pt x="135763" y="29612"/>
                </a:lnTo>
                <a:lnTo>
                  <a:pt x="143531" y="13771"/>
                </a:lnTo>
                <a:lnTo>
                  <a:pt x="141478" y="7768"/>
                </a:lnTo>
                <a:lnTo>
                  <a:pt x="137259" y="3036"/>
                </a:lnTo>
                <a:lnTo>
                  <a:pt x="131730" y="386"/>
                </a:lnTo>
                <a:lnTo>
                  <a:pt x="125583" y="0"/>
                </a:lnTo>
                <a:close/>
              </a:path>
              <a:path w="1753235" h="144145">
                <a:moveTo>
                  <a:pt x="90800" y="55994"/>
                </a:moveTo>
                <a:lnTo>
                  <a:pt x="31750" y="56155"/>
                </a:lnTo>
                <a:lnTo>
                  <a:pt x="31877" y="88159"/>
                </a:lnTo>
                <a:lnTo>
                  <a:pt x="91063" y="87998"/>
                </a:lnTo>
                <a:lnTo>
                  <a:pt x="87400" y="85873"/>
                </a:lnTo>
                <a:lnTo>
                  <a:pt x="39878" y="85873"/>
                </a:lnTo>
                <a:lnTo>
                  <a:pt x="39878" y="58314"/>
                </a:lnTo>
                <a:lnTo>
                  <a:pt x="86846" y="58314"/>
                </a:lnTo>
                <a:lnTo>
                  <a:pt x="90800" y="55994"/>
                </a:lnTo>
                <a:close/>
              </a:path>
              <a:path w="1753235" h="144145">
                <a:moveTo>
                  <a:pt x="91063" y="87998"/>
                </a:moveTo>
                <a:lnTo>
                  <a:pt x="31877" y="88159"/>
                </a:lnTo>
                <a:lnTo>
                  <a:pt x="91341" y="88159"/>
                </a:lnTo>
                <a:lnTo>
                  <a:pt x="91063" y="87998"/>
                </a:lnTo>
                <a:close/>
              </a:path>
              <a:path w="1753235" h="144145">
                <a:moveTo>
                  <a:pt x="1752727" y="51456"/>
                </a:moveTo>
                <a:lnTo>
                  <a:pt x="90800" y="55994"/>
                </a:lnTo>
                <a:lnTo>
                  <a:pt x="63499" y="72013"/>
                </a:lnTo>
                <a:lnTo>
                  <a:pt x="91063" y="87998"/>
                </a:lnTo>
                <a:lnTo>
                  <a:pt x="1752727" y="83460"/>
                </a:lnTo>
                <a:lnTo>
                  <a:pt x="1752727" y="51456"/>
                </a:lnTo>
                <a:close/>
              </a:path>
              <a:path w="1753235" h="144145">
                <a:moveTo>
                  <a:pt x="39878" y="58314"/>
                </a:moveTo>
                <a:lnTo>
                  <a:pt x="39878" y="85873"/>
                </a:lnTo>
                <a:lnTo>
                  <a:pt x="63499" y="72013"/>
                </a:lnTo>
                <a:lnTo>
                  <a:pt x="39878" y="58314"/>
                </a:lnTo>
                <a:close/>
              </a:path>
              <a:path w="1753235" h="144145">
                <a:moveTo>
                  <a:pt x="63499" y="72013"/>
                </a:moveTo>
                <a:lnTo>
                  <a:pt x="39878" y="85873"/>
                </a:lnTo>
                <a:lnTo>
                  <a:pt x="87400" y="85873"/>
                </a:lnTo>
                <a:lnTo>
                  <a:pt x="63499" y="72013"/>
                </a:lnTo>
                <a:close/>
              </a:path>
              <a:path w="1753235" h="144145">
                <a:moveTo>
                  <a:pt x="86846" y="58314"/>
                </a:moveTo>
                <a:lnTo>
                  <a:pt x="39878" y="58314"/>
                </a:lnTo>
                <a:lnTo>
                  <a:pt x="63499" y="72013"/>
                </a:lnTo>
                <a:lnTo>
                  <a:pt x="86846" y="5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9060" y="3912742"/>
            <a:ext cx="144145" cy="1296035"/>
          </a:xfrm>
          <a:custGeom>
            <a:avLst/>
            <a:gdLst/>
            <a:ahLst/>
            <a:cxnLst/>
            <a:rect l="l" t="t" r="r" b="b"/>
            <a:pathLst>
              <a:path w="144144" h="1296035">
                <a:moveTo>
                  <a:pt x="71901" y="63608"/>
                </a:moveTo>
                <a:lnTo>
                  <a:pt x="55899" y="91040"/>
                </a:lnTo>
                <a:lnTo>
                  <a:pt x="55899" y="1295526"/>
                </a:lnTo>
                <a:lnTo>
                  <a:pt x="87903" y="1295526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960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49"/>
                </a:lnTo>
                <a:lnTo>
                  <a:pt x="90419" y="31749"/>
                </a:lnTo>
                <a:lnTo>
                  <a:pt x="71901" y="0"/>
                </a:lnTo>
                <a:close/>
              </a:path>
              <a:path w="144144" h="1296035">
                <a:moveTo>
                  <a:pt x="90419" y="31749"/>
                </a:moveTo>
                <a:lnTo>
                  <a:pt x="87903" y="31749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49"/>
                </a:lnTo>
                <a:close/>
              </a:path>
              <a:path w="144144" h="1296035">
                <a:moveTo>
                  <a:pt x="87903" y="31749"/>
                </a:moveTo>
                <a:lnTo>
                  <a:pt x="55899" y="31749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49"/>
                </a:lnTo>
                <a:close/>
              </a:path>
              <a:path w="144144" h="12960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960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7340" y="23434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52509" y="29526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8019" y="8699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19961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0010" y="24820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98954" y="2465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8870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8870" y="2553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27630" y="23382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5230" y="2724099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7258" y="44769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11039" y="529051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20361" y="49034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8753" y="49918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8753" y="49918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39561" y="2439161"/>
            <a:ext cx="1371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1+G3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1961" y="49034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3131" y="3989070"/>
            <a:ext cx="144145" cy="915035"/>
          </a:xfrm>
          <a:custGeom>
            <a:avLst/>
            <a:gdLst/>
            <a:ahLst/>
            <a:cxnLst/>
            <a:rect l="l" t="t" r="r" b="b"/>
            <a:pathLst>
              <a:path w="144145" h="915035">
                <a:moveTo>
                  <a:pt x="13771" y="770941"/>
                </a:moveTo>
                <a:lnTo>
                  <a:pt x="7768" y="773048"/>
                </a:lnTo>
                <a:lnTo>
                  <a:pt x="3036" y="777265"/>
                </a:lnTo>
                <a:lnTo>
                  <a:pt x="386" y="782780"/>
                </a:lnTo>
                <a:lnTo>
                  <a:pt x="0" y="788890"/>
                </a:lnTo>
                <a:lnTo>
                  <a:pt x="2053" y="794892"/>
                </a:lnTo>
                <a:lnTo>
                  <a:pt x="72030" y="914526"/>
                </a:lnTo>
                <a:lnTo>
                  <a:pt x="90495" y="882776"/>
                </a:lnTo>
                <a:lnTo>
                  <a:pt x="56028" y="882776"/>
                </a:lnTo>
                <a:lnTo>
                  <a:pt x="55926" y="823610"/>
                </a:lnTo>
                <a:lnTo>
                  <a:pt x="29612" y="778763"/>
                </a:lnTo>
                <a:lnTo>
                  <a:pt x="25396" y="774013"/>
                </a:lnTo>
                <a:lnTo>
                  <a:pt x="19881" y="771334"/>
                </a:lnTo>
                <a:lnTo>
                  <a:pt x="13771" y="770941"/>
                </a:lnTo>
                <a:close/>
              </a:path>
              <a:path w="144145" h="915035">
                <a:moveTo>
                  <a:pt x="55926" y="823610"/>
                </a:moveTo>
                <a:lnTo>
                  <a:pt x="56028" y="882776"/>
                </a:lnTo>
                <a:lnTo>
                  <a:pt x="88032" y="882649"/>
                </a:lnTo>
                <a:lnTo>
                  <a:pt x="88019" y="874648"/>
                </a:lnTo>
                <a:lnTo>
                  <a:pt x="58187" y="874648"/>
                </a:lnTo>
                <a:lnTo>
                  <a:pt x="71965" y="850945"/>
                </a:lnTo>
                <a:lnTo>
                  <a:pt x="55926" y="823610"/>
                </a:lnTo>
                <a:close/>
              </a:path>
              <a:path w="144145" h="915035">
                <a:moveTo>
                  <a:pt x="129909" y="770741"/>
                </a:moveTo>
                <a:lnTo>
                  <a:pt x="123799" y="771128"/>
                </a:lnTo>
                <a:lnTo>
                  <a:pt x="118284" y="773777"/>
                </a:lnTo>
                <a:lnTo>
                  <a:pt x="114067" y="778509"/>
                </a:lnTo>
                <a:lnTo>
                  <a:pt x="87930" y="823477"/>
                </a:lnTo>
                <a:lnTo>
                  <a:pt x="88032" y="882649"/>
                </a:lnTo>
                <a:lnTo>
                  <a:pt x="56028" y="882776"/>
                </a:lnTo>
                <a:lnTo>
                  <a:pt x="90495" y="882776"/>
                </a:lnTo>
                <a:lnTo>
                  <a:pt x="141753" y="794638"/>
                </a:lnTo>
                <a:lnTo>
                  <a:pt x="143787" y="788636"/>
                </a:lnTo>
                <a:lnTo>
                  <a:pt x="143357" y="782526"/>
                </a:lnTo>
                <a:lnTo>
                  <a:pt x="140664" y="777011"/>
                </a:lnTo>
                <a:lnTo>
                  <a:pt x="135911" y="772794"/>
                </a:lnTo>
                <a:lnTo>
                  <a:pt x="129909" y="770741"/>
                </a:lnTo>
                <a:close/>
              </a:path>
              <a:path w="144145" h="915035">
                <a:moveTo>
                  <a:pt x="71965" y="850945"/>
                </a:moveTo>
                <a:lnTo>
                  <a:pt x="58187" y="874648"/>
                </a:lnTo>
                <a:lnTo>
                  <a:pt x="85873" y="874648"/>
                </a:lnTo>
                <a:lnTo>
                  <a:pt x="71965" y="850945"/>
                </a:lnTo>
                <a:close/>
              </a:path>
              <a:path w="144145" h="915035">
                <a:moveTo>
                  <a:pt x="87930" y="823477"/>
                </a:moveTo>
                <a:lnTo>
                  <a:pt x="71965" y="850945"/>
                </a:lnTo>
                <a:lnTo>
                  <a:pt x="85873" y="874648"/>
                </a:lnTo>
                <a:lnTo>
                  <a:pt x="88019" y="874648"/>
                </a:lnTo>
                <a:lnTo>
                  <a:pt x="87930" y="823477"/>
                </a:lnTo>
                <a:close/>
              </a:path>
              <a:path w="144145" h="915035">
                <a:moveTo>
                  <a:pt x="86508" y="0"/>
                </a:moveTo>
                <a:lnTo>
                  <a:pt x="54504" y="0"/>
                </a:lnTo>
                <a:lnTo>
                  <a:pt x="55926" y="823610"/>
                </a:lnTo>
                <a:lnTo>
                  <a:pt x="71965" y="850945"/>
                </a:lnTo>
                <a:lnTo>
                  <a:pt x="87853" y="823610"/>
                </a:lnTo>
                <a:lnTo>
                  <a:pt x="87839" y="770741"/>
                </a:lnTo>
                <a:lnTo>
                  <a:pt x="86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1055" y="2984754"/>
            <a:ext cx="797560" cy="935990"/>
          </a:xfrm>
          <a:custGeom>
            <a:avLst/>
            <a:gdLst/>
            <a:ahLst/>
            <a:cxnLst/>
            <a:rect l="l" t="t" r="r" b="b"/>
            <a:pathLst>
              <a:path w="797560" h="935989">
                <a:moveTo>
                  <a:pt x="764091" y="39101"/>
                </a:moveTo>
                <a:lnTo>
                  <a:pt x="739958" y="47590"/>
                </a:lnTo>
                <a:lnTo>
                  <a:pt x="0" y="918718"/>
                </a:lnTo>
                <a:lnTo>
                  <a:pt x="19812" y="935482"/>
                </a:lnTo>
                <a:lnTo>
                  <a:pt x="759593" y="64419"/>
                </a:lnTo>
                <a:lnTo>
                  <a:pt x="764091" y="39101"/>
                </a:lnTo>
                <a:close/>
              </a:path>
              <a:path w="797560" h="935989">
                <a:moveTo>
                  <a:pt x="795325" y="11175"/>
                </a:moveTo>
                <a:lnTo>
                  <a:pt x="770889" y="11175"/>
                </a:lnTo>
                <a:lnTo>
                  <a:pt x="790575" y="27940"/>
                </a:lnTo>
                <a:lnTo>
                  <a:pt x="759593" y="64419"/>
                </a:lnTo>
                <a:lnTo>
                  <a:pt x="752220" y="105918"/>
                </a:lnTo>
                <a:lnTo>
                  <a:pt x="750951" y="112903"/>
                </a:lnTo>
                <a:lnTo>
                  <a:pt x="755650" y="119634"/>
                </a:lnTo>
                <a:lnTo>
                  <a:pt x="769746" y="122174"/>
                </a:lnTo>
                <a:lnTo>
                  <a:pt x="776477" y="117475"/>
                </a:lnTo>
                <a:lnTo>
                  <a:pt x="795325" y="11175"/>
                </a:lnTo>
                <a:close/>
              </a:path>
              <a:path w="797560" h="935989">
                <a:moveTo>
                  <a:pt x="778048" y="17272"/>
                </a:moveTo>
                <a:lnTo>
                  <a:pt x="767969" y="17272"/>
                </a:lnTo>
                <a:lnTo>
                  <a:pt x="784987" y="31750"/>
                </a:lnTo>
                <a:lnTo>
                  <a:pt x="764091" y="39101"/>
                </a:lnTo>
                <a:lnTo>
                  <a:pt x="759593" y="64419"/>
                </a:lnTo>
                <a:lnTo>
                  <a:pt x="790575" y="27940"/>
                </a:lnTo>
                <a:lnTo>
                  <a:pt x="778048" y="17272"/>
                </a:lnTo>
                <a:close/>
              </a:path>
              <a:path w="797560" h="935989">
                <a:moveTo>
                  <a:pt x="797306" y="0"/>
                </a:moveTo>
                <a:lnTo>
                  <a:pt x="684783" y="39624"/>
                </a:lnTo>
                <a:lnTo>
                  <a:pt x="681227" y="46990"/>
                </a:lnTo>
                <a:lnTo>
                  <a:pt x="683641" y="53721"/>
                </a:lnTo>
                <a:lnTo>
                  <a:pt x="685926" y="60451"/>
                </a:lnTo>
                <a:lnTo>
                  <a:pt x="693419" y="64008"/>
                </a:lnTo>
                <a:lnTo>
                  <a:pt x="739958" y="47590"/>
                </a:lnTo>
                <a:lnTo>
                  <a:pt x="770889" y="11175"/>
                </a:lnTo>
                <a:lnTo>
                  <a:pt x="795325" y="11175"/>
                </a:lnTo>
                <a:lnTo>
                  <a:pt x="797306" y="0"/>
                </a:lnTo>
                <a:close/>
              </a:path>
              <a:path w="797560" h="935989">
                <a:moveTo>
                  <a:pt x="770889" y="11175"/>
                </a:moveTo>
                <a:lnTo>
                  <a:pt x="739958" y="47590"/>
                </a:lnTo>
                <a:lnTo>
                  <a:pt x="764091" y="39101"/>
                </a:lnTo>
                <a:lnTo>
                  <a:pt x="767969" y="17272"/>
                </a:lnTo>
                <a:lnTo>
                  <a:pt x="778048" y="17272"/>
                </a:lnTo>
                <a:lnTo>
                  <a:pt x="770889" y="11175"/>
                </a:lnTo>
                <a:close/>
              </a:path>
              <a:path w="797560" h="935989">
                <a:moveTo>
                  <a:pt x="767969" y="17272"/>
                </a:moveTo>
                <a:lnTo>
                  <a:pt x="764091" y="39101"/>
                </a:lnTo>
                <a:lnTo>
                  <a:pt x="784987" y="31750"/>
                </a:lnTo>
                <a:lnTo>
                  <a:pt x="767969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00857" y="30246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51633" y="2742120"/>
            <a:ext cx="725805" cy="0"/>
          </a:xfrm>
          <a:custGeom>
            <a:avLst/>
            <a:gdLst/>
            <a:ahLst/>
            <a:cxnLst/>
            <a:rect l="l" t="t" r="r" b="b"/>
            <a:pathLst>
              <a:path w="725804">
                <a:moveTo>
                  <a:pt x="0" y="0"/>
                </a:moveTo>
                <a:lnTo>
                  <a:pt x="725478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29761" y="2160270"/>
            <a:ext cx="9906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1690"/>
              </a:spcBef>
            </a:pP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  <a:spcBef>
                <a:spcPts val="430"/>
              </a:spcBef>
            </a:pP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2100" spc="-4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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105" dirty="0">
                <a:latin typeface="Times New Roman"/>
                <a:cs typeface="Times New Roman"/>
              </a:rPr>
              <a:t>G</a:t>
            </a:r>
            <a:r>
              <a:rPr sz="2100" spc="10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72660" y="2769870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1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6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8"/>
                </a:lnTo>
                <a:lnTo>
                  <a:pt x="58058" y="1179448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6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6" y="1081938"/>
                </a:lnTo>
                <a:lnTo>
                  <a:pt x="135909" y="1077721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8"/>
                </a:lnTo>
                <a:lnTo>
                  <a:pt x="85744" y="1179448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8"/>
                </a:lnTo>
                <a:lnTo>
                  <a:pt x="87903" y="1179448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634" y="3935456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86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86434" h="144145">
                <a:moveTo>
                  <a:pt x="685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85926" y="87903"/>
                </a:lnTo>
                <a:lnTo>
                  <a:pt x="685926" y="55899"/>
                </a:lnTo>
                <a:close/>
              </a:path>
              <a:path w="6864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6864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864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3510" y="3925147"/>
            <a:ext cx="763905" cy="144145"/>
          </a:xfrm>
          <a:custGeom>
            <a:avLst/>
            <a:gdLst/>
            <a:ahLst/>
            <a:cxnLst/>
            <a:rect l="l" t="t" r="r" b="b"/>
            <a:pathLst>
              <a:path w="763904" h="144145">
                <a:moveTo>
                  <a:pt x="124876" y="0"/>
                </a:moveTo>
                <a:lnTo>
                  <a:pt x="118872" y="2073"/>
                </a:lnTo>
                <a:lnTo>
                  <a:pt x="0" y="73447"/>
                </a:lnTo>
                <a:lnTo>
                  <a:pt x="120650" y="141773"/>
                </a:lnTo>
                <a:lnTo>
                  <a:pt x="126652" y="143734"/>
                </a:lnTo>
                <a:lnTo>
                  <a:pt x="132762" y="143265"/>
                </a:lnTo>
                <a:lnTo>
                  <a:pt x="138277" y="140559"/>
                </a:lnTo>
                <a:lnTo>
                  <a:pt x="142493" y="135804"/>
                </a:lnTo>
                <a:lnTo>
                  <a:pt x="144452" y="129730"/>
                </a:lnTo>
                <a:lnTo>
                  <a:pt x="143970" y="123596"/>
                </a:lnTo>
                <a:lnTo>
                  <a:pt x="141225" y="118106"/>
                </a:lnTo>
                <a:lnTo>
                  <a:pt x="136398" y="113960"/>
                </a:lnTo>
                <a:lnTo>
                  <a:pt x="92548" y="89068"/>
                </a:lnTo>
                <a:lnTo>
                  <a:pt x="32003" y="89068"/>
                </a:lnTo>
                <a:lnTo>
                  <a:pt x="31623" y="57064"/>
                </a:lnTo>
                <a:lnTo>
                  <a:pt x="90835" y="56324"/>
                </a:lnTo>
                <a:lnTo>
                  <a:pt x="135381" y="29632"/>
                </a:lnTo>
                <a:lnTo>
                  <a:pt x="142972" y="13612"/>
                </a:lnTo>
                <a:lnTo>
                  <a:pt x="140842" y="7661"/>
                </a:lnTo>
                <a:lnTo>
                  <a:pt x="136552" y="2948"/>
                </a:lnTo>
                <a:lnTo>
                  <a:pt x="131000" y="343"/>
                </a:lnTo>
                <a:lnTo>
                  <a:pt x="124876" y="0"/>
                </a:lnTo>
                <a:close/>
              </a:path>
              <a:path w="763904" h="144145">
                <a:moveTo>
                  <a:pt x="90835" y="56324"/>
                </a:moveTo>
                <a:lnTo>
                  <a:pt x="31623" y="57064"/>
                </a:lnTo>
                <a:lnTo>
                  <a:pt x="32003" y="89068"/>
                </a:lnTo>
                <a:lnTo>
                  <a:pt x="91245" y="88328"/>
                </a:lnTo>
                <a:lnTo>
                  <a:pt x="88521" y="86782"/>
                </a:lnTo>
                <a:lnTo>
                  <a:pt x="40004" y="86782"/>
                </a:lnTo>
                <a:lnTo>
                  <a:pt x="39750" y="59096"/>
                </a:lnTo>
                <a:lnTo>
                  <a:pt x="86209" y="59096"/>
                </a:lnTo>
                <a:lnTo>
                  <a:pt x="90835" y="56324"/>
                </a:lnTo>
                <a:close/>
              </a:path>
              <a:path w="763904" h="144145">
                <a:moveTo>
                  <a:pt x="91245" y="88328"/>
                </a:moveTo>
                <a:lnTo>
                  <a:pt x="32003" y="89068"/>
                </a:lnTo>
                <a:lnTo>
                  <a:pt x="92548" y="89068"/>
                </a:lnTo>
                <a:lnTo>
                  <a:pt x="91245" y="88328"/>
                </a:lnTo>
                <a:close/>
              </a:path>
              <a:path w="763904" h="144145">
                <a:moveTo>
                  <a:pt x="763524" y="47920"/>
                </a:moveTo>
                <a:lnTo>
                  <a:pt x="90835" y="56324"/>
                </a:lnTo>
                <a:lnTo>
                  <a:pt x="63608" y="72639"/>
                </a:lnTo>
                <a:lnTo>
                  <a:pt x="91245" y="88328"/>
                </a:lnTo>
                <a:lnTo>
                  <a:pt x="763904" y="79924"/>
                </a:lnTo>
                <a:lnTo>
                  <a:pt x="763524" y="47920"/>
                </a:lnTo>
                <a:close/>
              </a:path>
              <a:path w="763904" h="144145">
                <a:moveTo>
                  <a:pt x="39750" y="59096"/>
                </a:moveTo>
                <a:lnTo>
                  <a:pt x="40004" y="86782"/>
                </a:lnTo>
                <a:lnTo>
                  <a:pt x="63608" y="72639"/>
                </a:lnTo>
                <a:lnTo>
                  <a:pt x="39750" y="59096"/>
                </a:lnTo>
                <a:close/>
              </a:path>
              <a:path w="763904" h="144145">
                <a:moveTo>
                  <a:pt x="63608" y="72639"/>
                </a:moveTo>
                <a:lnTo>
                  <a:pt x="40004" y="86782"/>
                </a:lnTo>
                <a:lnTo>
                  <a:pt x="88521" y="86782"/>
                </a:lnTo>
                <a:lnTo>
                  <a:pt x="63608" y="72639"/>
                </a:lnTo>
                <a:close/>
              </a:path>
              <a:path w="763904" h="144145">
                <a:moveTo>
                  <a:pt x="86209" y="59096"/>
                </a:moveTo>
                <a:lnTo>
                  <a:pt x="39750" y="59096"/>
                </a:lnTo>
                <a:lnTo>
                  <a:pt x="63608" y="72639"/>
                </a:lnTo>
                <a:lnTo>
                  <a:pt x="86209" y="59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0356" y="2616707"/>
            <a:ext cx="245745" cy="288290"/>
          </a:xfrm>
          <a:custGeom>
            <a:avLst/>
            <a:gdLst/>
            <a:ahLst/>
            <a:cxnLst/>
            <a:rect l="l" t="t" r="r" b="b"/>
            <a:pathLst>
              <a:path w="245745" h="288289">
                <a:moveTo>
                  <a:pt x="122682" y="0"/>
                </a:moveTo>
                <a:lnTo>
                  <a:pt x="83880" y="7345"/>
                </a:lnTo>
                <a:lnTo>
                  <a:pt x="50200" y="27797"/>
                </a:lnTo>
                <a:lnTo>
                  <a:pt x="23652" y="58978"/>
                </a:lnTo>
                <a:lnTo>
                  <a:pt x="6248" y="98511"/>
                </a:lnTo>
                <a:lnTo>
                  <a:pt x="0" y="144017"/>
                </a:lnTo>
                <a:lnTo>
                  <a:pt x="6248" y="189524"/>
                </a:lnTo>
                <a:lnTo>
                  <a:pt x="23652" y="229057"/>
                </a:lnTo>
                <a:lnTo>
                  <a:pt x="50200" y="260238"/>
                </a:lnTo>
                <a:lnTo>
                  <a:pt x="83880" y="280690"/>
                </a:lnTo>
                <a:lnTo>
                  <a:pt x="122682" y="288036"/>
                </a:lnTo>
                <a:lnTo>
                  <a:pt x="161483" y="280690"/>
                </a:lnTo>
                <a:lnTo>
                  <a:pt x="195163" y="260238"/>
                </a:lnTo>
                <a:lnTo>
                  <a:pt x="221711" y="229057"/>
                </a:lnTo>
                <a:lnTo>
                  <a:pt x="239115" y="189524"/>
                </a:lnTo>
                <a:lnTo>
                  <a:pt x="245364" y="144017"/>
                </a:lnTo>
                <a:lnTo>
                  <a:pt x="239115" y="98511"/>
                </a:lnTo>
                <a:lnTo>
                  <a:pt x="221711" y="58978"/>
                </a:lnTo>
                <a:lnTo>
                  <a:pt x="195163" y="27797"/>
                </a:lnTo>
                <a:lnTo>
                  <a:pt x="161483" y="7345"/>
                </a:lnTo>
                <a:lnTo>
                  <a:pt x="1226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20356" y="2616707"/>
            <a:ext cx="245745" cy="288290"/>
          </a:xfrm>
          <a:custGeom>
            <a:avLst/>
            <a:gdLst/>
            <a:ahLst/>
            <a:cxnLst/>
            <a:rect l="l" t="t" r="r" b="b"/>
            <a:pathLst>
              <a:path w="245745" h="288289">
                <a:moveTo>
                  <a:pt x="245364" y="144017"/>
                </a:moveTo>
                <a:lnTo>
                  <a:pt x="239115" y="98511"/>
                </a:lnTo>
                <a:lnTo>
                  <a:pt x="221711" y="58978"/>
                </a:lnTo>
                <a:lnTo>
                  <a:pt x="195163" y="27797"/>
                </a:lnTo>
                <a:lnTo>
                  <a:pt x="161483" y="7345"/>
                </a:lnTo>
                <a:lnTo>
                  <a:pt x="122682" y="0"/>
                </a:lnTo>
                <a:lnTo>
                  <a:pt x="83880" y="7345"/>
                </a:lnTo>
                <a:lnTo>
                  <a:pt x="50200" y="27797"/>
                </a:lnTo>
                <a:lnTo>
                  <a:pt x="23652" y="58978"/>
                </a:lnTo>
                <a:lnTo>
                  <a:pt x="6248" y="98511"/>
                </a:lnTo>
                <a:lnTo>
                  <a:pt x="0" y="144017"/>
                </a:lnTo>
                <a:lnTo>
                  <a:pt x="6248" y="189524"/>
                </a:lnTo>
                <a:lnTo>
                  <a:pt x="23652" y="229057"/>
                </a:lnTo>
                <a:lnTo>
                  <a:pt x="50200" y="260238"/>
                </a:lnTo>
                <a:lnTo>
                  <a:pt x="83880" y="280690"/>
                </a:lnTo>
                <a:lnTo>
                  <a:pt x="122682" y="288036"/>
                </a:lnTo>
                <a:lnTo>
                  <a:pt x="161483" y="280690"/>
                </a:lnTo>
                <a:lnTo>
                  <a:pt x="195163" y="260238"/>
                </a:lnTo>
                <a:lnTo>
                  <a:pt x="221711" y="229057"/>
                </a:lnTo>
                <a:lnTo>
                  <a:pt x="239115" y="189524"/>
                </a:lnTo>
                <a:lnTo>
                  <a:pt x="245364" y="1440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84474" y="3961320"/>
            <a:ext cx="691515" cy="0"/>
          </a:xfrm>
          <a:custGeom>
            <a:avLst/>
            <a:gdLst/>
            <a:ahLst/>
            <a:cxnLst/>
            <a:rect l="l" t="t" r="r" b="b"/>
            <a:pathLst>
              <a:path w="691514">
                <a:moveTo>
                  <a:pt x="0" y="0"/>
                </a:moveTo>
                <a:lnTo>
                  <a:pt x="6913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87161" y="3455670"/>
            <a:ext cx="1371600" cy="11049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09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8636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G</a:t>
            </a:r>
            <a:r>
              <a:rPr sz="2100" spc="6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110</a:t>
            </a:fld>
            <a:endParaRPr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3531108"/>
            <a:ext cx="3429000" cy="2362200"/>
          </a:xfrm>
          <a:custGeom>
            <a:avLst/>
            <a:gdLst/>
            <a:ahLst/>
            <a:cxnLst/>
            <a:rect l="l" t="t" r="r" b="b"/>
            <a:pathLst>
              <a:path w="3429000" h="2362200">
                <a:moveTo>
                  <a:pt x="3035300" y="0"/>
                </a:moveTo>
                <a:lnTo>
                  <a:pt x="393700" y="0"/>
                </a:lnTo>
                <a:lnTo>
                  <a:pt x="344317" y="3067"/>
                </a:lnTo>
                <a:lnTo>
                  <a:pt x="296764" y="12024"/>
                </a:lnTo>
                <a:lnTo>
                  <a:pt x="251410" y="26501"/>
                </a:lnTo>
                <a:lnTo>
                  <a:pt x="208624" y="46130"/>
                </a:lnTo>
                <a:lnTo>
                  <a:pt x="168775" y="70540"/>
                </a:lnTo>
                <a:lnTo>
                  <a:pt x="132232" y="99364"/>
                </a:lnTo>
                <a:lnTo>
                  <a:pt x="99364" y="132232"/>
                </a:lnTo>
                <a:lnTo>
                  <a:pt x="70540" y="168775"/>
                </a:lnTo>
                <a:lnTo>
                  <a:pt x="46130" y="208624"/>
                </a:lnTo>
                <a:lnTo>
                  <a:pt x="26501" y="251410"/>
                </a:lnTo>
                <a:lnTo>
                  <a:pt x="12024" y="296764"/>
                </a:lnTo>
                <a:lnTo>
                  <a:pt x="3067" y="344317"/>
                </a:lnTo>
                <a:lnTo>
                  <a:pt x="0" y="393699"/>
                </a:lnTo>
                <a:lnTo>
                  <a:pt x="0" y="1968500"/>
                </a:lnTo>
                <a:lnTo>
                  <a:pt x="3067" y="2017882"/>
                </a:lnTo>
                <a:lnTo>
                  <a:pt x="12024" y="2065435"/>
                </a:lnTo>
                <a:lnTo>
                  <a:pt x="26501" y="2110789"/>
                </a:lnTo>
                <a:lnTo>
                  <a:pt x="46130" y="2153575"/>
                </a:lnTo>
                <a:lnTo>
                  <a:pt x="70540" y="2193424"/>
                </a:lnTo>
                <a:lnTo>
                  <a:pt x="99364" y="2229967"/>
                </a:lnTo>
                <a:lnTo>
                  <a:pt x="132232" y="2262835"/>
                </a:lnTo>
                <a:lnTo>
                  <a:pt x="168775" y="2291659"/>
                </a:lnTo>
                <a:lnTo>
                  <a:pt x="208624" y="2316069"/>
                </a:lnTo>
                <a:lnTo>
                  <a:pt x="251410" y="2335698"/>
                </a:lnTo>
                <a:lnTo>
                  <a:pt x="296764" y="2350175"/>
                </a:lnTo>
                <a:lnTo>
                  <a:pt x="344317" y="2359132"/>
                </a:lnTo>
                <a:lnTo>
                  <a:pt x="393700" y="2362200"/>
                </a:lnTo>
                <a:lnTo>
                  <a:pt x="3035300" y="2362200"/>
                </a:lnTo>
                <a:lnTo>
                  <a:pt x="3084682" y="2359132"/>
                </a:lnTo>
                <a:lnTo>
                  <a:pt x="3132235" y="2350175"/>
                </a:lnTo>
                <a:lnTo>
                  <a:pt x="3177589" y="2335698"/>
                </a:lnTo>
                <a:lnTo>
                  <a:pt x="3220375" y="2316069"/>
                </a:lnTo>
                <a:lnTo>
                  <a:pt x="3260224" y="2291659"/>
                </a:lnTo>
                <a:lnTo>
                  <a:pt x="3296767" y="2262835"/>
                </a:lnTo>
                <a:lnTo>
                  <a:pt x="3329635" y="2229967"/>
                </a:lnTo>
                <a:lnTo>
                  <a:pt x="3358459" y="2193424"/>
                </a:lnTo>
                <a:lnTo>
                  <a:pt x="3382869" y="2153575"/>
                </a:lnTo>
                <a:lnTo>
                  <a:pt x="3402498" y="2110789"/>
                </a:lnTo>
                <a:lnTo>
                  <a:pt x="3416975" y="2065435"/>
                </a:lnTo>
                <a:lnTo>
                  <a:pt x="3425932" y="2017882"/>
                </a:lnTo>
                <a:lnTo>
                  <a:pt x="3429000" y="1968500"/>
                </a:lnTo>
                <a:lnTo>
                  <a:pt x="3429000" y="393699"/>
                </a:lnTo>
                <a:lnTo>
                  <a:pt x="3425932" y="344317"/>
                </a:lnTo>
                <a:lnTo>
                  <a:pt x="3416975" y="296764"/>
                </a:lnTo>
                <a:lnTo>
                  <a:pt x="3402498" y="251410"/>
                </a:lnTo>
                <a:lnTo>
                  <a:pt x="3382869" y="208624"/>
                </a:lnTo>
                <a:lnTo>
                  <a:pt x="3358459" y="168775"/>
                </a:lnTo>
                <a:lnTo>
                  <a:pt x="3329635" y="132232"/>
                </a:lnTo>
                <a:lnTo>
                  <a:pt x="3296767" y="99364"/>
                </a:lnTo>
                <a:lnTo>
                  <a:pt x="3260224" y="70540"/>
                </a:lnTo>
                <a:lnTo>
                  <a:pt x="3220375" y="46130"/>
                </a:lnTo>
                <a:lnTo>
                  <a:pt x="3177589" y="26501"/>
                </a:lnTo>
                <a:lnTo>
                  <a:pt x="3132235" y="12024"/>
                </a:lnTo>
                <a:lnTo>
                  <a:pt x="3084682" y="3067"/>
                </a:lnTo>
                <a:lnTo>
                  <a:pt x="3035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3531108"/>
            <a:ext cx="3429000" cy="2362200"/>
          </a:xfrm>
          <a:custGeom>
            <a:avLst/>
            <a:gdLst/>
            <a:ahLst/>
            <a:cxnLst/>
            <a:rect l="l" t="t" r="r" b="b"/>
            <a:pathLst>
              <a:path w="3429000" h="2362200">
                <a:moveTo>
                  <a:pt x="0" y="393699"/>
                </a:moveTo>
                <a:lnTo>
                  <a:pt x="3067" y="344317"/>
                </a:lnTo>
                <a:lnTo>
                  <a:pt x="12024" y="296764"/>
                </a:lnTo>
                <a:lnTo>
                  <a:pt x="26501" y="251410"/>
                </a:lnTo>
                <a:lnTo>
                  <a:pt x="46130" y="208624"/>
                </a:lnTo>
                <a:lnTo>
                  <a:pt x="70540" y="168775"/>
                </a:lnTo>
                <a:lnTo>
                  <a:pt x="99364" y="132232"/>
                </a:lnTo>
                <a:lnTo>
                  <a:pt x="132232" y="99364"/>
                </a:lnTo>
                <a:lnTo>
                  <a:pt x="168775" y="70540"/>
                </a:lnTo>
                <a:lnTo>
                  <a:pt x="208624" y="46130"/>
                </a:lnTo>
                <a:lnTo>
                  <a:pt x="251410" y="26501"/>
                </a:lnTo>
                <a:lnTo>
                  <a:pt x="296764" y="12024"/>
                </a:lnTo>
                <a:lnTo>
                  <a:pt x="344317" y="3067"/>
                </a:lnTo>
                <a:lnTo>
                  <a:pt x="393700" y="0"/>
                </a:lnTo>
                <a:lnTo>
                  <a:pt x="3035300" y="0"/>
                </a:lnTo>
                <a:lnTo>
                  <a:pt x="3084682" y="3067"/>
                </a:lnTo>
                <a:lnTo>
                  <a:pt x="3132235" y="12024"/>
                </a:lnTo>
                <a:lnTo>
                  <a:pt x="3177589" y="26501"/>
                </a:lnTo>
                <a:lnTo>
                  <a:pt x="3220375" y="46130"/>
                </a:lnTo>
                <a:lnTo>
                  <a:pt x="3260224" y="70540"/>
                </a:lnTo>
                <a:lnTo>
                  <a:pt x="3296767" y="99364"/>
                </a:lnTo>
                <a:lnTo>
                  <a:pt x="3329635" y="132232"/>
                </a:lnTo>
                <a:lnTo>
                  <a:pt x="3358459" y="168775"/>
                </a:lnTo>
                <a:lnTo>
                  <a:pt x="3382869" y="208624"/>
                </a:lnTo>
                <a:lnTo>
                  <a:pt x="3402498" y="251410"/>
                </a:lnTo>
                <a:lnTo>
                  <a:pt x="3416975" y="296764"/>
                </a:lnTo>
                <a:lnTo>
                  <a:pt x="3425932" y="344317"/>
                </a:lnTo>
                <a:lnTo>
                  <a:pt x="3429000" y="393699"/>
                </a:lnTo>
                <a:lnTo>
                  <a:pt x="3429000" y="1968500"/>
                </a:lnTo>
                <a:lnTo>
                  <a:pt x="3425932" y="2017882"/>
                </a:lnTo>
                <a:lnTo>
                  <a:pt x="3416975" y="2065435"/>
                </a:lnTo>
                <a:lnTo>
                  <a:pt x="3402498" y="2110789"/>
                </a:lnTo>
                <a:lnTo>
                  <a:pt x="3382869" y="2153575"/>
                </a:lnTo>
                <a:lnTo>
                  <a:pt x="3358459" y="2193424"/>
                </a:lnTo>
                <a:lnTo>
                  <a:pt x="3329635" y="2229967"/>
                </a:lnTo>
                <a:lnTo>
                  <a:pt x="3296767" y="2262835"/>
                </a:lnTo>
                <a:lnTo>
                  <a:pt x="3260224" y="2291659"/>
                </a:lnTo>
                <a:lnTo>
                  <a:pt x="3220375" y="2316069"/>
                </a:lnTo>
                <a:lnTo>
                  <a:pt x="3177589" y="2335698"/>
                </a:lnTo>
                <a:lnTo>
                  <a:pt x="3132235" y="2350175"/>
                </a:lnTo>
                <a:lnTo>
                  <a:pt x="3084682" y="2359132"/>
                </a:lnTo>
                <a:lnTo>
                  <a:pt x="3035300" y="2362200"/>
                </a:lnTo>
                <a:lnTo>
                  <a:pt x="393700" y="2362200"/>
                </a:lnTo>
                <a:lnTo>
                  <a:pt x="344317" y="2359132"/>
                </a:lnTo>
                <a:lnTo>
                  <a:pt x="296764" y="2350175"/>
                </a:lnTo>
                <a:lnTo>
                  <a:pt x="251410" y="2335698"/>
                </a:lnTo>
                <a:lnTo>
                  <a:pt x="208624" y="2316069"/>
                </a:lnTo>
                <a:lnTo>
                  <a:pt x="168775" y="2291659"/>
                </a:lnTo>
                <a:lnTo>
                  <a:pt x="132232" y="2262835"/>
                </a:lnTo>
                <a:lnTo>
                  <a:pt x="99364" y="2229967"/>
                </a:lnTo>
                <a:lnTo>
                  <a:pt x="70540" y="2193424"/>
                </a:lnTo>
                <a:lnTo>
                  <a:pt x="46130" y="2153575"/>
                </a:lnTo>
                <a:lnTo>
                  <a:pt x="26501" y="2110789"/>
                </a:lnTo>
                <a:lnTo>
                  <a:pt x="12024" y="2065435"/>
                </a:lnTo>
                <a:lnTo>
                  <a:pt x="3067" y="2017882"/>
                </a:lnTo>
                <a:lnTo>
                  <a:pt x="0" y="1968500"/>
                </a:lnTo>
                <a:lnTo>
                  <a:pt x="0" y="3936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4979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599"/>
                </a:move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3990" y="4997322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277416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2774168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6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173" y="2748446"/>
            <a:ext cx="1130935" cy="144145"/>
          </a:xfrm>
          <a:custGeom>
            <a:avLst/>
            <a:gdLst/>
            <a:ahLst/>
            <a:cxnLst/>
            <a:rect l="l" t="t" r="r" b="b"/>
            <a:pathLst>
              <a:path w="1130935" h="144144">
                <a:moveTo>
                  <a:pt x="1103080" y="53427"/>
                </a:moveTo>
                <a:lnTo>
                  <a:pt x="1098550" y="53427"/>
                </a:lnTo>
                <a:lnTo>
                  <a:pt x="1099439" y="85431"/>
                </a:lnTo>
                <a:lnTo>
                  <a:pt x="1040265" y="86929"/>
                </a:lnTo>
                <a:lnTo>
                  <a:pt x="996061" y="114260"/>
                </a:lnTo>
                <a:lnTo>
                  <a:pt x="991425" y="118621"/>
                </a:lnTo>
                <a:lnTo>
                  <a:pt x="988885" y="124198"/>
                </a:lnTo>
                <a:lnTo>
                  <a:pt x="988631" y="130298"/>
                </a:lnTo>
                <a:lnTo>
                  <a:pt x="990853" y="136231"/>
                </a:lnTo>
                <a:lnTo>
                  <a:pt x="995162" y="140920"/>
                </a:lnTo>
                <a:lnTo>
                  <a:pt x="1000744" y="143454"/>
                </a:lnTo>
                <a:lnTo>
                  <a:pt x="1006873" y="143678"/>
                </a:lnTo>
                <a:lnTo>
                  <a:pt x="1012825" y="141438"/>
                </a:lnTo>
                <a:lnTo>
                  <a:pt x="1130807" y="68667"/>
                </a:lnTo>
                <a:lnTo>
                  <a:pt x="1103080" y="53427"/>
                </a:lnTo>
                <a:close/>
              </a:path>
              <a:path w="1130935" h="144144">
                <a:moveTo>
                  <a:pt x="1039330" y="54926"/>
                </a:moveTo>
                <a:lnTo>
                  <a:pt x="0" y="81240"/>
                </a:lnTo>
                <a:lnTo>
                  <a:pt x="762" y="113244"/>
                </a:lnTo>
                <a:lnTo>
                  <a:pt x="1040265" y="86929"/>
                </a:lnTo>
                <a:lnTo>
                  <a:pt x="1067213" y="70268"/>
                </a:lnTo>
                <a:lnTo>
                  <a:pt x="1039330" y="54926"/>
                </a:lnTo>
                <a:close/>
              </a:path>
              <a:path w="1130935" h="144144">
                <a:moveTo>
                  <a:pt x="1067213" y="70268"/>
                </a:moveTo>
                <a:lnTo>
                  <a:pt x="1040265" y="86929"/>
                </a:lnTo>
                <a:lnTo>
                  <a:pt x="1099439" y="85431"/>
                </a:lnTo>
                <a:lnTo>
                  <a:pt x="1099386" y="83526"/>
                </a:lnTo>
                <a:lnTo>
                  <a:pt x="1091311" y="83526"/>
                </a:lnTo>
                <a:lnTo>
                  <a:pt x="1067213" y="70268"/>
                </a:lnTo>
                <a:close/>
              </a:path>
              <a:path w="1130935" h="144144">
                <a:moveTo>
                  <a:pt x="1090549" y="55840"/>
                </a:moveTo>
                <a:lnTo>
                  <a:pt x="1067213" y="70268"/>
                </a:lnTo>
                <a:lnTo>
                  <a:pt x="1091311" y="83526"/>
                </a:lnTo>
                <a:lnTo>
                  <a:pt x="1090549" y="55840"/>
                </a:lnTo>
                <a:close/>
              </a:path>
              <a:path w="1130935" h="144144">
                <a:moveTo>
                  <a:pt x="1098617" y="55840"/>
                </a:moveTo>
                <a:lnTo>
                  <a:pt x="1090549" y="55840"/>
                </a:lnTo>
                <a:lnTo>
                  <a:pt x="1091311" y="83526"/>
                </a:lnTo>
                <a:lnTo>
                  <a:pt x="1099386" y="83526"/>
                </a:lnTo>
                <a:lnTo>
                  <a:pt x="1098617" y="55840"/>
                </a:lnTo>
                <a:close/>
              </a:path>
              <a:path w="1130935" h="144144">
                <a:moveTo>
                  <a:pt x="1098550" y="53427"/>
                </a:moveTo>
                <a:lnTo>
                  <a:pt x="1039330" y="54926"/>
                </a:lnTo>
                <a:lnTo>
                  <a:pt x="1067213" y="70268"/>
                </a:lnTo>
                <a:lnTo>
                  <a:pt x="1090549" y="55840"/>
                </a:lnTo>
                <a:lnTo>
                  <a:pt x="1098617" y="55840"/>
                </a:lnTo>
                <a:lnTo>
                  <a:pt x="1098550" y="53427"/>
                </a:lnTo>
                <a:close/>
              </a:path>
              <a:path w="1130935" h="144144">
                <a:moveTo>
                  <a:pt x="1003214" y="0"/>
                </a:moveTo>
                <a:lnTo>
                  <a:pt x="997124" y="563"/>
                </a:lnTo>
                <a:lnTo>
                  <a:pt x="991677" y="3365"/>
                </a:lnTo>
                <a:lnTo>
                  <a:pt x="987551" y="8215"/>
                </a:lnTo>
                <a:lnTo>
                  <a:pt x="985686" y="14269"/>
                </a:lnTo>
                <a:lnTo>
                  <a:pt x="986250" y="20359"/>
                </a:lnTo>
                <a:lnTo>
                  <a:pt x="989052" y="25806"/>
                </a:lnTo>
                <a:lnTo>
                  <a:pt x="993901" y="29932"/>
                </a:lnTo>
                <a:lnTo>
                  <a:pt x="1039330" y="54926"/>
                </a:lnTo>
                <a:lnTo>
                  <a:pt x="1098550" y="53427"/>
                </a:lnTo>
                <a:lnTo>
                  <a:pt x="1103080" y="53427"/>
                </a:lnTo>
                <a:lnTo>
                  <a:pt x="1009268" y="1865"/>
                </a:lnTo>
                <a:lnTo>
                  <a:pt x="1003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761" y="2745212"/>
            <a:ext cx="2896235" cy="144145"/>
          </a:xfrm>
          <a:custGeom>
            <a:avLst/>
            <a:gdLst/>
            <a:ahLst/>
            <a:cxnLst/>
            <a:rect l="l" t="t" r="r" b="b"/>
            <a:pathLst>
              <a:path w="2896234" h="144144">
                <a:moveTo>
                  <a:pt x="2832118" y="71901"/>
                </a:moveTo>
                <a:lnTo>
                  <a:pt x="2759837" y="114065"/>
                </a:lnTo>
                <a:lnTo>
                  <a:pt x="2755104" y="118282"/>
                </a:lnTo>
                <a:lnTo>
                  <a:pt x="2752455" y="123797"/>
                </a:lnTo>
                <a:lnTo>
                  <a:pt x="2752068" y="129907"/>
                </a:lnTo>
                <a:lnTo>
                  <a:pt x="2754121" y="135909"/>
                </a:lnTo>
                <a:lnTo>
                  <a:pt x="2758338" y="140715"/>
                </a:lnTo>
                <a:lnTo>
                  <a:pt x="2763853" y="143402"/>
                </a:lnTo>
                <a:lnTo>
                  <a:pt x="2769963" y="143803"/>
                </a:lnTo>
                <a:lnTo>
                  <a:pt x="2775966" y="141751"/>
                </a:lnTo>
                <a:lnTo>
                  <a:pt x="2868290" y="87903"/>
                </a:lnTo>
                <a:lnTo>
                  <a:pt x="2863977" y="87903"/>
                </a:lnTo>
                <a:lnTo>
                  <a:pt x="2863977" y="85744"/>
                </a:lnTo>
                <a:lnTo>
                  <a:pt x="2855848" y="85744"/>
                </a:lnTo>
                <a:lnTo>
                  <a:pt x="2832118" y="71901"/>
                </a:lnTo>
                <a:close/>
              </a:path>
              <a:path w="2896234" h="144144">
                <a:moveTo>
                  <a:pt x="2804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804686" y="87903"/>
                </a:lnTo>
                <a:lnTo>
                  <a:pt x="2832118" y="71901"/>
                </a:lnTo>
                <a:lnTo>
                  <a:pt x="2804686" y="55899"/>
                </a:lnTo>
                <a:close/>
              </a:path>
              <a:path w="2896234" h="144144">
                <a:moveTo>
                  <a:pt x="2868290" y="55899"/>
                </a:moveTo>
                <a:lnTo>
                  <a:pt x="2863977" y="55899"/>
                </a:lnTo>
                <a:lnTo>
                  <a:pt x="2863977" y="87903"/>
                </a:lnTo>
                <a:lnTo>
                  <a:pt x="2868290" y="87903"/>
                </a:lnTo>
                <a:lnTo>
                  <a:pt x="2895727" y="71901"/>
                </a:lnTo>
                <a:lnTo>
                  <a:pt x="2868290" y="55899"/>
                </a:lnTo>
                <a:close/>
              </a:path>
              <a:path w="2896234" h="144144">
                <a:moveTo>
                  <a:pt x="2855848" y="58058"/>
                </a:moveTo>
                <a:lnTo>
                  <a:pt x="2832118" y="71901"/>
                </a:lnTo>
                <a:lnTo>
                  <a:pt x="2855848" y="85744"/>
                </a:lnTo>
                <a:lnTo>
                  <a:pt x="2855848" y="58058"/>
                </a:lnTo>
                <a:close/>
              </a:path>
              <a:path w="2896234" h="144144">
                <a:moveTo>
                  <a:pt x="2863977" y="58058"/>
                </a:moveTo>
                <a:lnTo>
                  <a:pt x="2855848" y="58058"/>
                </a:lnTo>
                <a:lnTo>
                  <a:pt x="2855848" y="85744"/>
                </a:lnTo>
                <a:lnTo>
                  <a:pt x="2863977" y="85744"/>
                </a:lnTo>
                <a:lnTo>
                  <a:pt x="2863977" y="58058"/>
                </a:lnTo>
                <a:close/>
              </a:path>
              <a:path w="2896234" h="144144">
                <a:moveTo>
                  <a:pt x="2769963" y="0"/>
                </a:moveTo>
                <a:lnTo>
                  <a:pt x="2763853" y="400"/>
                </a:lnTo>
                <a:lnTo>
                  <a:pt x="2758338" y="3087"/>
                </a:lnTo>
                <a:lnTo>
                  <a:pt x="2754121" y="7893"/>
                </a:lnTo>
                <a:lnTo>
                  <a:pt x="2752068" y="13896"/>
                </a:lnTo>
                <a:lnTo>
                  <a:pt x="2752455" y="20006"/>
                </a:lnTo>
                <a:lnTo>
                  <a:pt x="2755104" y="25521"/>
                </a:lnTo>
                <a:lnTo>
                  <a:pt x="2759837" y="29737"/>
                </a:lnTo>
                <a:lnTo>
                  <a:pt x="2832118" y="71901"/>
                </a:lnTo>
                <a:lnTo>
                  <a:pt x="2855848" y="58058"/>
                </a:lnTo>
                <a:lnTo>
                  <a:pt x="2863977" y="58058"/>
                </a:lnTo>
                <a:lnTo>
                  <a:pt x="2863977" y="55899"/>
                </a:lnTo>
                <a:lnTo>
                  <a:pt x="2868290" y="55899"/>
                </a:lnTo>
                <a:lnTo>
                  <a:pt x="2775966" y="2051"/>
                </a:lnTo>
                <a:lnTo>
                  <a:pt x="2769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934" y="5212566"/>
            <a:ext cx="495934" cy="144145"/>
          </a:xfrm>
          <a:custGeom>
            <a:avLst/>
            <a:gdLst/>
            <a:ahLst/>
            <a:cxnLst/>
            <a:rect l="l" t="t" r="r" b="b"/>
            <a:pathLst>
              <a:path w="495935" h="144145">
                <a:moveTo>
                  <a:pt x="125763" y="0"/>
                </a:moveTo>
                <a:lnTo>
                  <a:pt x="119761" y="2053"/>
                </a:lnTo>
                <a:lnTo>
                  <a:pt x="0" y="71903"/>
                </a:lnTo>
                <a:lnTo>
                  <a:pt x="119761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50" y="87905"/>
                </a:lnTo>
                <a:lnTo>
                  <a:pt x="31750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495935" h="144145">
                <a:moveTo>
                  <a:pt x="91040" y="55901"/>
                </a:moveTo>
                <a:lnTo>
                  <a:pt x="31750" y="55901"/>
                </a:lnTo>
                <a:lnTo>
                  <a:pt x="31750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495935" h="144145">
                <a:moveTo>
                  <a:pt x="4954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495426" y="87905"/>
                </a:lnTo>
                <a:lnTo>
                  <a:pt x="495426" y="55901"/>
                </a:lnTo>
                <a:close/>
              </a:path>
              <a:path w="4959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4959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4959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834" y="5212566"/>
            <a:ext cx="775335" cy="144145"/>
          </a:xfrm>
          <a:custGeom>
            <a:avLst/>
            <a:gdLst/>
            <a:ahLst/>
            <a:cxnLst/>
            <a:rect l="l" t="t" r="r" b="b"/>
            <a:pathLst>
              <a:path w="775335" h="144145">
                <a:moveTo>
                  <a:pt x="125763" y="0"/>
                </a:moveTo>
                <a:lnTo>
                  <a:pt x="119761" y="2053"/>
                </a:lnTo>
                <a:lnTo>
                  <a:pt x="0" y="71903"/>
                </a:lnTo>
                <a:lnTo>
                  <a:pt x="119761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50" y="87905"/>
                </a:lnTo>
                <a:lnTo>
                  <a:pt x="31750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775335" h="144145">
                <a:moveTo>
                  <a:pt x="91040" y="55901"/>
                </a:moveTo>
                <a:lnTo>
                  <a:pt x="31750" y="55901"/>
                </a:lnTo>
                <a:lnTo>
                  <a:pt x="31750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775335" h="144145">
                <a:moveTo>
                  <a:pt x="7748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774826" y="87905"/>
                </a:lnTo>
                <a:lnTo>
                  <a:pt x="774826" y="55901"/>
                </a:lnTo>
                <a:close/>
              </a:path>
              <a:path w="7753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7753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7753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6060" y="2817114"/>
            <a:ext cx="144145" cy="2467610"/>
          </a:xfrm>
          <a:custGeom>
            <a:avLst/>
            <a:gdLst/>
            <a:ahLst/>
            <a:cxnLst/>
            <a:rect l="l" t="t" r="r" b="b"/>
            <a:pathLst>
              <a:path w="144145" h="2467610">
                <a:moveTo>
                  <a:pt x="13896" y="2323443"/>
                </a:moveTo>
                <a:lnTo>
                  <a:pt x="7893" y="2325497"/>
                </a:lnTo>
                <a:lnTo>
                  <a:pt x="3087" y="2329713"/>
                </a:lnTo>
                <a:lnTo>
                  <a:pt x="400" y="2335228"/>
                </a:lnTo>
                <a:lnTo>
                  <a:pt x="0" y="2341338"/>
                </a:lnTo>
                <a:lnTo>
                  <a:pt x="2051" y="2347341"/>
                </a:lnTo>
                <a:lnTo>
                  <a:pt x="71901" y="2467102"/>
                </a:lnTo>
                <a:lnTo>
                  <a:pt x="90419" y="2435352"/>
                </a:lnTo>
                <a:lnTo>
                  <a:pt x="55899" y="2435352"/>
                </a:lnTo>
                <a:lnTo>
                  <a:pt x="55899" y="2376061"/>
                </a:lnTo>
                <a:lnTo>
                  <a:pt x="29737" y="2331212"/>
                </a:lnTo>
                <a:lnTo>
                  <a:pt x="25521" y="2326479"/>
                </a:lnTo>
                <a:lnTo>
                  <a:pt x="20006" y="2323830"/>
                </a:lnTo>
                <a:lnTo>
                  <a:pt x="13896" y="2323443"/>
                </a:lnTo>
                <a:close/>
              </a:path>
              <a:path w="144145" h="2467610">
                <a:moveTo>
                  <a:pt x="55899" y="2376061"/>
                </a:moveTo>
                <a:lnTo>
                  <a:pt x="55899" y="2435352"/>
                </a:lnTo>
                <a:lnTo>
                  <a:pt x="87903" y="2435352"/>
                </a:lnTo>
                <a:lnTo>
                  <a:pt x="87903" y="2427224"/>
                </a:lnTo>
                <a:lnTo>
                  <a:pt x="58058" y="2427224"/>
                </a:lnTo>
                <a:lnTo>
                  <a:pt x="71901" y="2403493"/>
                </a:lnTo>
                <a:lnTo>
                  <a:pt x="55899" y="2376061"/>
                </a:lnTo>
                <a:close/>
              </a:path>
              <a:path w="144145" h="2467610">
                <a:moveTo>
                  <a:pt x="129907" y="2323443"/>
                </a:moveTo>
                <a:lnTo>
                  <a:pt x="123797" y="2323830"/>
                </a:lnTo>
                <a:lnTo>
                  <a:pt x="118282" y="2326479"/>
                </a:lnTo>
                <a:lnTo>
                  <a:pt x="114065" y="2331212"/>
                </a:lnTo>
                <a:lnTo>
                  <a:pt x="87903" y="2376061"/>
                </a:lnTo>
                <a:lnTo>
                  <a:pt x="87903" y="2435352"/>
                </a:lnTo>
                <a:lnTo>
                  <a:pt x="90419" y="2435352"/>
                </a:lnTo>
                <a:lnTo>
                  <a:pt x="141751" y="2347341"/>
                </a:lnTo>
                <a:lnTo>
                  <a:pt x="143803" y="2341338"/>
                </a:lnTo>
                <a:lnTo>
                  <a:pt x="143402" y="2335228"/>
                </a:lnTo>
                <a:lnTo>
                  <a:pt x="140716" y="2329713"/>
                </a:lnTo>
                <a:lnTo>
                  <a:pt x="135909" y="2325497"/>
                </a:lnTo>
                <a:lnTo>
                  <a:pt x="129907" y="2323443"/>
                </a:lnTo>
                <a:close/>
              </a:path>
              <a:path w="144145" h="2467610">
                <a:moveTo>
                  <a:pt x="71901" y="2403493"/>
                </a:moveTo>
                <a:lnTo>
                  <a:pt x="58058" y="2427224"/>
                </a:lnTo>
                <a:lnTo>
                  <a:pt x="85744" y="2427224"/>
                </a:lnTo>
                <a:lnTo>
                  <a:pt x="71901" y="2403493"/>
                </a:lnTo>
                <a:close/>
              </a:path>
              <a:path w="144145" h="2467610">
                <a:moveTo>
                  <a:pt x="87903" y="2376061"/>
                </a:moveTo>
                <a:lnTo>
                  <a:pt x="71901" y="2403493"/>
                </a:lnTo>
                <a:lnTo>
                  <a:pt x="85744" y="2427224"/>
                </a:lnTo>
                <a:lnTo>
                  <a:pt x="87903" y="2427224"/>
                </a:lnTo>
                <a:lnTo>
                  <a:pt x="87903" y="2376061"/>
                </a:lnTo>
                <a:close/>
              </a:path>
              <a:path w="144145" h="2467610">
                <a:moveTo>
                  <a:pt x="87903" y="0"/>
                </a:moveTo>
                <a:lnTo>
                  <a:pt x="55899" y="0"/>
                </a:lnTo>
                <a:lnTo>
                  <a:pt x="55899" y="2376061"/>
                </a:lnTo>
                <a:lnTo>
                  <a:pt x="71901" y="2403493"/>
                </a:lnTo>
                <a:lnTo>
                  <a:pt x="87903" y="2376061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1434" y="52125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6770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677034" h="144145">
                <a:moveTo>
                  <a:pt x="1676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676526" y="87903"/>
                </a:lnTo>
                <a:lnTo>
                  <a:pt x="1676526" y="55899"/>
                </a:lnTo>
                <a:close/>
              </a:path>
              <a:path w="16770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6770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6770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0835" y="5217011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5" h="144145">
                <a:moveTo>
                  <a:pt x="125583" y="0"/>
                </a:moveTo>
                <a:lnTo>
                  <a:pt x="119507" y="2053"/>
                </a:lnTo>
                <a:lnTo>
                  <a:pt x="0" y="72157"/>
                </a:lnTo>
                <a:lnTo>
                  <a:pt x="119888" y="141753"/>
                </a:lnTo>
                <a:lnTo>
                  <a:pt x="125964" y="143787"/>
                </a:lnTo>
                <a:lnTo>
                  <a:pt x="132111" y="143357"/>
                </a:lnTo>
                <a:lnTo>
                  <a:pt x="137640" y="140664"/>
                </a:lnTo>
                <a:lnTo>
                  <a:pt x="141859" y="135911"/>
                </a:lnTo>
                <a:lnTo>
                  <a:pt x="143892" y="129909"/>
                </a:lnTo>
                <a:lnTo>
                  <a:pt x="143462" y="123799"/>
                </a:lnTo>
                <a:lnTo>
                  <a:pt x="140769" y="118284"/>
                </a:lnTo>
                <a:lnTo>
                  <a:pt x="136016" y="114067"/>
                </a:lnTo>
                <a:lnTo>
                  <a:pt x="91341" y="88159"/>
                </a:lnTo>
                <a:lnTo>
                  <a:pt x="31877" y="88159"/>
                </a:lnTo>
                <a:lnTo>
                  <a:pt x="31750" y="56155"/>
                </a:lnTo>
                <a:lnTo>
                  <a:pt x="90800" y="55994"/>
                </a:lnTo>
                <a:lnTo>
                  <a:pt x="135763" y="29612"/>
                </a:lnTo>
                <a:lnTo>
                  <a:pt x="143531" y="13771"/>
                </a:lnTo>
                <a:lnTo>
                  <a:pt x="141478" y="7768"/>
                </a:lnTo>
                <a:lnTo>
                  <a:pt x="137259" y="3036"/>
                </a:lnTo>
                <a:lnTo>
                  <a:pt x="131730" y="386"/>
                </a:lnTo>
                <a:lnTo>
                  <a:pt x="125583" y="0"/>
                </a:lnTo>
                <a:close/>
              </a:path>
              <a:path w="1753235" h="144145">
                <a:moveTo>
                  <a:pt x="90800" y="55994"/>
                </a:moveTo>
                <a:lnTo>
                  <a:pt x="31750" y="56155"/>
                </a:lnTo>
                <a:lnTo>
                  <a:pt x="31877" y="88159"/>
                </a:lnTo>
                <a:lnTo>
                  <a:pt x="91063" y="87998"/>
                </a:lnTo>
                <a:lnTo>
                  <a:pt x="87400" y="85873"/>
                </a:lnTo>
                <a:lnTo>
                  <a:pt x="39878" y="85873"/>
                </a:lnTo>
                <a:lnTo>
                  <a:pt x="39878" y="58314"/>
                </a:lnTo>
                <a:lnTo>
                  <a:pt x="86846" y="58314"/>
                </a:lnTo>
                <a:lnTo>
                  <a:pt x="90800" y="55994"/>
                </a:lnTo>
                <a:close/>
              </a:path>
              <a:path w="1753235" h="144145">
                <a:moveTo>
                  <a:pt x="91063" y="87998"/>
                </a:moveTo>
                <a:lnTo>
                  <a:pt x="31877" y="88159"/>
                </a:lnTo>
                <a:lnTo>
                  <a:pt x="91341" y="88159"/>
                </a:lnTo>
                <a:lnTo>
                  <a:pt x="91063" y="87998"/>
                </a:lnTo>
                <a:close/>
              </a:path>
              <a:path w="1753235" h="144145">
                <a:moveTo>
                  <a:pt x="1752727" y="51456"/>
                </a:moveTo>
                <a:lnTo>
                  <a:pt x="90800" y="55994"/>
                </a:lnTo>
                <a:lnTo>
                  <a:pt x="63499" y="72013"/>
                </a:lnTo>
                <a:lnTo>
                  <a:pt x="91063" y="87998"/>
                </a:lnTo>
                <a:lnTo>
                  <a:pt x="1752727" y="83460"/>
                </a:lnTo>
                <a:lnTo>
                  <a:pt x="1752727" y="51456"/>
                </a:lnTo>
                <a:close/>
              </a:path>
              <a:path w="1753235" h="144145">
                <a:moveTo>
                  <a:pt x="39878" y="58314"/>
                </a:moveTo>
                <a:lnTo>
                  <a:pt x="39878" y="85873"/>
                </a:lnTo>
                <a:lnTo>
                  <a:pt x="63499" y="72013"/>
                </a:lnTo>
                <a:lnTo>
                  <a:pt x="39878" y="58314"/>
                </a:lnTo>
                <a:close/>
              </a:path>
              <a:path w="1753235" h="144145">
                <a:moveTo>
                  <a:pt x="63499" y="72013"/>
                </a:moveTo>
                <a:lnTo>
                  <a:pt x="39878" y="85873"/>
                </a:lnTo>
                <a:lnTo>
                  <a:pt x="87400" y="85873"/>
                </a:lnTo>
                <a:lnTo>
                  <a:pt x="63499" y="72013"/>
                </a:lnTo>
                <a:close/>
              </a:path>
              <a:path w="1753235" h="144145">
                <a:moveTo>
                  <a:pt x="86846" y="58314"/>
                </a:moveTo>
                <a:lnTo>
                  <a:pt x="39878" y="58314"/>
                </a:lnTo>
                <a:lnTo>
                  <a:pt x="63499" y="72013"/>
                </a:lnTo>
                <a:lnTo>
                  <a:pt x="86846" y="5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060" y="3988942"/>
            <a:ext cx="144145" cy="1296035"/>
          </a:xfrm>
          <a:custGeom>
            <a:avLst/>
            <a:gdLst/>
            <a:ahLst/>
            <a:cxnLst/>
            <a:rect l="l" t="t" r="r" b="b"/>
            <a:pathLst>
              <a:path w="144144" h="1296035">
                <a:moveTo>
                  <a:pt x="71901" y="63608"/>
                </a:moveTo>
                <a:lnTo>
                  <a:pt x="55899" y="91040"/>
                </a:lnTo>
                <a:lnTo>
                  <a:pt x="55899" y="1295526"/>
                </a:lnTo>
                <a:lnTo>
                  <a:pt x="87903" y="1295526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960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49"/>
                </a:lnTo>
                <a:lnTo>
                  <a:pt x="90419" y="31749"/>
                </a:lnTo>
                <a:lnTo>
                  <a:pt x="71901" y="0"/>
                </a:lnTo>
                <a:close/>
              </a:path>
              <a:path w="144144" h="1296035">
                <a:moveTo>
                  <a:pt x="90419" y="31749"/>
                </a:moveTo>
                <a:lnTo>
                  <a:pt x="87903" y="31749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49"/>
                </a:lnTo>
                <a:close/>
              </a:path>
              <a:path w="144144" h="1296035">
                <a:moveTo>
                  <a:pt x="87903" y="31749"/>
                </a:moveTo>
                <a:lnTo>
                  <a:pt x="55899" y="31749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49"/>
                </a:lnTo>
                <a:close/>
              </a:path>
              <a:path w="144144" h="12960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960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7340" y="24196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52509" y="30288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8019" y="869950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961" y="2541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0010" y="25582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98954" y="25412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8870" y="26296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8870" y="26296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27630" y="2414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75230" y="2800299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7258" y="455315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11039" y="5392013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20361" y="4979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8753" y="50680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8753" y="50680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91961" y="497967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53131" y="4065270"/>
            <a:ext cx="144145" cy="915035"/>
          </a:xfrm>
          <a:custGeom>
            <a:avLst/>
            <a:gdLst/>
            <a:ahLst/>
            <a:cxnLst/>
            <a:rect l="l" t="t" r="r" b="b"/>
            <a:pathLst>
              <a:path w="144145" h="915035">
                <a:moveTo>
                  <a:pt x="13771" y="770941"/>
                </a:moveTo>
                <a:lnTo>
                  <a:pt x="7768" y="773048"/>
                </a:lnTo>
                <a:lnTo>
                  <a:pt x="3036" y="777265"/>
                </a:lnTo>
                <a:lnTo>
                  <a:pt x="386" y="782780"/>
                </a:lnTo>
                <a:lnTo>
                  <a:pt x="0" y="788890"/>
                </a:lnTo>
                <a:lnTo>
                  <a:pt x="2053" y="794892"/>
                </a:lnTo>
                <a:lnTo>
                  <a:pt x="72030" y="914526"/>
                </a:lnTo>
                <a:lnTo>
                  <a:pt x="90495" y="882776"/>
                </a:lnTo>
                <a:lnTo>
                  <a:pt x="56028" y="882776"/>
                </a:lnTo>
                <a:lnTo>
                  <a:pt x="55926" y="823610"/>
                </a:lnTo>
                <a:lnTo>
                  <a:pt x="29612" y="778763"/>
                </a:lnTo>
                <a:lnTo>
                  <a:pt x="25396" y="774013"/>
                </a:lnTo>
                <a:lnTo>
                  <a:pt x="19881" y="771334"/>
                </a:lnTo>
                <a:lnTo>
                  <a:pt x="13771" y="770941"/>
                </a:lnTo>
                <a:close/>
              </a:path>
              <a:path w="144145" h="915035">
                <a:moveTo>
                  <a:pt x="55926" y="823610"/>
                </a:moveTo>
                <a:lnTo>
                  <a:pt x="56028" y="882776"/>
                </a:lnTo>
                <a:lnTo>
                  <a:pt x="88032" y="882649"/>
                </a:lnTo>
                <a:lnTo>
                  <a:pt x="88019" y="874648"/>
                </a:lnTo>
                <a:lnTo>
                  <a:pt x="58187" y="874648"/>
                </a:lnTo>
                <a:lnTo>
                  <a:pt x="71965" y="850945"/>
                </a:lnTo>
                <a:lnTo>
                  <a:pt x="55926" y="823610"/>
                </a:lnTo>
                <a:close/>
              </a:path>
              <a:path w="144145" h="915035">
                <a:moveTo>
                  <a:pt x="129909" y="770741"/>
                </a:moveTo>
                <a:lnTo>
                  <a:pt x="123799" y="771128"/>
                </a:lnTo>
                <a:lnTo>
                  <a:pt x="118284" y="773777"/>
                </a:lnTo>
                <a:lnTo>
                  <a:pt x="114067" y="778509"/>
                </a:lnTo>
                <a:lnTo>
                  <a:pt x="87930" y="823477"/>
                </a:lnTo>
                <a:lnTo>
                  <a:pt x="88032" y="882649"/>
                </a:lnTo>
                <a:lnTo>
                  <a:pt x="56028" y="882776"/>
                </a:lnTo>
                <a:lnTo>
                  <a:pt x="90495" y="882776"/>
                </a:lnTo>
                <a:lnTo>
                  <a:pt x="141753" y="794638"/>
                </a:lnTo>
                <a:lnTo>
                  <a:pt x="143787" y="788636"/>
                </a:lnTo>
                <a:lnTo>
                  <a:pt x="143357" y="782526"/>
                </a:lnTo>
                <a:lnTo>
                  <a:pt x="140664" y="777011"/>
                </a:lnTo>
                <a:lnTo>
                  <a:pt x="135911" y="772794"/>
                </a:lnTo>
                <a:lnTo>
                  <a:pt x="129909" y="770741"/>
                </a:lnTo>
                <a:close/>
              </a:path>
              <a:path w="144145" h="915035">
                <a:moveTo>
                  <a:pt x="71965" y="850945"/>
                </a:moveTo>
                <a:lnTo>
                  <a:pt x="58187" y="874648"/>
                </a:lnTo>
                <a:lnTo>
                  <a:pt x="85873" y="874648"/>
                </a:lnTo>
                <a:lnTo>
                  <a:pt x="71965" y="850945"/>
                </a:lnTo>
                <a:close/>
              </a:path>
              <a:path w="144145" h="915035">
                <a:moveTo>
                  <a:pt x="87930" y="823477"/>
                </a:moveTo>
                <a:lnTo>
                  <a:pt x="71965" y="850945"/>
                </a:lnTo>
                <a:lnTo>
                  <a:pt x="85873" y="874648"/>
                </a:lnTo>
                <a:lnTo>
                  <a:pt x="88019" y="874648"/>
                </a:lnTo>
                <a:lnTo>
                  <a:pt x="87930" y="823477"/>
                </a:lnTo>
                <a:close/>
              </a:path>
              <a:path w="144145" h="915035">
                <a:moveTo>
                  <a:pt x="86508" y="0"/>
                </a:moveTo>
                <a:lnTo>
                  <a:pt x="54504" y="0"/>
                </a:lnTo>
                <a:lnTo>
                  <a:pt x="55926" y="823610"/>
                </a:lnTo>
                <a:lnTo>
                  <a:pt x="71965" y="850945"/>
                </a:lnTo>
                <a:lnTo>
                  <a:pt x="87853" y="823610"/>
                </a:lnTo>
                <a:lnTo>
                  <a:pt x="87839" y="770741"/>
                </a:lnTo>
                <a:lnTo>
                  <a:pt x="86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91055" y="3060954"/>
            <a:ext cx="797560" cy="935990"/>
          </a:xfrm>
          <a:custGeom>
            <a:avLst/>
            <a:gdLst/>
            <a:ahLst/>
            <a:cxnLst/>
            <a:rect l="l" t="t" r="r" b="b"/>
            <a:pathLst>
              <a:path w="797560" h="935989">
                <a:moveTo>
                  <a:pt x="764091" y="39101"/>
                </a:moveTo>
                <a:lnTo>
                  <a:pt x="739958" y="47590"/>
                </a:lnTo>
                <a:lnTo>
                  <a:pt x="0" y="918718"/>
                </a:lnTo>
                <a:lnTo>
                  <a:pt x="19812" y="935482"/>
                </a:lnTo>
                <a:lnTo>
                  <a:pt x="759593" y="64419"/>
                </a:lnTo>
                <a:lnTo>
                  <a:pt x="764091" y="39101"/>
                </a:lnTo>
                <a:close/>
              </a:path>
              <a:path w="797560" h="935989">
                <a:moveTo>
                  <a:pt x="795325" y="11175"/>
                </a:moveTo>
                <a:lnTo>
                  <a:pt x="770889" y="11175"/>
                </a:lnTo>
                <a:lnTo>
                  <a:pt x="790575" y="27940"/>
                </a:lnTo>
                <a:lnTo>
                  <a:pt x="759593" y="64419"/>
                </a:lnTo>
                <a:lnTo>
                  <a:pt x="752220" y="105918"/>
                </a:lnTo>
                <a:lnTo>
                  <a:pt x="750951" y="112903"/>
                </a:lnTo>
                <a:lnTo>
                  <a:pt x="755650" y="119634"/>
                </a:lnTo>
                <a:lnTo>
                  <a:pt x="769746" y="122174"/>
                </a:lnTo>
                <a:lnTo>
                  <a:pt x="776477" y="117475"/>
                </a:lnTo>
                <a:lnTo>
                  <a:pt x="795325" y="11175"/>
                </a:lnTo>
                <a:close/>
              </a:path>
              <a:path w="797560" h="935989">
                <a:moveTo>
                  <a:pt x="778048" y="17272"/>
                </a:moveTo>
                <a:lnTo>
                  <a:pt x="767969" y="17272"/>
                </a:lnTo>
                <a:lnTo>
                  <a:pt x="784987" y="31750"/>
                </a:lnTo>
                <a:lnTo>
                  <a:pt x="764091" y="39101"/>
                </a:lnTo>
                <a:lnTo>
                  <a:pt x="759593" y="64419"/>
                </a:lnTo>
                <a:lnTo>
                  <a:pt x="790575" y="27940"/>
                </a:lnTo>
                <a:lnTo>
                  <a:pt x="778048" y="17272"/>
                </a:lnTo>
                <a:close/>
              </a:path>
              <a:path w="797560" h="935989">
                <a:moveTo>
                  <a:pt x="797306" y="0"/>
                </a:moveTo>
                <a:lnTo>
                  <a:pt x="684783" y="39624"/>
                </a:lnTo>
                <a:lnTo>
                  <a:pt x="681227" y="46990"/>
                </a:lnTo>
                <a:lnTo>
                  <a:pt x="683641" y="53721"/>
                </a:lnTo>
                <a:lnTo>
                  <a:pt x="685926" y="60451"/>
                </a:lnTo>
                <a:lnTo>
                  <a:pt x="693419" y="64008"/>
                </a:lnTo>
                <a:lnTo>
                  <a:pt x="739958" y="47590"/>
                </a:lnTo>
                <a:lnTo>
                  <a:pt x="770889" y="11175"/>
                </a:lnTo>
                <a:lnTo>
                  <a:pt x="795325" y="11175"/>
                </a:lnTo>
                <a:lnTo>
                  <a:pt x="797306" y="0"/>
                </a:lnTo>
                <a:close/>
              </a:path>
              <a:path w="797560" h="935989">
                <a:moveTo>
                  <a:pt x="770889" y="11175"/>
                </a:moveTo>
                <a:lnTo>
                  <a:pt x="739958" y="47590"/>
                </a:lnTo>
                <a:lnTo>
                  <a:pt x="764091" y="39101"/>
                </a:lnTo>
                <a:lnTo>
                  <a:pt x="767969" y="17272"/>
                </a:lnTo>
                <a:lnTo>
                  <a:pt x="778048" y="17272"/>
                </a:lnTo>
                <a:lnTo>
                  <a:pt x="770889" y="11175"/>
                </a:lnTo>
                <a:close/>
              </a:path>
              <a:path w="797560" h="935989">
                <a:moveTo>
                  <a:pt x="767969" y="17272"/>
                </a:moveTo>
                <a:lnTo>
                  <a:pt x="764091" y="39101"/>
                </a:lnTo>
                <a:lnTo>
                  <a:pt x="784987" y="31750"/>
                </a:lnTo>
                <a:lnTo>
                  <a:pt x="767969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00857" y="31008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32055" y="2818320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79245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39361" y="2236470"/>
            <a:ext cx="20574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72660" y="2817114"/>
            <a:ext cx="144145" cy="1286510"/>
          </a:xfrm>
          <a:custGeom>
            <a:avLst/>
            <a:gdLst/>
            <a:ahLst/>
            <a:cxnLst/>
            <a:rect l="l" t="t" r="r" b="b"/>
            <a:pathLst>
              <a:path w="144145" h="1286510">
                <a:moveTo>
                  <a:pt x="13896" y="1142343"/>
                </a:moveTo>
                <a:lnTo>
                  <a:pt x="7893" y="1144397"/>
                </a:lnTo>
                <a:lnTo>
                  <a:pt x="3087" y="1148613"/>
                </a:lnTo>
                <a:lnTo>
                  <a:pt x="400" y="1154128"/>
                </a:lnTo>
                <a:lnTo>
                  <a:pt x="0" y="1160238"/>
                </a:lnTo>
                <a:lnTo>
                  <a:pt x="2051" y="1166241"/>
                </a:lnTo>
                <a:lnTo>
                  <a:pt x="71901" y="1286002"/>
                </a:lnTo>
                <a:lnTo>
                  <a:pt x="90419" y="1254252"/>
                </a:lnTo>
                <a:lnTo>
                  <a:pt x="55899" y="1254252"/>
                </a:lnTo>
                <a:lnTo>
                  <a:pt x="55899" y="1194961"/>
                </a:lnTo>
                <a:lnTo>
                  <a:pt x="29737" y="1150112"/>
                </a:lnTo>
                <a:lnTo>
                  <a:pt x="25521" y="1145379"/>
                </a:lnTo>
                <a:lnTo>
                  <a:pt x="20006" y="1142730"/>
                </a:lnTo>
                <a:lnTo>
                  <a:pt x="13896" y="1142343"/>
                </a:lnTo>
                <a:close/>
              </a:path>
              <a:path w="144145" h="1286510">
                <a:moveTo>
                  <a:pt x="55899" y="1194961"/>
                </a:moveTo>
                <a:lnTo>
                  <a:pt x="55899" y="1254252"/>
                </a:lnTo>
                <a:lnTo>
                  <a:pt x="87903" y="1254252"/>
                </a:lnTo>
                <a:lnTo>
                  <a:pt x="87903" y="1246124"/>
                </a:lnTo>
                <a:lnTo>
                  <a:pt x="58058" y="1246124"/>
                </a:lnTo>
                <a:lnTo>
                  <a:pt x="71901" y="1222393"/>
                </a:lnTo>
                <a:lnTo>
                  <a:pt x="55899" y="1194961"/>
                </a:lnTo>
                <a:close/>
              </a:path>
              <a:path w="144145" h="1286510">
                <a:moveTo>
                  <a:pt x="129907" y="1142343"/>
                </a:moveTo>
                <a:lnTo>
                  <a:pt x="123797" y="1142730"/>
                </a:lnTo>
                <a:lnTo>
                  <a:pt x="118282" y="1145379"/>
                </a:lnTo>
                <a:lnTo>
                  <a:pt x="114065" y="1150112"/>
                </a:lnTo>
                <a:lnTo>
                  <a:pt x="87903" y="1194961"/>
                </a:lnTo>
                <a:lnTo>
                  <a:pt x="87903" y="1254252"/>
                </a:lnTo>
                <a:lnTo>
                  <a:pt x="90419" y="1254252"/>
                </a:lnTo>
                <a:lnTo>
                  <a:pt x="141751" y="1166241"/>
                </a:lnTo>
                <a:lnTo>
                  <a:pt x="143803" y="1160238"/>
                </a:lnTo>
                <a:lnTo>
                  <a:pt x="143402" y="1154128"/>
                </a:lnTo>
                <a:lnTo>
                  <a:pt x="140716" y="1148613"/>
                </a:lnTo>
                <a:lnTo>
                  <a:pt x="135909" y="1144397"/>
                </a:lnTo>
                <a:lnTo>
                  <a:pt x="129907" y="1142343"/>
                </a:lnTo>
                <a:close/>
              </a:path>
              <a:path w="144145" h="1286510">
                <a:moveTo>
                  <a:pt x="71901" y="1222393"/>
                </a:moveTo>
                <a:lnTo>
                  <a:pt x="58058" y="1246124"/>
                </a:lnTo>
                <a:lnTo>
                  <a:pt x="85744" y="1246124"/>
                </a:lnTo>
                <a:lnTo>
                  <a:pt x="71901" y="1222393"/>
                </a:lnTo>
                <a:close/>
              </a:path>
              <a:path w="144145" h="1286510">
                <a:moveTo>
                  <a:pt x="87903" y="1194961"/>
                </a:moveTo>
                <a:lnTo>
                  <a:pt x="71901" y="1222393"/>
                </a:lnTo>
                <a:lnTo>
                  <a:pt x="85744" y="1246124"/>
                </a:lnTo>
                <a:lnTo>
                  <a:pt x="87903" y="1246124"/>
                </a:lnTo>
                <a:lnTo>
                  <a:pt x="87903" y="1194961"/>
                </a:lnTo>
                <a:close/>
              </a:path>
              <a:path w="144145" h="1286510">
                <a:moveTo>
                  <a:pt x="87903" y="0"/>
                </a:moveTo>
                <a:lnTo>
                  <a:pt x="55899" y="0"/>
                </a:lnTo>
                <a:lnTo>
                  <a:pt x="55899" y="1194961"/>
                </a:lnTo>
                <a:lnTo>
                  <a:pt x="71901" y="1222393"/>
                </a:lnTo>
                <a:lnTo>
                  <a:pt x="87903" y="1194961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634" y="4031468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86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86434" h="144145">
                <a:moveTo>
                  <a:pt x="685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85926" y="87903"/>
                </a:lnTo>
                <a:lnTo>
                  <a:pt x="685926" y="55899"/>
                </a:lnTo>
                <a:close/>
              </a:path>
              <a:path w="6864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6864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864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3510" y="4001347"/>
            <a:ext cx="763905" cy="144145"/>
          </a:xfrm>
          <a:custGeom>
            <a:avLst/>
            <a:gdLst/>
            <a:ahLst/>
            <a:cxnLst/>
            <a:rect l="l" t="t" r="r" b="b"/>
            <a:pathLst>
              <a:path w="763904" h="144145">
                <a:moveTo>
                  <a:pt x="124876" y="0"/>
                </a:moveTo>
                <a:lnTo>
                  <a:pt x="118872" y="2073"/>
                </a:lnTo>
                <a:lnTo>
                  <a:pt x="0" y="73447"/>
                </a:lnTo>
                <a:lnTo>
                  <a:pt x="120650" y="141773"/>
                </a:lnTo>
                <a:lnTo>
                  <a:pt x="126652" y="143734"/>
                </a:lnTo>
                <a:lnTo>
                  <a:pt x="132762" y="143265"/>
                </a:lnTo>
                <a:lnTo>
                  <a:pt x="138277" y="140559"/>
                </a:lnTo>
                <a:lnTo>
                  <a:pt x="142493" y="135804"/>
                </a:lnTo>
                <a:lnTo>
                  <a:pt x="144452" y="129730"/>
                </a:lnTo>
                <a:lnTo>
                  <a:pt x="143970" y="123596"/>
                </a:lnTo>
                <a:lnTo>
                  <a:pt x="141225" y="118106"/>
                </a:lnTo>
                <a:lnTo>
                  <a:pt x="136398" y="113960"/>
                </a:lnTo>
                <a:lnTo>
                  <a:pt x="92548" y="89068"/>
                </a:lnTo>
                <a:lnTo>
                  <a:pt x="32003" y="89068"/>
                </a:lnTo>
                <a:lnTo>
                  <a:pt x="31623" y="57064"/>
                </a:lnTo>
                <a:lnTo>
                  <a:pt x="90835" y="56324"/>
                </a:lnTo>
                <a:lnTo>
                  <a:pt x="135381" y="29632"/>
                </a:lnTo>
                <a:lnTo>
                  <a:pt x="142972" y="13612"/>
                </a:lnTo>
                <a:lnTo>
                  <a:pt x="140842" y="7661"/>
                </a:lnTo>
                <a:lnTo>
                  <a:pt x="136552" y="2948"/>
                </a:lnTo>
                <a:lnTo>
                  <a:pt x="131000" y="343"/>
                </a:lnTo>
                <a:lnTo>
                  <a:pt x="124876" y="0"/>
                </a:lnTo>
                <a:close/>
              </a:path>
              <a:path w="763904" h="144145">
                <a:moveTo>
                  <a:pt x="90835" y="56324"/>
                </a:moveTo>
                <a:lnTo>
                  <a:pt x="31623" y="57064"/>
                </a:lnTo>
                <a:lnTo>
                  <a:pt x="32003" y="89068"/>
                </a:lnTo>
                <a:lnTo>
                  <a:pt x="91245" y="88328"/>
                </a:lnTo>
                <a:lnTo>
                  <a:pt x="88521" y="86782"/>
                </a:lnTo>
                <a:lnTo>
                  <a:pt x="40004" y="86782"/>
                </a:lnTo>
                <a:lnTo>
                  <a:pt x="39750" y="59096"/>
                </a:lnTo>
                <a:lnTo>
                  <a:pt x="86209" y="59096"/>
                </a:lnTo>
                <a:lnTo>
                  <a:pt x="90835" y="56324"/>
                </a:lnTo>
                <a:close/>
              </a:path>
              <a:path w="763904" h="144145">
                <a:moveTo>
                  <a:pt x="91245" y="88328"/>
                </a:moveTo>
                <a:lnTo>
                  <a:pt x="32003" y="89068"/>
                </a:lnTo>
                <a:lnTo>
                  <a:pt x="92548" y="89068"/>
                </a:lnTo>
                <a:lnTo>
                  <a:pt x="91245" y="88328"/>
                </a:lnTo>
                <a:close/>
              </a:path>
              <a:path w="763904" h="144145">
                <a:moveTo>
                  <a:pt x="763524" y="47920"/>
                </a:moveTo>
                <a:lnTo>
                  <a:pt x="90835" y="56324"/>
                </a:lnTo>
                <a:lnTo>
                  <a:pt x="63608" y="72639"/>
                </a:lnTo>
                <a:lnTo>
                  <a:pt x="91245" y="88328"/>
                </a:lnTo>
                <a:lnTo>
                  <a:pt x="763904" y="79924"/>
                </a:lnTo>
                <a:lnTo>
                  <a:pt x="763524" y="47920"/>
                </a:lnTo>
                <a:close/>
              </a:path>
              <a:path w="763904" h="144145">
                <a:moveTo>
                  <a:pt x="39750" y="59096"/>
                </a:moveTo>
                <a:lnTo>
                  <a:pt x="40004" y="86782"/>
                </a:lnTo>
                <a:lnTo>
                  <a:pt x="63608" y="72639"/>
                </a:lnTo>
                <a:lnTo>
                  <a:pt x="39750" y="59096"/>
                </a:lnTo>
                <a:close/>
              </a:path>
              <a:path w="763904" h="144145">
                <a:moveTo>
                  <a:pt x="63608" y="72639"/>
                </a:moveTo>
                <a:lnTo>
                  <a:pt x="40004" y="86782"/>
                </a:lnTo>
                <a:lnTo>
                  <a:pt x="88521" y="86782"/>
                </a:lnTo>
                <a:lnTo>
                  <a:pt x="63608" y="72639"/>
                </a:lnTo>
                <a:close/>
              </a:path>
              <a:path w="763904" h="144145">
                <a:moveTo>
                  <a:pt x="86209" y="59096"/>
                </a:moveTo>
                <a:lnTo>
                  <a:pt x="39750" y="59096"/>
                </a:lnTo>
                <a:lnTo>
                  <a:pt x="63608" y="72639"/>
                </a:lnTo>
                <a:lnTo>
                  <a:pt x="86209" y="59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38840" y="4113720"/>
            <a:ext cx="692785" cy="0"/>
          </a:xfrm>
          <a:custGeom>
            <a:avLst/>
            <a:gdLst/>
            <a:ahLst/>
            <a:cxnLst/>
            <a:rect l="l" t="t" r="r" b="b"/>
            <a:pathLst>
              <a:path w="692785">
                <a:moveTo>
                  <a:pt x="0" y="0"/>
                </a:moveTo>
                <a:lnTo>
                  <a:pt x="692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87161" y="3684270"/>
            <a:ext cx="1371600" cy="838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R="163830" algn="ctr">
              <a:lnSpc>
                <a:spcPct val="100000"/>
              </a:lnSpc>
              <a:spcBef>
                <a:spcPts val="489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17653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i="1" spc="65" dirty="0">
                <a:latin typeface="Times New Roman"/>
                <a:cs typeface="Times New Roman"/>
              </a:rPr>
              <a:t>G</a:t>
            </a:r>
            <a:r>
              <a:rPr sz="2100" spc="6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111</a:t>
            </a:fld>
            <a:endParaRPr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4038600"/>
            <a:ext cx="4191000" cy="2057400"/>
          </a:xfrm>
          <a:custGeom>
            <a:avLst/>
            <a:gdLst/>
            <a:ahLst/>
            <a:cxnLst/>
            <a:rect l="l" t="t" r="r" b="b"/>
            <a:pathLst>
              <a:path w="4191000" h="2057400">
                <a:moveTo>
                  <a:pt x="3848100" y="0"/>
                </a:moveTo>
                <a:lnTo>
                  <a:pt x="342900" y="0"/>
                </a:ln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0" y="1714487"/>
                </a:lnTo>
                <a:lnTo>
                  <a:pt x="3130" y="1761017"/>
                </a:lnTo>
                <a:lnTo>
                  <a:pt x="12250" y="1805646"/>
                </a:lnTo>
                <a:lnTo>
                  <a:pt x="26949" y="1847963"/>
                </a:lnTo>
                <a:lnTo>
                  <a:pt x="46820" y="1887560"/>
                </a:lnTo>
                <a:lnTo>
                  <a:pt x="71454" y="1924029"/>
                </a:lnTo>
                <a:lnTo>
                  <a:pt x="100441" y="1956962"/>
                </a:lnTo>
                <a:lnTo>
                  <a:pt x="133373" y="1985948"/>
                </a:lnTo>
                <a:lnTo>
                  <a:pt x="169841" y="2010581"/>
                </a:lnTo>
                <a:lnTo>
                  <a:pt x="209436" y="2030451"/>
                </a:lnTo>
                <a:lnTo>
                  <a:pt x="251751" y="2045150"/>
                </a:lnTo>
                <a:lnTo>
                  <a:pt x="296375" y="2054269"/>
                </a:lnTo>
                <a:lnTo>
                  <a:pt x="342900" y="2057400"/>
                </a:lnTo>
                <a:lnTo>
                  <a:pt x="3848100" y="2057400"/>
                </a:lnTo>
                <a:lnTo>
                  <a:pt x="3894624" y="2054269"/>
                </a:lnTo>
                <a:lnTo>
                  <a:pt x="3939248" y="2045150"/>
                </a:lnTo>
                <a:lnTo>
                  <a:pt x="3981563" y="2030451"/>
                </a:lnTo>
                <a:lnTo>
                  <a:pt x="4021158" y="2010581"/>
                </a:lnTo>
                <a:lnTo>
                  <a:pt x="4057626" y="1985948"/>
                </a:lnTo>
                <a:lnTo>
                  <a:pt x="4090558" y="1956962"/>
                </a:lnTo>
                <a:lnTo>
                  <a:pt x="4119545" y="1924029"/>
                </a:lnTo>
                <a:lnTo>
                  <a:pt x="4144179" y="1887560"/>
                </a:lnTo>
                <a:lnTo>
                  <a:pt x="4164050" y="1847963"/>
                </a:lnTo>
                <a:lnTo>
                  <a:pt x="4178749" y="1805646"/>
                </a:lnTo>
                <a:lnTo>
                  <a:pt x="4187869" y="1761017"/>
                </a:lnTo>
                <a:lnTo>
                  <a:pt x="4191000" y="1714487"/>
                </a:lnTo>
                <a:lnTo>
                  <a:pt x="4191000" y="342900"/>
                </a:lnTo>
                <a:lnTo>
                  <a:pt x="4187869" y="296375"/>
                </a:lnTo>
                <a:lnTo>
                  <a:pt x="4178749" y="251751"/>
                </a:lnTo>
                <a:lnTo>
                  <a:pt x="4164050" y="209436"/>
                </a:lnTo>
                <a:lnTo>
                  <a:pt x="4144179" y="169841"/>
                </a:lnTo>
                <a:lnTo>
                  <a:pt x="4119545" y="133373"/>
                </a:lnTo>
                <a:lnTo>
                  <a:pt x="4090558" y="100441"/>
                </a:lnTo>
                <a:lnTo>
                  <a:pt x="4057626" y="71454"/>
                </a:lnTo>
                <a:lnTo>
                  <a:pt x="4021158" y="46820"/>
                </a:lnTo>
                <a:lnTo>
                  <a:pt x="3981563" y="26949"/>
                </a:lnTo>
                <a:lnTo>
                  <a:pt x="3939248" y="12250"/>
                </a:lnTo>
                <a:lnTo>
                  <a:pt x="3894624" y="3130"/>
                </a:lnTo>
                <a:lnTo>
                  <a:pt x="3848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038600"/>
            <a:ext cx="4191000" cy="2057400"/>
          </a:xfrm>
          <a:custGeom>
            <a:avLst/>
            <a:gdLst/>
            <a:ahLst/>
            <a:cxnLst/>
            <a:rect l="l" t="t" r="r" b="b"/>
            <a:pathLst>
              <a:path w="4191000" h="20574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48100" y="0"/>
                </a:lnTo>
                <a:lnTo>
                  <a:pt x="3894624" y="3130"/>
                </a:lnTo>
                <a:lnTo>
                  <a:pt x="3939248" y="12250"/>
                </a:lnTo>
                <a:lnTo>
                  <a:pt x="3981563" y="26949"/>
                </a:lnTo>
                <a:lnTo>
                  <a:pt x="4021158" y="46820"/>
                </a:lnTo>
                <a:lnTo>
                  <a:pt x="4057626" y="71454"/>
                </a:lnTo>
                <a:lnTo>
                  <a:pt x="4090558" y="100441"/>
                </a:lnTo>
                <a:lnTo>
                  <a:pt x="4119545" y="133373"/>
                </a:lnTo>
                <a:lnTo>
                  <a:pt x="4144179" y="169841"/>
                </a:lnTo>
                <a:lnTo>
                  <a:pt x="4164050" y="209436"/>
                </a:lnTo>
                <a:lnTo>
                  <a:pt x="4178749" y="251751"/>
                </a:lnTo>
                <a:lnTo>
                  <a:pt x="4187869" y="296375"/>
                </a:lnTo>
                <a:lnTo>
                  <a:pt x="4191000" y="342900"/>
                </a:lnTo>
                <a:lnTo>
                  <a:pt x="4191000" y="1714487"/>
                </a:lnTo>
                <a:lnTo>
                  <a:pt x="4187869" y="1761017"/>
                </a:lnTo>
                <a:lnTo>
                  <a:pt x="4178749" y="1805646"/>
                </a:lnTo>
                <a:lnTo>
                  <a:pt x="4164050" y="1847963"/>
                </a:lnTo>
                <a:lnTo>
                  <a:pt x="4144179" y="1887560"/>
                </a:lnTo>
                <a:lnTo>
                  <a:pt x="4119545" y="1924029"/>
                </a:lnTo>
                <a:lnTo>
                  <a:pt x="4090558" y="1956962"/>
                </a:lnTo>
                <a:lnTo>
                  <a:pt x="4057626" y="1985948"/>
                </a:lnTo>
                <a:lnTo>
                  <a:pt x="4021158" y="2010581"/>
                </a:lnTo>
                <a:lnTo>
                  <a:pt x="3981563" y="2030451"/>
                </a:lnTo>
                <a:lnTo>
                  <a:pt x="3939248" y="2045150"/>
                </a:lnTo>
                <a:lnTo>
                  <a:pt x="3894624" y="2054269"/>
                </a:lnTo>
                <a:lnTo>
                  <a:pt x="3848100" y="2057400"/>
                </a:lnTo>
                <a:lnTo>
                  <a:pt x="342900" y="2057400"/>
                </a:lnTo>
                <a:lnTo>
                  <a:pt x="296375" y="2054269"/>
                </a:lnTo>
                <a:lnTo>
                  <a:pt x="251751" y="2045150"/>
                </a:lnTo>
                <a:lnTo>
                  <a:pt x="209436" y="2030451"/>
                </a:lnTo>
                <a:lnTo>
                  <a:pt x="169841" y="2010581"/>
                </a:lnTo>
                <a:lnTo>
                  <a:pt x="133373" y="1985948"/>
                </a:lnTo>
                <a:lnTo>
                  <a:pt x="100441" y="1956962"/>
                </a:lnTo>
                <a:lnTo>
                  <a:pt x="71454" y="1924029"/>
                </a:lnTo>
                <a:lnTo>
                  <a:pt x="46820" y="1887560"/>
                </a:lnTo>
                <a:lnTo>
                  <a:pt x="26949" y="1847963"/>
                </a:lnTo>
                <a:lnTo>
                  <a:pt x="12250" y="1805646"/>
                </a:lnTo>
                <a:lnTo>
                  <a:pt x="3130" y="1761017"/>
                </a:lnTo>
                <a:lnTo>
                  <a:pt x="0" y="1714487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4725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83990" y="47430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361" y="254556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9561" y="2545568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6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8173" y="2519846"/>
            <a:ext cx="1130935" cy="144145"/>
          </a:xfrm>
          <a:custGeom>
            <a:avLst/>
            <a:gdLst/>
            <a:ahLst/>
            <a:cxnLst/>
            <a:rect l="l" t="t" r="r" b="b"/>
            <a:pathLst>
              <a:path w="1130935" h="144144">
                <a:moveTo>
                  <a:pt x="1103080" y="53427"/>
                </a:moveTo>
                <a:lnTo>
                  <a:pt x="1098550" y="53427"/>
                </a:lnTo>
                <a:lnTo>
                  <a:pt x="1099439" y="85431"/>
                </a:lnTo>
                <a:lnTo>
                  <a:pt x="1040265" y="86929"/>
                </a:lnTo>
                <a:lnTo>
                  <a:pt x="996061" y="114260"/>
                </a:lnTo>
                <a:lnTo>
                  <a:pt x="991425" y="118621"/>
                </a:lnTo>
                <a:lnTo>
                  <a:pt x="988885" y="124198"/>
                </a:lnTo>
                <a:lnTo>
                  <a:pt x="988631" y="130298"/>
                </a:lnTo>
                <a:lnTo>
                  <a:pt x="990853" y="136231"/>
                </a:lnTo>
                <a:lnTo>
                  <a:pt x="995162" y="140920"/>
                </a:lnTo>
                <a:lnTo>
                  <a:pt x="1000744" y="143454"/>
                </a:lnTo>
                <a:lnTo>
                  <a:pt x="1006873" y="143678"/>
                </a:lnTo>
                <a:lnTo>
                  <a:pt x="1012825" y="141438"/>
                </a:lnTo>
                <a:lnTo>
                  <a:pt x="1130807" y="68667"/>
                </a:lnTo>
                <a:lnTo>
                  <a:pt x="1103080" y="53427"/>
                </a:lnTo>
                <a:close/>
              </a:path>
              <a:path w="1130935" h="144144">
                <a:moveTo>
                  <a:pt x="1039330" y="54926"/>
                </a:moveTo>
                <a:lnTo>
                  <a:pt x="0" y="81240"/>
                </a:lnTo>
                <a:lnTo>
                  <a:pt x="762" y="113244"/>
                </a:lnTo>
                <a:lnTo>
                  <a:pt x="1040265" y="86929"/>
                </a:lnTo>
                <a:lnTo>
                  <a:pt x="1067213" y="70268"/>
                </a:lnTo>
                <a:lnTo>
                  <a:pt x="1039330" y="54926"/>
                </a:lnTo>
                <a:close/>
              </a:path>
              <a:path w="1130935" h="144144">
                <a:moveTo>
                  <a:pt x="1067213" y="70268"/>
                </a:moveTo>
                <a:lnTo>
                  <a:pt x="1040265" y="86929"/>
                </a:lnTo>
                <a:lnTo>
                  <a:pt x="1099439" y="85431"/>
                </a:lnTo>
                <a:lnTo>
                  <a:pt x="1099386" y="83526"/>
                </a:lnTo>
                <a:lnTo>
                  <a:pt x="1091311" y="83526"/>
                </a:lnTo>
                <a:lnTo>
                  <a:pt x="1067213" y="70268"/>
                </a:lnTo>
                <a:close/>
              </a:path>
              <a:path w="1130935" h="144144">
                <a:moveTo>
                  <a:pt x="1090549" y="55840"/>
                </a:moveTo>
                <a:lnTo>
                  <a:pt x="1067213" y="70268"/>
                </a:lnTo>
                <a:lnTo>
                  <a:pt x="1091311" y="83526"/>
                </a:lnTo>
                <a:lnTo>
                  <a:pt x="1090549" y="55840"/>
                </a:lnTo>
                <a:close/>
              </a:path>
              <a:path w="1130935" h="144144">
                <a:moveTo>
                  <a:pt x="1098617" y="55840"/>
                </a:moveTo>
                <a:lnTo>
                  <a:pt x="1090549" y="55840"/>
                </a:lnTo>
                <a:lnTo>
                  <a:pt x="1091311" y="83526"/>
                </a:lnTo>
                <a:lnTo>
                  <a:pt x="1099386" y="83526"/>
                </a:lnTo>
                <a:lnTo>
                  <a:pt x="1098617" y="55840"/>
                </a:lnTo>
                <a:close/>
              </a:path>
              <a:path w="1130935" h="144144">
                <a:moveTo>
                  <a:pt x="1098550" y="53427"/>
                </a:moveTo>
                <a:lnTo>
                  <a:pt x="1039330" y="54926"/>
                </a:lnTo>
                <a:lnTo>
                  <a:pt x="1067213" y="70268"/>
                </a:lnTo>
                <a:lnTo>
                  <a:pt x="1090549" y="55840"/>
                </a:lnTo>
                <a:lnTo>
                  <a:pt x="1098617" y="55840"/>
                </a:lnTo>
                <a:lnTo>
                  <a:pt x="1098550" y="53427"/>
                </a:lnTo>
                <a:close/>
              </a:path>
              <a:path w="1130935" h="144144">
                <a:moveTo>
                  <a:pt x="1003214" y="0"/>
                </a:moveTo>
                <a:lnTo>
                  <a:pt x="997124" y="563"/>
                </a:lnTo>
                <a:lnTo>
                  <a:pt x="991677" y="3365"/>
                </a:lnTo>
                <a:lnTo>
                  <a:pt x="987551" y="8215"/>
                </a:lnTo>
                <a:lnTo>
                  <a:pt x="985686" y="14269"/>
                </a:lnTo>
                <a:lnTo>
                  <a:pt x="986250" y="20359"/>
                </a:lnTo>
                <a:lnTo>
                  <a:pt x="989052" y="25806"/>
                </a:lnTo>
                <a:lnTo>
                  <a:pt x="993901" y="29932"/>
                </a:lnTo>
                <a:lnTo>
                  <a:pt x="1039330" y="54926"/>
                </a:lnTo>
                <a:lnTo>
                  <a:pt x="1098550" y="53427"/>
                </a:lnTo>
                <a:lnTo>
                  <a:pt x="1103080" y="53427"/>
                </a:lnTo>
                <a:lnTo>
                  <a:pt x="1009268" y="1865"/>
                </a:lnTo>
                <a:lnTo>
                  <a:pt x="1003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761" y="2516612"/>
            <a:ext cx="2800985" cy="144145"/>
          </a:xfrm>
          <a:custGeom>
            <a:avLst/>
            <a:gdLst/>
            <a:ahLst/>
            <a:cxnLst/>
            <a:rect l="l" t="t" r="r" b="b"/>
            <a:pathLst>
              <a:path w="2800984" h="144144">
                <a:moveTo>
                  <a:pt x="2736868" y="71901"/>
                </a:moveTo>
                <a:lnTo>
                  <a:pt x="2664587" y="114065"/>
                </a:lnTo>
                <a:lnTo>
                  <a:pt x="2659854" y="118282"/>
                </a:lnTo>
                <a:lnTo>
                  <a:pt x="2657205" y="123797"/>
                </a:lnTo>
                <a:lnTo>
                  <a:pt x="2656818" y="129907"/>
                </a:lnTo>
                <a:lnTo>
                  <a:pt x="2658871" y="135909"/>
                </a:lnTo>
                <a:lnTo>
                  <a:pt x="2663088" y="140715"/>
                </a:lnTo>
                <a:lnTo>
                  <a:pt x="2668603" y="143402"/>
                </a:lnTo>
                <a:lnTo>
                  <a:pt x="2674713" y="143803"/>
                </a:lnTo>
                <a:lnTo>
                  <a:pt x="2680716" y="141751"/>
                </a:lnTo>
                <a:lnTo>
                  <a:pt x="2773040" y="87903"/>
                </a:lnTo>
                <a:lnTo>
                  <a:pt x="2768599" y="87903"/>
                </a:lnTo>
                <a:lnTo>
                  <a:pt x="2768599" y="85744"/>
                </a:lnTo>
                <a:lnTo>
                  <a:pt x="2760598" y="85744"/>
                </a:lnTo>
                <a:lnTo>
                  <a:pt x="2736868" y="71901"/>
                </a:lnTo>
                <a:close/>
              </a:path>
              <a:path w="2800984" h="144144">
                <a:moveTo>
                  <a:pt x="27094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709436" y="87903"/>
                </a:lnTo>
                <a:lnTo>
                  <a:pt x="2736868" y="71901"/>
                </a:lnTo>
                <a:lnTo>
                  <a:pt x="2709436" y="55899"/>
                </a:lnTo>
                <a:close/>
              </a:path>
              <a:path w="2800984" h="144144">
                <a:moveTo>
                  <a:pt x="2773040" y="55899"/>
                </a:moveTo>
                <a:lnTo>
                  <a:pt x="2768599" y="55899"/>
                </a:lnTo>
                <a:lnTo>
                  <a:pt x="2768599" y="87903"/>
                </a:lnTo>
                <a:lnTo>
                  <a:pt x="2773040" y="87903"/>
                </a:lnTo>
                <a:lnTo>
                  <a:pt x="2800477" y="71901"/>
                </a:lnTo>
                <a:lnTo>
                  <a:pt x="2773040" y="55899"/>
                </a:lnTo>
                <a:close/>
              </a:path>
              <a:path w="2800984" h="144144">
                <a:moveTo>
                  <a:pt x="2760598" y="58058"/>
                </a:moveTo>
                <a:lnTo>
                  <a:pt x="2736868" y="71901"/>
                </a:lnTo>
                <a:lnTo>
                  <a:pt x="2760598" y="85744"/>
                </a:lnTo>
                <a:lnTo>
                  <a:pt x="2760598" y="58058"/>
                </a:lnTo>
                <a:close/>
              </a:path>
              <a:path w="2800984" h="144144">
                <a:moveTo>
                  <a:pt x="2768599" y="58058"/>
                </a:moveTo>
                <a:lnTo>
                  <a:pt x="2760598" y="58058"/>
                </a:lnTo>
                <a:lnTo>
                  <a:pt x="2760598" y="85744"/>
                </a:lnTo>
                <a:lnTo>
                  <a:pt x="2768599" y="85744"/>
                </a:lnTo>
                <a:lnTo>
                  <a:pt x="2768599" y="58058"/>
                </a:lnTo>
                <a:close/>
              </a:path>
              <a:path w="2800984" h="144144">
                <a:moveTo>
                  <a:pt x="2674713" y="0"/>
                </a:moveTo>
                <a:lnTo>
                  <a:pt x="2668603" y="400"/>
                </a:lnTo>
                <a:lnTo>
                  <a:pt x="2663088" y="3087"/>
                </a:lnTo>
                <a:lnTo>
                  <a:pt x="2658871" y="7893"/>
                </a:lnTo>
                <a:lnTo>
                  <a:pt x="2656818" y="13896"/>
                </a:lnTo>
                <a:lnTo>
                  <a:pt x="2657205" y="20006"/>
                </a:lnTo>
                <a:lnTo>
                  <a:pt x="2659854" y="25521"/>
                </a:lnTo>
                <a:lnTo>
                  <a:pt x="2664587" y="29737"/>
                </a:lnTo>
                <a:lnTo>
                  <a:pt x="2736868" y="71901"/>
                </a:lnTo>
                <a:lnTo>
                  <a:pt x="2760598" y="58058"/>
                </a:lnTo>
                <a:lnTo>
                  <a:pt x="2768599" y="58058"/>
                </a:lnTo>
                <a:lnTo>
                  <a:pt x="2768599" y="55899"/>
                </a:lnTo>
                <a:lnTo>
                  <a:pt x="2773040" y="55899"/>
                </a:lnTo>
                <a:lnTo>
                  <a:pt x="2680716" y="2051"/>
                </a:lnTo>
                <a:lnTo>
                  <a:pt x="267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4934" y="4979078"/>
            <a:ext cx="572135" cy="144145"/>
          </a:xfrm>
          <a:custGeom>
            <a:avLst/>
            <a:gdLst/>
            <a:ahLst/>
            <a:cxnLst/>
            <a:rect l="l" t="t" r="r" b="b"/>
            <a:pathLst>
              <a:path w="572135" h="144145">
                <a:moveTo>
                  <a:pt x="123301" y="0"/>
                </a:moveTo>
                <a:lnTo>
                  <a:pt x="117348" y="2242"/>
                </a:lnTo>
                <a:lnTo>
                  <a:pt x="0" y="76029"/>
                </a:lnTo>
                <a:lnTo>
                  <a:pt x="122047" y="141815"/>
                </a:lnTo>
                <a:lnTo>
                  <a:pt x="128101" y="143660"/>
                </a:lnTo>
                <a:lnTo>
                  <a:pt x="134191" y="143053"/>
                </a:lnTo>
                <a:lnTo>
                  <a:pt x="139638" y="140208"/>
                </a:lnTo>
                <a:lnTo>
                  <a:pt x="143763" y="135338"/>
                </a:lnTo>
                <a:lnTo>
                  <a:pt x="145607" y="129266"/>
                </a:lnTo>
                <a:lnTo>
                  <a:pt x="144986" y="123146"/>
                </a:lnTo>
                <a:lnTo>
                  <a:pt x="142103" y="117693"/>
                </a:lnTo>
                <a:lnTo>
                  <a:pt x="137160" y="113621"/>
                </a:lnTo>
                <a:lnTo>
                  <a:pt x="95216" y="91015"/>
                </a:lnTo>
                <a:lnTo>
                  <a:pt x="32385" y="91015"/>
                </a:lnTo>
                <a:lnTo>
                  <a:pt x="31241" y="59011"/>
                </a:lnTo>
                <a:lnTo>
                  <a:pt x="90244" y="57040"/>
                </a:lnTo>
                <a:lnTo>
                  <a:pt x="134365" y="29293"/>
                </a:lnTo>
                <a:lnTo>
                  <a:pt x="141688" y="13255"/>
                </a:lnTo>
                <a:lnTo>
                  <a:pt x="139445" y="7322"/>
                </a:lnTo>
                <a:lnTo>
                  <a:pt x="135064" y="2706"/>
                </a:lnTo>
                <a:lnTo>
                  <a:pt x="129444" y="210"/>
                </a:lnTo>
                <a:lnTo>
                  <a:pt x="123301" y="0"/>
                </a:lnTo>
                <a:close/>
              </a:path>
              <a:path w="572135" h="144145">
                <a:moveTo>
                  <a:pt x="90244" y="57040"/>
                </a:moveTo>
                <a:lnTo>
                  <a:pt x="31241" y="59011"/>
                </a:lnTo>
                <a:lnTo>
                  <a:pt x="32385" y="91015"/>
                </a:lnTo>
                <a:lnTo>
                  <a:pt x="91548" y="89038"/>
                </a:lnTo>
                <a:lnTo>
                  <a:pt x="90503" y="88475"/>
                </a:lnTo>
                <a:lnTo>
                  <a:pt x="40259" y="88475"/>
                </a:lnTo>
                <a:lnTo>
                  <a:pt x="39369" y="60916"/>
                </a:lnTo>
                <a:lnTo>
                  <a:pt x="84081" y="60916"/>
                </a:lnTo>
                <a:lnTo>
                  <a:pt x="90244" y="57040"/>
                </a:lnTo>
                <a:close/>
              </a:path>
              <a:path w="572135" h="144145">
                <a:moveTo>
                  <a:pt x="91548" y="89038"/>
                </a:moveTo>
                <a:lnTo>
                  <a:pt x="32385" y="91015"/>
                </a:lnTo>
                <a:lnTo>
                  <a:pt x="95216" y="91015"/>
                </a:lnTo>
                <a:lnTo>
                  <a:pt x="91548" y="89038"/>
                </a:lnTo>
                <a:close/>
              </a:path>
              <a:path w="572135" h="144145">
                <a:moveTo>
                  <a:pt x="571118" y="40977"/>
                </a:moveTo>
                <a:lnTo>
                  <a:pt x="90244" y="57040"/>
                </a:lnTo>
                <a:lnTo>
                  <a:pt x="63446" y="73892"/>
                </a:lnTo>
                <a:lnTo>
                  <a:pt x="91548" y="89038"/>
                </a:lnTo>
                <a:lnTo>
                  <a:pt x="572135" y="72981"/>
                </a:lnTo>
                <a:lnTo>
                  <a:pt x="571118" y="40977"/>
                </a:lnTo>
                <a:close/>
              </a:path>
              <a:path w="572135" h="144145">
                <a:moveTo>
                  <a:pt x="39369" y="60916"/>
                </a:moveTo>
                <a:lnTo>
                  <a:pt x="40259" y="88475"/>
                </a:lnTo>
                <a:lnTo>
                  <a:pt x="63446" y="73892"/>
                </a:lnTo>
                <a:lnTo>
                  <a:pt x="39369" y="60916"/>
                </a:lnTo>
                <a:close/>
              </a:path>
              <a:path w="572135" h="144145">
                <a:moveTo>
                  <a:pt x="63446" y="73892"/>
                </a:moveTo>
                <a:lnTo>
                  <a:pt x="40259" y="88475"/>
                </a:lnTo>
                <a:lnTo>
                  <a:pt x="90503" y="88475"/>
                </a:lnTo>
                <a:lnTo>
                  <a:pt x="63446" y="73892"/>
                </a:lnTo>
                <a:close/>
              </a:path>
              <a:path w="572135" h="144145">
                <a:moveTo>
                  <a:pt x="84081" y="60916"/>
                </a:moveTo>
                <a:lnTo>
                  <a:pt x="39369" y="60916"/>
                </a:lnTo>
                <a:lnTo>
                  <a:pt x="63446" y="73892"/>
                </a:lnTo>
                <a:lnTo>
                  <a:pt x="84081" y="60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6060" y="2588514"/>
            <a:ext cx="144145" cy="2467610"/>
          </a:xfrm>
          <a:custGeom>
            <a:avLst/>
            <a:gdLst/>
            <a:ahLst/>
            <a:cxnLst/>
            <a:rect l="l" t="t" r="r" b="b"/>
            <a:pathLst>
              <a:path w="144145" h="2467610">
                <a:moveTo>
                  <a:pt x="13896" y="2323443"/>
                </a:moveTo>
                <a:lnTo>
                  <a:pt x="7893" y="2325497"/>
                </a:lnTo>
                <a:lnTo>
                  <a:pt x="3087" y="2329713"/>
                </a:lnTo>
                <a:lnTo>
                  <a:pt x="400" y="2335228"/>
                </a:lnTo>
                <a:lnTo>
                  <a:pt x="0" y="2341338"/>
                </a:lnTo>
                <a:lnTo>
                  <a:pt x="2051" y="2347341"/>
                </a:lnTo>
                <a:lnTo>
                  <a:pt x="71901" y="2467102"/>
                </a:lnTo>
                <a:lnTo>
                  <a:pt x="90419" y="2435352"/>
                </a:lnTo>
                <a:lnTo>
                  <a:pt x="55899" y="2435352"/>
                </a:lnTo>
                <a:lnTo>
                  <a:pt x="55899" y="2376061"/>
                </a:lnTo>
                <a:lnTo>
                  <a:pt x="29737" y="2331212"/>
                </a:lnTo>
                <a:lnTo>
                  <a:pt x="25521" y="2326479"/>
                </a:lnTo>
                <a:lnTo>
                  <a:pt x="20006" y="2323830"/>
                </a:lnTo>
                <a:lnTo>
                  <a:pt x="13896" y="2323443"/>
                </a:lnTo>
                <a:close/>
              </a:path>
              <a:path w="144145" h="2467610">
                <a:moveTo>
                  <a:pt x="55899" y="2376061"/>
                </a:moveTo>
                <a:lnTo>
                  <a:pt x="55899" y="2435352"/>
                </a:lnTo>
                <a:lnTo>
                  <a:pt x="87903" y="2435352"/>
                </a:lnTo>
                <a:lnTo>
                  <a:pt x="87903" y="2427224"/>
                </a:lnTo>
                <a:lnTo>
                  <a:pt x="58058" y="2427224"/>
                </a:lnTo>
                <a:lnTo>
                  <a:pt x="71901" y="2403493"/>
                </a:lnTo>
                <a:lnTo>
                  <a:pt x="55899" y="2376061"/>
                </a:lnTo>
                <a:close/>
              </a:path>
              <a:path w="144145" h="2467610">
                <a:moveTo>
                  <a:pt x="129907" y="2323443"/>
                </a:moveTo>
                <a:lnTo>
                  <a:pt x="123797" y="2323830"/>
                </a:lnTo>
                <a:lnTo>
                  <a:pt x="118282" y="2326479"/>
                </a:lnTo>
                <a:lnTo>
                  <a:pt x="114065" y="2331212"/>
                </a:lnTo>
                <a:lnTo>
                  <a:pt x="87903" y="2376061"/>
                </a:lnTo>
                <a:lnTo>
                  <a:pt x="87903" y="2435352"/>
                </a:lnTo>
                <a:lnTo>
                  <a:pt x="90419" y="2435352"/>
                </a:lnTo>
                <a:lnTo>
                  <a:pt x="141751" y="2347341"/>
                </a:lnTo>
                <a:lnTo>
                  <a:pt x="143803" y="2341338"/>
                </a:lnTo>
                <a:lnTo>
                  <a:pt x="143402" y="2335228"/>
                </a:lnTo>
                <a:lnTo>
                  <a:pt x="140716" y="2329713"/>
                </a:lnTo>
                <a:lnTo>
                  <a:pt x="135909" y="2325497"/>
                </a:lnTo>
                <a:lnTo>
                  <a:pt x="129907" y="2323443"/>
                </a:lnTo>
                <a:close/>
              </a:path>
              <a:path w="144145" h="2467610">
                <a:moveTo>
                  <a:pt x="71901" y="2403493"/>
                </a:moveTo>
                <a:lnTo>
                  <a:pt x="58058" y="2427224"/>
                </a:lnTo>
                <a:lnTo>
                  <a:pt x="85744" y="2427224"/>
                </a:lnTo>
                <a:lnTo>
                  <a:pt x="71901" y="2403493"/>
                </a:lnTo>
                <a:close/>
              </a:path>
              <a:path w="144145" h="2467610">
                <a:moveTo>
                  <a:pt x="87903" y="2376061"/>
                </a:moveTo>
                <a:lnTo>
                  <a:pt x="71901" y="2403493"/>
                </a:lnTo>
                <a:lnTo>
                  <a:pt x="85744" y="2427224"/>
                </a:lnTo>
                <a:lnTo>
                  <a:pt x="87903" y="2427224"/>
                </a:lnTo>
                <a:lnTo>
                  <a:pt x="87903" y="2376061"/>
                </a:lnTo>
                <a:close/>
              </a:path>
              <a:path w="144145" h="2467610">
                <a:moveTo>
                  <a:pt x="87903" y="0"/>
                </a:moveTo>
                <a:lnTo>
                  <a:pt x="55899" y="0"/>
                </a:lnTo>
                <a:lnTo>
                  <a:pt x="55899" y="2376061"/>
                </a:lnTo>
                <a:lnTo>
                  <a:pt x="71901" y="2403493"/>
                </a:lnTo>
                <a:lnTo>
                  <a:pt x="87903" y="2376061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1434" y="4965644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6597" y="0"/>
                </a:moveTo>
                <a:lnTo>
                  <a:pt x="120522" y="1960"/>
                </a:lnTo>
                <a:lnTo>
                  <a:pt x="0" y="70413"/>
                </a:lnTo>
                <a:lnTo>
                  <a:pt x="118998" y="141660"/>
                </a:lnTo>
                <a:lnTo>
                  <a:pt x="124950" y="143734"/>
                </a:lnTo>
                <a:lnTo>
                  <a:pt x="131079" y="143390"/>
                </a:lnTo>
                <a:lnTo>
                  <a:pt x="136661" y="140785"/>
                </a:lnTo>
                <a:lnTo>
                  <a:pt x="140969" y="136072"/>
                </a:lnTo>
                <a:lnTo>
                  <a:pt x="143043" y="130067"/>
                </a:lnTo>
                <a:lnTo>
                  <a:pt x="142700" y="123944"/>
                </a:lnTo>
                <a:lnTo>
                  <a:pt x="140094" y="118391"/>
                </a:lnTo>
                <a:lnTo>
                  <a:pt x="135382" y="114101"/>
                </a:lnTo>
                <a:lnTo>
                  <a:pt x="90835" y="87468"/>
                </a:lnTo>
                <a:lnTo>
                  <a:pt x="31623" y="86796"/>
                </a:lnTo>
                <a:lnTo>
                  <a:pt x="32003" y="54792"/>
                </a:lnTo>
                <a:lnTo>
                  <a:pt x="92325" y="54792"/>
                </a:lnTo>
                <a:lnTo>
                  <a:pt x="136397" y="29773"/>
                </a:lnTo>
                <a:lnTo>
                  <a:pt x="141152" y="25628"/>
                </a:lnTo>
                <a:lnTo>
                  <a:pt x="143859" y="20137"/>
                </a:lnTo>
                <a:lnTo>
                  <a:pt x="144327" y="14003"/>
                </a:lnTo>
                <a:lnTo>
                  <a:pt x="142366" y="7929"/>
                </a:lnTo>
                <a:lnTo>
                  <a:pt x="138221" y="3175"/>
                </a:lnTo>
                <a:lnTo>
                  <a:pt x="132730" y="468"/>
                </a:lnTo>
                <a:lnTo>
                  <a:pt x="126597" y="0"/>
                </a:lnTo>
                <a:close/>
              </a:path>
              <a:path w="1677034" h="144145">
                <a:moveTo>
                  <a:pt x="91142" y="55463"/>
                </a:moveTo>
                <a:lnTo>
                  <a:pt x="63526" y="71141"/>
                </a:lnTo>
                <a:lnTo>
                  <a:pt x="90835" y="87468"/>
                </a:lnTo>
                <a:lnTo>
                  <a:pt x="1676399" y="105465"/>
                </a:lnTo>
                <a:lnTo>
                  <a:pt x="1676654" y="73461"/>
                </a:lnTo>
                <a:lnTo>
                  <a:pt x="91142" y="55463"/>
                </a:lnTo>
                <a:close/>
              </a:path>
              <a:path w="1677034" h="144145">
                <a:moveTo>
                  <a:pt x="32003" y="54792"/>
                </a:moveTo>
                <a:lnTo>
                  <a:pt x="31623" y="86796"/>
                </a:lnTo>
                <a:lnTo>
                  <a:pt x="90835" y="87468"/>
                </a:lnTo>
                <a:lnTo>
                  <a:pt x="86100" y="84637"/>
                </a:lnTo>
                <a:lnTo>
                  <a:pt x="39750" y="84637"/>
                </a:lnTo>
                <a:lnTo>
                  <a:pt x="40004" y="57078"/>
                </a:lnTo>
                <a:lnTo>
                  <a:pt x="88298" y="57078"/>
                </a:lnTo>
                <a:lnTo>
                  <a:pt x="91142" y="55463"/>
                </a:lnTo>
                <a:lnTo>
                  <a:pt x="32003" y="54792"/>
                </a:lnTo>
                <a:close/>
              </a:path>
              <a:path w="1677034" h="144145">
                <a:moveTo>
                  <a:pt x="40004" y="57078"/>
                </a:moveTo>
                <a:lnTo>
                  <a:pt x="39750" y="84637"/>
                </a:lnTo>
                <a:lnTo>
                  <a:pt x="63526" y="71141"/>
                </a:lnTo>
                <a:lnTo>
                  <a:pt x="40004" y="57078"/>
                </a:lnTo>
                <a:close/>
              </a:path>
              <a:path w="1677034" h="144145">
                <a:moveTo>
                  <a:pt x="63526" y="71141"/>
                </a:moveTo>
                <a:lnTo>
                  <a:pt x="39750" y="84637"/>
                </a:lnTo>
                <a:lnTo>
                  <a:pt x="86100" y="84637"/>
                </a:lnTo>
                <a:lnTo>
                  <a:pt x="63526" y="71141"/>
                </a:lnTo>
                <a:close/>
              </a:path>
              <a:path w="1677034" h="144145">
                <a:moveTo>
                  <a:pt x="88298" y="57078"/>
                </a:moveTo>
                <a:lnTo>
                  <a:pt x="40004" y="57078"/>
                </a:lnTo>
                <a:lnTo>
                  <a:pt x="63526" y="71141"/>
                </a:lnTo>
                <a:lnTo>
                  <a:pt x="88298" y="57078"/>
                </a:lnTo>
                <a:close/>
              </a:path>
              <a:path w="1677034" h="144145">
                <a:moveTo>
                  <a:pt x="92325" y="54792"/>
                </a:moveTo>
                <a:lnTo>
                  <a:pt x="32003" y="54792"/>
                </a:lnTo>
                <a:lnTo>
                  <a:pt x="91142" y="55463"/>
                </a:lnTo>
                <a:lnTo>
                  <a:pt x="92325" y="54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835" y="4988411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5" h="144145">
                <a:moveTo>
                  <a:pt x="125583" y="0"/>
                </a:moveTo>
                <a:lnTo>
                  <a:pt x="119507" y="2053"/>
                </a:lnTo>
                <a:lnTo>
                  <a:pt x="0" y="72157"/>
                </a:lnTo>
                <a:lnTo>
                  <a:pt x="119888" y="141753"/>
                </a:lnTo>
                <a:lnTo>
                  <a:pt x="125964" y="143787"/>
                </a:lnTo>
                <a:lnTo>
                  <a:pt x="132111" y="143357"/>
                </a:lnTo>
                <a:lnTo>
                  <a:pt x="137640" y="140664"/>
                </a:lnTo>
                <a:lnTo>
                  <a:pt x="141859" y="135911"/>
                </a:lnTo>
                <a:lnTo>
                  <a:pt x="143892" y="129909"/>
                </a:lnTo>
                <a:lnTo>
                  <a:pt x="143462" y="123799"/>
                </a:lnTo>
                <a:lnTo>
                  <a:pt x="140769" y="118284"/>
                </a:lnTo>
                <a:lnTo>
                  <a:pt x="136016" y="114067"/>
                </a:lnTo>
                <a:lnTo>
                  <a:pt x="91341" y="88159"/>
                </a:lnTo>
                <a:lnTo>
                  <a:pt x="31877" y="88159"/>
                </a:lnTo>
                <a:lnTo>
                  <a:pt x="31750" y="56155"/>
                </a:lnTo>
                <a:lnTo>
                  <a:pt x="90800" y="55994"/>
                </a:lnTo>
                <a:lnTo>
                  <a:pt x="135763" y="29612"/>
                </a:lnTo>
                <a:lnTo>
                  <a:pt x="143531" y="13771"/>
                </a:lnTo>
                <a:lnTo>
                  <a:pt x="141478" y="7768"/>
                </a:lnTo>
                <a:lnTo>
                  <a:pt x="137259" y="3036"/>
                </a:lnTo>
                <a:lnTo>
                  <a:pt x="131730" y="386"/>
                </a:lnTo>
                <a:lnTo>
                  <a:pt x="125583" y="0"/>
                </a:lnTo>
                <a:close/>
              </a:path>
              <a:path w="1753235" h="144145">
                <a:moveTo>
                  <a:pt x="90800" y="55994"/>
                </a:moveTo>
                <a:lnTo>
                  <a:pt x="31750" y="56155"/>
                </a:lnTo>
                <a:lnTo>
                  <a:pt x="31877" y="88159"/>
                </a:lnTo>
                <a:lnTo>
                  <a:pt x="91063" y="87998"/>
                </a:lnTo>
                <a:lnTo>
                  <a:pt x="87400" y="85873"/>
                </a:lnTo>
                <a:lnTo>
                  <a:pt x="39878" y="85873"/>
                </a:lnTo>
                <a:lnTo>
                  <a:pt x="39878" y="58314"/>
                </a:lnTo>
                <a:lnTo>
                  <a:pt x="86846" y="58314"/>
                </a:lnTo>
                <a:lnTo>
                  <a:pt x="90800" y="55994"/>
                </a:lnTo>
                <a:close/>
              </a:path>
              <a:path w="1753235" h="144145">
                <a:moveTo>
                  <a:pt x="91063" y="87998"/>
                </a:moveTo>
                <a:lnTo>
                  <a:pt x="31877" y="88159"/>
                </a:lnTo>
                <a:lnTo>
                  <a:pt x="91341" y="88159"/>
                </a:lnTo>
                <a:lnTo>
                  <a:pt x="91063" y="87998"/>
                </a:lnTo>
                <a:close/>
              </a:path>
              <a:path w="1753235" h="144145">
                <a:moveTo>
                  <a:pt x="1752727" y="51456"/>
                </a:moveTo>
                <a:lnTo>
                  <a:pt x="90800" y="55994"/>
                </a:lnTo>
                <a:lnTo>
                  <a:pt x="63499" y="72013"/>
                </a:lnTo>
                <a:lnTo>
                  <a:pt x="91063" y="87998"/>
                </a:lnTo>
                <a:lnTo>
                  <a:pt x="1752727" y="83460"/>
                </a:lnTo>
                <a:lnTo>
                  <a:pt x="1752727" y="51456"/>
                </a:lnTo>
                <a:close/>
              </a:path>
              <a:path w="1753235" h="144145">
                <a:moveTo>
                  <a:pt x="39878" y="58314"/>
                </a:moveTo>
                <a:lnTo>
                  <a:pt x="39878" y="85873"/>
                </a:lnTo>
                <a:lnTo>
                  <a:pt x="63499" y="72013"/>
                </a:lnTo>
                <a:lnTo>
                  <a:pt x="39878" y="58314"/>
                </a:lnTo>
                <a:close/>
              </a:path>
              <a:path w="1753235" h="144145">
                <a:moveTo>
                  <a:pt x="63499" y="72013"/>
                </a:moveTo>
                <a:lnTo>
                  <a:pt x="39878" y="85873"/>
                </a:lnTo>
                <a:lnTo>
                  <a:pt x="87400" y="85873"/>
                </a:lnTo>
                <a:lnTo>
                  <a:pt x="63499" y="72013"/>
                </a:lnTo>
                <a:close/>
              </a:path>
              <a:path w="1753235" h="144145">
                <a:moveTo>
                  <a:pt x="86846" y="58314"/>
                </a:moveTo>
                <a:lnTo>
                  <a:pt x="39878" y="58314"/>
                </a:lnTo>
                <a:lnTo>
                  <a:pt x="63499" y="72013"/>
                </a:lnTo>
                <a:lnTo>
                  <a:pt x="86846" y="5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9060" y="3760342"/>
            <a:ext cx="144145" cy="1296035"/>
          </a:xfrm>
          <a:custGeom>
            <a:avLst/>
            <a:gdLst/>
            <a:ahLst/>
            <a:cxnLst/>
            <a:rect l="l" t="t" r="r" b="b"/>
            <a:pathLst>
              <a:path w="144144" h="1296035">
                <a:moveTo>
                  <a:pt x="71901" y="63608"/>
                </a:moveTo>
                <a:lnTo>
                  <a:pt x="55899" y="91040"/>
                </a:lnTo>
                <a:lnTo>
                  <a:pt x="55899" y="1295526"/>
                </a:lnTo>
                <a:lnTo>
                  <a:pt x="87903" y="1295526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960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49"/>
                </a:lnTo>
                <a:lnTo>
                  <a:pt x="90419" y="31749"/>
                </a:lnTo>
                <a:lnTo>
                  <a:pt x="71901" y="0"/>
                </a:lnTo>
                <a:close/>
              </a:path>
              <a:path w="144144" h="1296035">
                <a:moveTo>
                  <a:pt x="90419" y="31749"/>
                </a:moveTo>
                <a:lnTo>
                  <a:pt x="87903" y="31749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49"/>
                </a:lnTo>
                <a:close/>
              </a:path>
              <a:path w="144144" h="1296035">
                <a:moveTo>
                  <a:pt x="87903" y="31749"/>
                </a:moveTo>
                <a:lnTo>
                  <a:pt x="55899" y="31749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49"/>
                </a:lnTo>
                <a:close/>
              </a:path>
              <a:path w="144144" h="12960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960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340" y="219100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2509" y="280029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8019" y="869950"/>
            <a:ext cx="2105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9961" y="2312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0010" y="232968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98954" y="23126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8870" y="24010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88870" y="24010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27630" y="2185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5230" y="2572003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6561" y="4408170"/>
            <a:ext cx="1905000" cy="1257300"/>
          </a:xfrm>
          <a:custGeom>
            <a:avLst/>
            <a:gdLst/>
            <a:ahLst/>
            <a:cxnLst/>
            <a:rect l="l" t="t" r="r" b="b"/>
            <a:pathLst>
              <a:path w="1905000" h="1257300">
                <a:moveTo>
                  <a:pt x="0" y="1257299"/>
                </a:moveTo>
                <a:lnTo>
                  <a:pt x="1905000" y="1257299"/>
                </a:lnTo>
                <a:lnTo>
                  <a:pt x="1905000" y="0"/>
                </a:lnTo>
                <a:lnTo>
                  <a:pt x="0" y="0"/>
                </a:lnTo>
                <a:lnTo>
                  <a:pt x="0" y="12572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1055" y="2832354"/>
            <a:ext cx="797560" cy="935990"/>
          </a:xfrm>
          <a:custGeom>
            <a:avLst/>
            <a:gdLst/>
            <a:ahLst/>
            <a:cxnLst/>
            <a:rect l="l" t="t" r="r" b="b"/>
            <a:pathLst>
              <a:path w="797560" h="935989">
                <a:moveTo>
                  <a:pt x="764091" y="39101"/>
                </a:moveTo>
                <a:lnTo>
                  <a:pt x="739958" y="47590"/>
                </a:lnTo>
                <a:lnTo>
                  <a:pt x="0" y="918718"/>
                </a:lnTo>
                <a:lnTo>
                  <a:pt x="19812" y="935482"/>
                </a:lnTo>
                <a:lnTo>
                  <a:pt x="759593" y="64419"/>
                </a:lnTo>
                <a:lnTo>
                  <a:pt x="764091" y="39101"/>
                </a:lnTo>
                <a:close/>
              </a:path>
              <a:path w="797560" h="935989">
                <a:moveTo>
                  <a:pt x="795325" y="11175"/>
                </a:moveTo>
                <a:lnTo>
                  <a:pt x="770889" y="11175"/>
                </a:lnTo>
                <a:lnTo>
                  <a:pt x="790575" y="27940"/>
                </a:lnTo>
                <a:lnTo>
                  <a:pt x="759593" y="64419"/>
                </a:lnTo>
                <a:lnTo>
                  <a:pt x="752220" y="105918"/>
                </a:lnTo>
                <a:lnTo>
                  <a:pt x="750951" y="112903"/>
                </a:lnTo>
                <a:lnTo>
                  <a:pt x="755650" y="119634"/>
                </a:lnTo>
                <a:lnTo>
                  <a:pt x="769746" y="122174"/>
                </a:lnTo>
                <a:lnTo>
                  <a:pt x="776477" y="117475"/>
                </a:lnTo>
                <a:lnTo>
                  <a:pt x="795325" y="11175"/>
                </a:lnTo>
                <a:close/>
              </a:path>
              <a:path w="797560" h="935989">
                <a:moveTo>
                  <a:pt x="778048" y="17272"/>
                </a:moveTo>
                <a:lnTo>
                  <a:pt x="767969" y="17272"/>
                </a:lnTo>
                <a:lnTo>
                  <a:pt x="784987" y="31750"/>
                </a:lnTo>
                <a:lnTo>
                  <a:pt x="764091" y="39101"/>
                </a:lnTo>
                <a:lnTo>
                  <a:pt x="759593" y="64419"/>
                </a:lnTo>
                <a:lnTo>
                  <a:pt x="790575" y="27940"/>
                </a:lnTo>
                <a:lnTo>
                  <a:pt x="778048" y="17272"/>
                </a:lnTo>
                <a:close/>
              </a:path>
              <a:path w="797560" h="935989">
                <a:moveTo>
                  <a:pt x="797306" y="0"/>
                </a:moveTo>
                <a:lnTo>
                  <a:pt x="684783" y="39624"/>
                </a:lnTo>
                <a:lnTo>
                  <a:pt x="681227" y="46990"/>
                </a:lnTo>
                <a:lnTo>
                  <a:pt x="683641" y="53721"/>
                </a:lnTo>
                <a:lnTo>
                  <a:pt x="685926" y="60451"/>
                </a:lnTo>
                <a:lnTo>
                  <a:pt x="693419" y="64008"/>
                </a:lnTo>
                <a:lnTo>
                  <a:pt x="739958" y="47590"/>
                </a:lnTo>
                <a:lnTo>
                  <a:pt x="770889" y="11175"/>
                </a:lnTo>
                <a:lnTo>
                  <a:pt x="795325" y="11175"/>
                </a:lnTo>
                <a:lnTo>
                  <a:pt x="797306" y="0"/>
                </a:lnTo>
                <a:close/>
              </a:path>
              <a:path w="797560" h="935989">
                <a:moveTo>
                  <a:pt x="770889" y="11175"/>
                </a:moveTo>
                <a:lnTo>
                  <a:pt x="739958" y="47590"/>
                </a:lnTo>
                <a:lnTo>
                  <a:pt x="764091" y="39101"/>
                </a:lnTo>
                <a:lnTo>
                  <a:pt x="767969" y="17272"/>
                </a:lnTo>
                <a:lnTo>
                  <a:pt x="778048" y="17272"/>
                </a:lnTo>
                <a:lnTo>
                  <a:pt x="770889" y="11175"/>
                </a:lnTo>
                <a:close/>
              </a:path>
              <a:path w="797560" h="935989">
                <a:moveTo>
                  <a:pt x="767969" y="17272"/>
                </a:moveTo>
                <a:lnTo>
                  <a:pt x="764091" y="39101"/>
                </a:lnTo>
                <a:lnTo>
                  <a:pt x="784987" y="31750"/>
                </a:lnTo>
                <a:lnTo>
                  <a:pt x="767969" y="17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00857" y="287223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32055" y="2589720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79245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39361" y="2007870"/>
            <a:ext cx="2057400" cy="116141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80802" y="5028120"/>
            <a:ext cx="700405" cy="0"/>
          </a:xfrm>
          <a:custGeom>
            <a:avLst/>
            <a:gdLst/>
            <a:ahLst/>
            <a:cxnLst/>
            <a:rect l="l" t="t" r="r" b="b"/>
            <a:pathLst>
              <a:path w="700404">
                <a:moveTo>
                  <a:pt x="0" y="0"/>
                </a:moveTo>
                <a:lnTo>
                  <a:pt x="7000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36465" y="4816450"/>
            <a:ext cx="59626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00" i="1" spc="70" dirty="0">
                <a:latin typeface="Times New Roman"/>
                <a:cs typeface="Times New Roman"/>
              </a:rPr>
              <a:t>H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68004" y="4593363"/>
            <a:ext cx="728345" cy="774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30"/>
              </a:spcBef>
            </a:pP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G</a:t>
            </a:r>
            <a:r>
              <a:rPr sz="2100" spc="75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112</a:t>
            </a:fld>
            <a:endParaRPr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828800"/>
            <a:ext cx="6324600" cy="4114800"/>
          </a:xfrm>
          <a:custGeom>
            <a:avLst/>
            <a:gdLst/>
            <a:ahLst/>
            <a:cxnLst/>
            <a:rect l="l" t="t" r="r" b="b"/>
            <a:pathLst>
              <a:path w="6324600" h="4114800">
                <a:moveTo>
                  <a:pt x="5638800" y="0"/>
                </a:moveTo>
                <a:lnTo>
                  <a:pt x="685800" y="0"/>
                </a:ln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0" y="3429000"/>
                </a:lnTo>
                <a:lnTo>
                  <a:pt x="1722" y="3477976"/>
                </a:lnTo>
                <a:lnTo>
                  <a:pt x="6811" y="3526023"/>
                </a:lnTo>
                <a:lnTo>
                  <a:pt x="15151" y="3573025"/>
                </a:lnTo>
                <a:lnTo>
                  <a:pt x="26625" y="3618865"/>
                </a:lnTo>
                <a:lnTo>
                  <a:pt x="41118" y="3663428"/>
                </a:lnTo>
                <a:lnTo>
                  <a:pt x="58514" y="3706597"/>
                </a:lnTo>
                <a:lnTo>
                  <a:pt x="78696" y="3748257"/>
                </a:lnTo>
                <a:lnTo>
                  <a:pt x="101548" y="3788291"/>
                </a:lnTo>
                <a:lnTo>
                  <a:pt x="126954" y="3826583"/>
                </a:lnTo>
                <a:lnTo>
                  <a:pt x="154798" y="3863017"/>
                </a:lnTo>
                <a:lnTo>
                  <a:pt x="184964" y="3897478"/>
                </a:lnTo>
                <a:lnTo>
                  <a:pt x="217336" y="3929848"/>
                </a:lnTo>
                <a:lnTo>
                  <a:pt x="251798" y="3960013"/>
                </a:lnTo>
                <a:lnTo>
                  <a:pt x="288233" y="3987856"/>
                </a:lnTo>
                <a:lnTo>
                  <a:pt x="326525" y="4013260"/>
                </a:lnTo>
                <a:lnTo>
                  <a:pt x="366559" y="4036111"/>
                </a:lnTo>
                <a:lnTo>
                  <a:pt x="408218" y="4056291"/>
                </a:lnTo>
                <a:lnTo>
                  <a:pt x="451386" y="4073685"/>
                </a:lnTo>
                <a:lnTo>
                  <a:pt x="495947" y="4088177"/>
                </a:lnTo>
                <a:lnTo>
                  <a:pt x="541785" y="4099650"/>
                </a:lnTo>
                <a:lnTo>
                  <a:pt x="588784" y="4107989"/>
                </a:lnTo>
                <a:lnTo>
                  <a:pt x="636828" y="4113078"/>
                </a:lnTo>
                <a:lnTo>
                  <a:pt x="685800" y="4114800"/>
                </a:lnTo>
                <a:lnTo>
                  <a:pt x="5638800" y="4114800"/>
                </a:lnTo>
                <a:lnTo>
                  <a:pt x="5687771" y="4113078"/>
                </a:lnTo>
                <a:lnTo>
                  <a:pt x="5735815" y="4107989"/>
                </a:lnTo>
                <a:lnTo>
                  <a:pt x="5782814" y="4099650"/>
                </a:lnTo>
                <a:lnTo>
                  <a:pt x="5828652" y="4088177"/>
                </a:lnTo>
                <a:lnTo>
                  <a:pt x="5873213" y="4073685"/>
                </a:lnTo>
                <a:lnTo>
                  <a:pt x="5916381" y="4056291"/>
                </a:lnTo>
                <a:lnTo>
                  <a:pt x="5958040" y="4036111"/>
                </a:lnTo>
                <a:lnTo>
                  <a:pt x="5998074" y="4013260"/>
                </a:lnTo>
                <a:lnTo>
                  <a:pt x="6036366" y="3987856"/>
                </a:lnTo>
                <a:lnTo>
                  <a:pt x="6072801" y="3960013"/>
                </a:lnTo>
                <a:lnTo>
                  <a:pt x="6107263" y="3929848"/>
                </a:lnTo>
                <a:lnTo>
                  <a:pt x="6139635" y="3897478"/>
                </a:lnTo>
                <a:lnTo>
                  <a:pt x="6169801" y="3863017"/>
                </a:lnTo>
                <a:lnTo>
                  <a:pt x="6197645" y="3826583"/>
                </a:lnTo>
                <a:lnTo>
                  <a:pt x="6223051" y="3788291"/>
                </a:lnTo>
                <a:lnTo>
                  <a:pt x="6245903" y="3748257"/>
                </a:lnTo>
                <a:lnTo>
                  <a:pt x="6266085" y="3706597"/>
                </a:lnTo>
                <a:lnTo>
                  <a:pt x="6283481" y="3663428"/>
                </a:lnTo>
                <a:lnTo>
                  <a:pt x="6297974" y="3618865"/>
                </a:lnTo>
                <a:lnTo>
                  <a:pt x="6309448" y="3573025"/>
                </a:lnTo>
                <a:lnTo>
                  <a:pt x="6317788" y="3526023"/>
                </a:lnTo>
                <a:lnTo>
                  <a:pt x="6322877" y="3477976"/>
                </a:lnTo>
                <a:lnTo>
                  <a:pt x="6324600" y="3429000"/>
                </a:lnTo>
                <a:lnTo>
                  <a:pt x="6324600" y="685800"/>
                </a:lnTo>
                <a:lnTo>
                  <a:pt x="6322877" y="636828"/>
                </a:lnTo>
                <a:lnTo>
                  <a:pt x="6317788" y="588784"/>
                </a:lnTo>
                <a:lnTo>
                  <a:pt x="6309448" y="541785"/>
                </a:lnTo>
                <a:lnTo>
                  <a:pt x="6297974" y="495947"/>
                </a:lnTo>
                <a:lnTo>
                  <a:pt x="6283481" y="451386"/>
                </a:lnTo>
                <a:lnTo>
                  <a:pt x="6266085" y="408218"/>
                </a:lnTo>
                <a:lnTo>
                  <a:pt x="6245903" y="366559"/>
                </a:lnTo>
                <a:lnTo>
                  <a:pt x="6223051" y="326525"/>
                </a:lnTo>
                <a:lnTo>
                  <a:pt x="6197645" y="288233"/>
                </a:lnTo>
                <a:lnTo>
                  <a:pt x="6169801" y="251798"/>
                </a:lnTo>
                <a:lnTo>
                  <a:pt x="6139635" y="217336"/>
                </a:lnTo>
                <a:lnTo>
                  <a:pt x="6107263" y="184964"/>
                </a:lnTo>
                <a:lnTo>
                  <a:pt x="6072801" y="154798"/>
                </a:lnTo>
                <a:lnTo>
                  <a:pt x="6036366" y="126954"/>
                </a:lnTo>
                <a:lnTo>
                  <a:pt x="5998074" y="101548"/>
                </a:lnTo>
                <a:lnTo>
                  <a:pt x="5958040" y="78696"/>
                </a:lnTo>
                <a:lnTo>
                  <a:pt x="5916381" y="58514"/>
                </a:lnTo>
                <a:lnTo>
                  <a:pt x="5873213" y="41118"/>
                </a:lnTo>
                <a:lnTo>
                  <a:pt x="5828652" y="26625"/>
                </a:lnTo>
                <a:lnTo>
                  <a:pt x="5782814" y="15151"/>
                </a:lnTo>
                <a:lnTo>
                  <a:pt x="5735815" y="6811"/>
                </a:lnTo>
                <a:lnTo>
                  <a:pt x="5687771" y="1722"/>
                </a:lnTo>
                <a:lnTo>
                  <a:pt x="5638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1828800"/>
            <a:ext cx="6324600" cy="4114800"/>
          </a:xfrm>
          <a:custGeom>
            <a:avLst/>
            <a:gdLst/>
            <a:ahLst/>
            <a:cxnLst/>
            <a:rect l="l" t="t" r="r" b="b"/>
            <a:pathLst>
              <a:path w="6324600" h="41148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5638800" y="0"/>
                </a:lnTo>
                <a:lnTo>
                  <a:pt x="5687771" y="1722"/>
                </a:lnTo>
                <a:lnTo>
                  <a:pt x="5735815" y="6811"/>
                </a:lnTo>
                <a:lnTo>
                  <a:pt x="5782814" y="15151"/>
                </a:lnTo>
                <a:lnTo>
                  <a:pt x="5828652" y="26625"/>
                </a:lnTo>
                <a:lnTo>
                  <a:pt x="5873213" y="41118"/>
                </a:lnTo>
                <a:lnTo>
                  <a:pt x="5916381" y="58514"/>
                </a:lnTo>
                <a:lnTo>
                  <a:pt x="5958040" y="78696"/>
                </a:lnTo>
                <a:lnTo>
                  <a:pt x="5998074" y="101548"/>
                </a:lnTo>
                <a:lnTo>
                  <a:pt x="6036366" y="126954"/>
                </a:lnTo>
                <a:lnTo>
                  <a:pt x="6072801" y="154798"/>
                </a:lnTo>
                <a:lnTo>
                  <a:pt x="6107263" y="184964"/>
                </a:lnTo>
                <a:lnTo>
                  <a:pt x="6139635" y="217336"/>
                </a:lnTo>
                <a:lnTo>
                  <a:pt x="6169801" y="251798"/>
                </a:lnTo>
                <a:lnTo>
                  <a:pt x="6197645" y="288233"/>
                </a:lnTo>
                <a:lnTo>
                  <a:pt x="6223051" y="326525"/>
                </a:lnTo>
                <a:lnTo>
                  <a:pt x="6245903" y="366559"/>
                </a:lnTo>
                <a:lnTo>
                  <a:pt x="6266085" y="408218"/>
                </a:lnTo>
                <a:lnTo>
                  <a:pt x="6283481" y="451386"/>
                </a:lnTo>
                <a:lnTo>
                  <a:pt x="6297974" y="495947"/>
                </a:lnTo>
                <a:lnTo>
                  <a:pt x="6309448" y="541785"/>
                </a:lnTo>
                <a:lnTo>
                  <a:pt x="6317788" y="588784"/>
                </a:lnTo>
                <a:lnTo>
                  <a:pt x="6322877" y="636828"/>
                </a:lnTo>
                <a:lnTo>
                  <a:pt x="6324600" y="685800"/>
                </a:lnTo>
                <a:lnTo>
                  <a:pt x="6324600" y="3429000"/>
                </a:lnTo>
                <a:lnTo>
                  <a:pt x="6322877" y="3477976"/>
                </a:lnTo>
                <a:lnTo>
                  <a:pt x="6317788" y="3526023"/>
                </a:lnTo>
                <a:lnTo>
                  <a:pt x="6309448" y="3573025"/>
                </a:lnTo>
                <a:lnTo>
                  <a:pt x="6297974" y="3618865"/>
                </a:lnTo>
                <a:lnTo>
                  <a:pt x="6283481" y="3663428"/>
                </a:lnTo>
                <a:lnTo>
                  <a:pt x="6266085" y="3706597"/>
                </a:lnTo>
                <a:lnTo>
                  <a:pt x="6245903" y="3748257"/>
                </a:lnTo>
                <a:lnTo>
                  <a:pt x="6223051" y="3788291"/>
                </a:lnTo>
                <a:lnTo>
                  <a:pt x="6197645" y="3826583"/>
                </a:lnTo>
                <a:lnTo>
                  <a:pt x="6169801" y="3863017"/>
                </a:lnTo>
                <a:lnTo>
                  <a:pt x="6139635" y="3897478"/>
                </a:lnTo>
                <a:lnTo>
                  <a:pt x="6107263" y="3929848"/>
                </a:lnTo>
                <a:lnTo>
                  <a:pt x="6072801" y="3960013"/>
                </a:lnTo>
                <a:lnTo>
                  <a:pt x="6036366" y="3987856"/>
                </a:lnTo>
                <a:lnTo>
                  <a:pt x="5998074" y="4013260"/>
                </a:lnTo>
                <a:lnTo>
                  <a:pt x="5958040" y="4036111"/>
                </a:lnTo>
                <a:lnTo>
                  <a:pt x="5916381" y="4056291"/>
                </a:lnTo>
                <a:lnTo>
                  <a:pt x="5873213" y="4073685"/>
                </a:lnTo>
                <a:lnTo>
                  <a:pt x="5828652" y="4088177"/>
                </a:lnTo>
                <a:lnTo>
                  <a:pt x="5782814" y="4099650"/>
                </a:lnTo>
                <a:lnTo>
                  <a:pt x="5735815" y="4107989"/>
                </a:lnTo>
                <a:lnTo>
                  <a:pt x="5687771" y="4113078"/>
                </a:lnTo>
                <a:lnTo>
                  <a:pt x="5638800" y="4114800"/>
                </a:lnTo>
                <a:lnTo>
                  <a:pt x="685800" y="4114800"/>
                </a:lnTo>
                <a:lnTo>
                  <a:pt x="636828" y="4113078"/>
                </a:lnTo>
                <a:lnTo>
                  <a:pt x="588784" y="4107989"/>
                </a:lnTo>
                <a:lnTo>
                  <a:pt x="541785" y="4099650"/>
                </a:lnTo>
                <a:lnTo>
                  <a:pt x="495947" y="4088177"/>
                </a:lnTo>
                <a:lnTo>
                  <a:pt x="451386" y="4073685"/>
                </a:lnTo>
                <a:lnTo>
                  <a:pt x="408218" y="4056291"/>
                </a:lnTo>
                <a:lnTo>
                  <a:pt x="366559" y="4036111"/>
                </a:lnTo>
                <a:lnTo>
                  <a:pt x="326525" y="4013260"/>
                </a:lnTo>
                <a:lnTo>
                  <a:pt x="288233" y="3987856"/>
                </a:lnTo>
                <a:lnTo>
                  <a:pt x="251798" y="3960013"/>
                </a:lnTo>
                <a:lnTo>
                  <a:pt x="217336" y="3929848"/>
                </a:lnTo>
                <a:lnTo>
                  <a:pt x="184964" y="3897478"/>
                </a:lnTo>
                <a:lnTo>
                  <a:pt x="154798" y="3863017"/>
                </a:lnTo>
                <a:lnTo>
                  <a:pt x="126954" y="3826583"/>
                </a:lnTo>
                <a:lnTo>
                  <a:pt x="101548" y="3788291"/>
                </a:lnTo>
                <a:lnTo>
                  <a:pt x="78696" y="3748257"/>
                </a:lnTo>
                <a:lnTo>
                  <a:pt x="58514" y="3706597"/>
                </a:lnTo>
                <a:lnTo>
                  <a:pt x="41118" y="3663428"/>
                </a:lnTo>
                <a:lnTo>
                  <a:pt x="26625" y="3618865"/>
                </a:lnTo>
                <a:lnTo>
                  <a:pt x="15151" y="3573025"/>
                </a:lnTo>
                <a:lnTo>
                  <a:pt x="6811" y="3526023"/>
                </a:lnTo>
                <a:lnTo>
                  <a:pt x="1722" y="3477976"/>
                </a:lnTo>
                <a:lnTo>
                  <a:pt x="0" y="3429000"/>
                </a:lnTo>
                <a:lnTo>
                  <a:pt x="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26720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9561" y="2672060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4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5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4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4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4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4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4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173" y="2646338"/>
            <a:ext cx="1130935" cy="144145"/>
          </a:xfrm>
          <a:custGeom>
            <a:avLst/>
            <a:gdLst/>
            <a:ahLst/>
            <a:cxnLst/>
            <a:rect l="l" t="t" r="r" b="b"/>
            <a:pathLst>
              <a:path w="1130935" h="144144">
                <a:moveTo>
                  <a:pt x="1103080" y="53427"/>
                </a:moveTo>
                <a:lnTo>
                  <a:pt x="1098550" y="53427"/>
                </a:lnTo>
                <a:lnTo>
                  <a:pt x="1099439" y="85431"/>
                </a:lnTo>
                <a:lnTo>
                  <a:pt x="1040265" y="86929"/>
                </a:lnTo>
                <a:lnTo>
                  <a:pt x="996061" y="114260"/>
                </a:lnTo>
                <a:lnTo>
                  <a:pt x="991425" y="118621"/>
                </a:lnTo>
                <a:lnTo>
                  <a:pt x="988885" y="124198"/>
                </a:lnTo>
                <a:lnTo>
                  <a:pt x="988631" y="130298"/>
                </a:lnTo>
                <a:lnTo>
                  <a:pt x="990853" y="136231"/>
                </a:lnTo>
                <a:lnTo>
                  <a:pt x="995162" y="140920"/>
                </a:lnTo>
                <a:lnTo>
                  <a:pt x="1000744" y="143454"/>
                </a:lnTo>
                <a:lnTo>
                  <a:pt x="1006873" y="143678"/>
                </a:lnTo>
                <a:lnTo>
                  <a:pt x="1012825" y="141438"/>
                </a:lnTo>
                <a:lnTo>
                  <a:pt x="1130807" y="68667"/>
                </a:lnTo>
                <a:lnTo>
                  <a:pt x="1103080" y="53427"/>
                </a:lnTo>
                <a:close/>
              </a:path>
              <a:path w="1130935" h="144144">
                <a:moveTo>
                  <a:pt x="1039330" y="54926"/>
                </a:moveTo>
                <a:lnTo>
                  <a:pt x="0" y="81240"/>
                </a:lnTo>
                <a:lnTo>
                  <a:pt x="762" y="113244"/>
                </a:lnTo>
                <a:lnTo>
                  <a:pt x="1040265" y="86929"/>
                </a:lnTo>
                <a:lnTo>
                  <a:pt x="1067213" y="70268"/>
                </a:lnTo>
                <a:lnTo>
                  <a:pt x="1039330" y="54926"/>
                </a:lnTo>
                <a:close/>
              </a:path>
              <a:path w="1130935" h="144144">
                <a:moveTo>
                  <a:pt x="1067213" y="70268"/>
                </a:moveTo>
                <a:lnTo>
                  <a:pt x="1040265" y="86929"/>
                </a:lnTo>
                <a:lnTo>
                  <a:pt x="1099439" y="85431"/>
                </a:lnTo>
                <a:lnTo>
                  <a:pt x="1099386" y="83526"/>
                </a:lnTo>
                <a:lnTo>
                  <a:pt x="1091311" y="83526"/>
                </a:lnTo>
                <a:lnTo>
                  <a:pt x="1067213" y="70268"/>
                </a:lnTo>
                <a:close/>
              </a:path>
              <a:path w="1130935" h="144144">
                <a:moveTo>
                  <a:pt x="1090549" y="55840"/>
                </a:moveTo>
                <a:lnTo>
                  <a:pt x="1067213" y="70268"/>
                </a:lnTo>
                <a:lnTo>
                  <a:pt x="1091311" y="83526"/>
                </a:lnTo>
                <a:lnTo>
                  <a:pt x="1090549" y="55840"/>
                </a:lnTo>
                <a:close/>
              </a:path>
              <a:path w="1130935" h="144144">
                <a:moveTo>
                  <a:pt x="1098617" y="55840"/>
                </a:moveTo>
                <a:lnTo>
                  <a:pt x="1090549" y="55840"/>
                </a:lnTo>
                <a:lnTo>
                  <a:pt x="1091311" y="83526"/>
                </a:lnTo>
                <a:lnTo>
                  <a:pt x="1099386" y="83526"/>
                </a:lnTo>
                <a:lnTo>
                  <a:pt x="1098617" y="55840"/>
                </a:lnTo>
                <a:close/>
              </a:path>
              <a:path w="1130935" h="144144">
                <a:moveTo>
                  <a:pt x="1098550" y="53427"/>
                </a:moveTo>
                <a:lnTo>
                  <a:pt x="1039330" y="54926"/>
                </a:lnTo>
                <a:lnTo>
                  <a:pt x="1067213" y="70268"/>
                </a:lnTo>
                <a:lnTo>
                  <a:pt x="1090549" y="55840"/>
                </a:lnTo>
                <a:lnTo>
                  <a:pt x="1098617" y="55840"/>
                </a:lnTo>
                <a:lnTo>
                  <a:pt x="1098550" y="53427"/>
                </a:lnTo>
                <a:close/>
              </a:path>
              <a:path w="1130935" h="144144">
                <a:moveTo>
                  <a:pt x="1003214" y="0"/>
                </a:moveTo>
                <a:lnTo>
                  <a:pt x="997124" y="563"/>
                </a:lnTo>
                <a:lnTo>
                  <a:pt x="991677" y="3365"/>
                </a:lnTo>
                <a:lnTo>
                  <a:pt x="987551" y="8215"/>
                </a:lnTo>
                <a:lnTo>
                  <a:pt x="985686" y="14269"/>
                </a:lnTo>
                <a:lnTo>
                  <a:pt x="986250" y="20359"/>
                </a:lnTo>
                <a:lnTo>
                  <a:pt x="989052" y="25806"/>
                </a:lnTo>
                <a:lnTo>
                  <a:pt x="993901" y="29932"/>
                </a:lnTo>
                <a:lnTo>
                  <a:pt x="1039330" y="54926"/>
                </a:lnTo>
                <a:lnTo>
                  <a:pt x="1098550" y="53427"/>
                </a:lnTo>
                <a:lnTo>
                  <a:pt x="1103080" y="53427"/>
                </a:lnTo>
                <a:lnTo>
                  <a:pt x="1009268" y="1865"/>
                </a:lnTo>
                <a:lnTo>
                  <a:pt x="1003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761" y="2644372"/>
            <a:ext cx="2788920" cy="144145"/>
          </a:xfrm>
          <a:custGeom>
            <a:avLst/>
            <a:gdLst/>
            <a:ahLst/>
            <a:cxnLst/>
            <a:rect l="l" t="t" r="r" b="b"/>
            <a:pathLst>
              <a:path w="2788920" h="144144">
                <a:moveTo>
                  <a:pt x="2663029" y="0"/>
                </a:moveTo>
                <a:lnTo>
                  <a:pt x="2656919" y="386"/>
                </a:lnTo>
                <a:lnTo>
                  <a:pt x="2651404" y="3036"/>
                </a:lnTo>
                <a:lnTo>
                  <a:pt x="2647188" y="7768"/>
                </a:lnTo>
                <a:lnTo>
                  <a:pt x="2645134" y="13771"/>
                </a:lnTo>
                <a:lnTo>
                  <a:pt x="2645521" y="19881"/>
                </a:lnTo>
                <a:lnTo>
                  <a:pt x="2648170" y="25396"/>
                </a:lnTo>
                <a:lnTo>
                  <a:pt x="2652903" y="29612"/>
                </a:lnTo>
                <a:lnTo>
                  <a:pt x="2697821" y="55874"/>
                </a:lnTo>
                <a:lnTo>
                  <a:pt x="2757042" y="55901"/>
                </a:lnTo>
                <a:lnTo>
                  <a:pt x="2757042" y="87905"/>
                </a:lnTo>
                <a:lnTo>
                  <a:pt x="2697752" y="87905"/>
                </a:lnTo>
                <a:lnTo>
                  <a:pt x="2652903" y="114067"/>
                </a:lnTo>
                <a:lnTo>
                  <a:pt x="2648170" y="118284"/>
                </a:lnTo>
                <a:lnTo>
                  <a:pt x="2645521" y="123799"/>
                </a:lnTo>
                <a:lnTo>
                  <a:pt x="2645134" y="129909"/>
                </a:lnTo>
                <a:lnTo>
                  <a:pt x="2647188" y="135911"/>
                </a:lnTo>
                <a:lnTo>
                  <a:pt x="2651404" y="140662"/>
                </a:lnTo>
                <a:lnTo>
                  <a:pt x="2656919" y="143341"/>
                </a:lnTo>
                <a:lnTo>
                  <a:pt x="2663029" y="143734"/>
                </a:lnTo>
                <a:lnTo>
                  <a:pt x="2669032" y="141626"/>
                </a:lnTo>
                <a:lnTo>
                  <a:pt x="2761306" y="87905"/>
                </a:lnTo>
                <a:lnTo>
                  <a:pt x="2757042" y="87905"/>
                </a:lnTo>
                <a:lnTo>
                  <a:pt x="2761353" y="87878"/>
                </a:lnTo>
                <a:lnTo>
                  <a:pt x="2788792" y="71903"/>
                </a:lnTo>
                <a:lnTo>
                  <a:pt x="2669032" y="2053"/>
                </a:lnTo>
                <a:lnTo>
                  <a:pt x="2663029" y="0"/>
                </a:lnTo>
                <a:close/>
              </a:path>
              <a:path w="2788920" h="144144">
                <a:moveTo>
                  <a:pt x="2725211" y="71888"/>
                </a:moveTo>
                <a:lnTo>
                  <a:pt x="2697798" y="87878"/>
                </a:lnTo>
                <a:lnTo>
                  <a:pt x="2757042" y="87905"/>
                </a:lnTo>
                <a:lnTo>
                  <a:pt x="2757042" y="85746"/>
                </a:lnTo>
                <a:lnTo>
                  <a:pt x="2748915" y="85746"/>
                </a:lnTo>
                <a:lnTo>
                  <a:pt x="2725211" y="71888"/>
                </a:lnTo>
                <a:close/>
              </a:path>
              <a:path w="2788920" h="144144">
                <a:moveTo>
                  <a:pt x="0" y="54631"/>
                </a:moveTo>
                <a:lnTo>
                  <a:pt x="0" y="86635"/>
                </a:lnTo>
                <a:lnTo>
                  <a:pt x="2697798" y="87878"/>
                </a:lnTo>
                <a:lnTo>
                  <a:pt x="2725211" y="71888"/>
                </a:lnTo>
                <a:lnTo>
                  <a:pt x="2697821" y="55874"/>
                </a:lnTo>
                <a:lnTo>
                  <a:pt x="0" y="54631"/>
                </a:lnTo>
                <a:close/>
              </a:path>
              <a:path w="2788920" h="144144">
                <a:moveTo>
                  <a:pt x="2748915" y="58060"/>
                </a:moveTo>
                <a:lnTo>
                  <a:pt x="2725211" y="71888"/>
                </a:lnTo>
                <a:lnTo>
                  <a:pt x="2748915" y="85746"/>
                </a:lnTo>
                <a:lnTo>
                  <a:pt x="2748915" y="58060"/>
                </a:lnTo>
                <a:close/>
              </a:path>
              <a:path w="2788920" h="144144">
                <a:moveTo>
                  <a:pt x="2757042" y="58060"/>
                </a:moveTo>
                <a:lnTo>
                  <a:pt x="2748915" y="58060"/>
                </a:lnTo>
                <a:lnTo>
                  <a:pt x="2748915" y="85746"/>
                </a:lnTo>
                <a:lnTo>
                  <a:pt x="2757042" y="85746"/>
                </a:lnTo>
                <a:lnTo>
                  <a:pt x="2757042" y="58060"/>
                </a:lnTo>
                <a:close/>
              </a:path>
              <a:path w="2788920" h="144144">
                <a:moveTo>
                  <a:pt x="2697821" y="55874"/>
                </a:moveTo>
                <a:lnTo>
                  <a:pt x="2725211" y="71888"/>
                </a:lnTo>
                <a:lnTo>
                  <a:pt x="2748915" y="58060"/>
                </a:lnTo>
                <a:lnTo>
                  <a:pt x="2757042" y="58060"/>
                </a:lnTo>
                <a:lnTo>
                  <a:pt x="2757042" y="55901"/>
                </a:lnTo>
                <a:lnTo>
                  <a:pt x="2697821" y="55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6060" y="2716529"/>
            <a:ext cx="144145" cy="2465705"/>
          </a:xfrm>
          <a:custGeom>
            <a:avLst/>
            <a:gdLst/>
            <a:ahLst/>
            <a:cxnLst/>
            <a:rect l="l" t="t" r="r" b="b"/>
            <a:pathLst>
              <a:path w="144145" h="2465704">
                <a:moveTo>
                  <a:pt x="13896" y="2322173"/>
                </a:moveTo>
                <a:lnTo>
                  <a:pt x="7893" y="2324227"/>
                </a:lnTo>
                <a:lnTo>
                  <a:pt x="3087" y="2328443"/>
                </a:lnTo>
                <a:lnTo>
                  <a:pt x="400" y="2333958"/>
                </a:lnTo>
                <a:lnTo>
                  <a:pt x="0" y="2340068"/>
                </a:lnTo>
                <a:lnTo>
                  <a:pt x="2051" y="2346071"/>
                </a:lnTo>
                <a:lnTo>
                  <a:pt x="71901" y="2465705"/>
                </a:lnTo>
                <a:lnTo>
                  <a:pt x="90439" y="2433955"/>
                </a:lnTo>
                <a:lnTo>
                  <a:pt x="55899" y="2433955"/>
                </a:lnTo>
                <a:lnTo>
                  <a:pt x="55899" y="2374791"/>
                </a:lnTo>
                <a:lnTo>
                  <a:pt x="29737" y="2329942"/>
                </a:lnTo>
                <a:lnTo>
                  <a:pt x="25521" y="2325209"/>
                </a:lnTo>
                <a:lnTo>
                  <a:pt x="20006" y="2322560"/>
                </a:lnTo>
                <a:lnTo>
                  <a:pt x="13896" y="2322173"/>
                </a:lnTo>
                <a:close/>
              </a:path>
              <a:path w="144145" h="2465704">
                <a:moveTo>
                  <a:pt x="55899" y="2374791"/>
                </a:moveTo>
                <a:lnTo>
                  <a:pt x="55899" y="2433955"/>
                </a:lnTo>
                <a:lnTo>
                  <a:pt x="87903" y="2433955"/>
                </a:lnTo>
                <a:lnTo>
                  <a:pt x="87903" y="2425954"/>
                </a:lnTo>
                <a:lnTo>
                  <a:pt x="58058" y="2425954"/>
                </a:lnTo>
                <a:lnTo>
                  <a:pt x="71901" y="2402223"/>
                </a:lnTo>
                <a:lnTo>
                  <a:pt x="55899" y="2374791"/>
                </a:lnTo>
                <a:close/>
              </a:path>
              <a:path w="144145" h="2465704">
                <a:moveTo>
                  <a:pt x="129907" y="2322173"/>
                </a:moveTo>
                <a:lnTo>
                  <a:pt x="123797" y="2322560"/>
                </a:lnTo>
                <a:lnTo>
                  <a:pt x="118282" y="2325209"/>
                </a:lnTo>
                <a:lnTo>
                  <a:pt x="114065" y="2329942"/>
                </a:lnTo>
                <a:lnTo>
                  <a:pt x="87903" y="2374791"/>
                </a:lnTo>
                <a:lnTo>
                  <a:pt x="87903" y="2433955"/>
                </a:lnTo>
                <a:lnTo>
                  <a:pt x="90439" y="2433955"/>
                </a:lnTo>
                <a:lnTo>
                  <a:pt x="141751" y="2346071"/>
                </a:lnTo>
                <a:lnTo>
                  <a:pt x="143803" y="2340068"/>
                </a:lnTo>
                <a:lnTo>
                  <a:pt x="143402" y="2333958"/>
                </a:lnTo>
                <a:lnTo>
                  <a:pt x="140716" y="2328443"/>
                </a:lnTo>
                <a:lnTo>
                  <a:pt x="135909" y="2324227"/>
                </a:lnTo>
                <a:lnTo>
                  <a:pt x="129907" y="2322173"/>
                </a:lnTo>
                <a:close/>
              </a:path>
              <a:path w="144145" h="2465704">
                <a:moveTo>
                  <a:pt x="71901" y="2402223"/>
                </a:moveTo>
                <a:lnTo>
                  <a:pt x="58058" y="2425954"/>
                </a:lnTo>
                <a:lnTo>
                  <a:pt x="85744" y="2425954"/>
                </a:lnTo>
                <a:lnTo>
                  <a:pt x="71901" y="2402223"/>
                </a:lnTo>
                <a:close/>
              </a:path>
              <a:path w="144145" h="2465704">
                <a:moveTo>
                  <a:pt x="87903" y="2374791"/>
                </a:moveTo>
                <a:lnTo>
                  <a:pt x="71901" y="2402223"/>
                </a:lnTo>
                <a:lnTo>
                  <a:pt x="85744" y="2425954"/>
                </a:lnTo>
                <a:lnTo>
                  <a:pt x="87903" y="2425954"/>
                </a:lnTo>
                <a:lnTo>
                  <a:pt x="87903" y="2374791"/>
                </a:lnTo>
                <a:close/>
              </a:path>
              <a:path w="144145" h="2465704">
                <a:moveTo>
                  <a:pt x="87903" y="0"/>
                </a:moveTo>
                <a:lnTo>
                  <a:pt x="55899" y="0"/>
                </a:lnTo>
                <a:lnTo>
                  <a:pt x="55899" y="2374791"/>
                </a:lnTo>
                <a:lnTo>
                  <a:pt x="71901" y="2402223"/>
                </a:lnTo>
                <a:lnTo>
                  <a:pt x="87903" y="2374791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1434" y="5093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26597" y="0"/>
                </a:moveTo>
                <a:lnTo>
                  <a:pt x="120522" y="1960"/>
                </a:lnTo>
                <a:lnTo>
                  <a:pt x="0" y="70413"/>
                </a:lnTo>
                <a:lnTo>
                  <a:pt x="118998" y="141660"/>
                </a:lnTo>
                <a:lnTo>
                  <a:pt x="124950" y="143734"/>
                </a:lnTo>
                <a:lnTo>
                  <a:pt x="131079" y="143390"/>
                </a:lnTo>
                <a:lnTo>
                  <a:pt x="136661" y="140785"/>
                </a:lnTo>
                <a:lnTo>
                  <a:pt x="140969" y="136072"/>
                </a:lnTo>
                <a:lnTo>
                  <a:pt x="143043" y="130067"/>
                </a:lnTo>
                <a:lnTo>
                  <a:pt x="142700" y="123944"/>
                </a:lnTo>
                <a:lnTo>
                  <a:pt x="140094" y="118391"/>
                </a:lnTo>
                <a:lnTo>
                  <a:pt x="135382" y="114101"/>
                </a:lnTo>
                <a:lnTo>
                  <a:pt x="90835" y="87468"/>
                </a:lnTo>
                <a:lnTo>
                  <a:pt x="31623" y="86796"/>
                </a:lnTo>
                <a:lnTo>
                  <a:pt x="32003" y="54792"/>
                </a:lnTo>
                <a:lnTo>
                  <a:pt x="92325" y="54792"/>
                </a:lnTo>
                <a:lnTo>
                  <a:pt x="136397" y="29773"/>
                </a:lnTo>
                <a:lnTo>
                  <a:pt x="141152" y="25628"/>
                </a:lnTo>
                <a:lnTo>
                  <a:pt x="143859" y="20137"/>
                </a:lnTo>
                <a:lnTo>
                  <a:pt x="144327" y="14003"/>
                </a:lnTo>
                <a:lnTo>
                  <a:pt x="142366" y="7929"/>
                </a:lnTo>
                <a:lnTo>
                  <a:pt x="138221" y="3175"/>
                </a:lnTo>
                <a:lnTo>
                  <a:pt x="132730" y="468"/>
                </a:lnTo>
                <a:lnTo>
                  <a:pt x="126597" y="0"/>
                </a:lnTo>
                <a:close/>
              </a:path>
              <a:path w="1677034" h="144145">
                <a:moveTo>
                  <a:pt x="91142" y="55463"/>
                </a:moveTo>
                <a:lnTo>
                  <a:pt x="63526" y="71141"/>
                </a:lnTo>
                <a:lnTo>
                  <a:pt x="90835" y="87468"/>
                </a:lnTo>
                <a:lnTo>
                  <a:pt x="1676399" y="105465"/>
                </a:lnTo>
                <a:lnTo>
                  <a:pt x="1676654" y="73461"/>
                </a:lnTo>
                <a:lnTo>
                  <a:pt x="91142" y="55463"/>
                </a:lnTo>
                <a:close/>
              </a:path>
              <a:path w="1677034" h="144145">
                <a:moveTo>
                  <a:pt x="32003" y="54792"/>
                </a:moveTo>
                <a:lnTo>
                  <a:pt x="31623" y="86796"/>
                </a:lnTo>
                <a:lnTo>
                  <a:pt x="90835" y="87468"/>
                </a:lnTo>
                <a:lnTo>
                  <a:pt x="86100" y="84637"/>
                </a:lnTo>
                <a:lnTo>
                  <a:pt x="39750" y="84637"/>
                </a:lnTo>
                <a:lnTo>
                  <a:pt x="40004" y="57078"/>
                </a:lnTo>
                <a:lnTo>
                  <a:pt x="88298" y="57078"/>
                </a:lnTo>
                <a:lnTo>
                  <a:pt x="91142" y="55463"/>
                </a:lnTo>
                <a:lnTo>
                  <a:pt x="32003" y="54792"/>
                </a:lnTo>
                <a:close/>
              </a:path>
              <a:path w="1677034" h="144145">
                <a:moveTo>
                  <a:pt x="40004" y="57078"/>
                </a:moveTo>
                <a:lnTo>
                  <a:pt x="39750" y="84637"/>
                </a:lnTo>
                <a:lnTo>
                  <a:pt x="63526" y="71141"/>
                </a:lnTo>
                <a:lnTo>
                  <a:pt x="40004" y="57078"/>
                </a:lnTo>
                <a:close/>
              </a:path>
              <a:path w="1677034" h="144145">
                <a:moveTo>
                  <a:pt x="63526" y="71141"/>
                </a:moveTo>
                <a:lnTo>
                  <a:pt x="39750" y="84637"/>
                </a:lnTo>
                <a:lnTo>
                  <a:pt x="86100" y="84637"/>
                </a:lnTo>
                <a:lnTo>
                  <a:pt x="63526" y="71141"/>
                </a:lnTo>
                <a:close/>
              </a:path>
              <a:path w="1677034" h="144145">
                <a:moveTo>
                  <a:pt x="88298" y="57078"/>
                </a:moveTo>
                <a:lnTo>
                  <a:pt x="40004" y="57078"/>
                </a:lnTo>
                <a:lnTo>
                  <a:pt x="63526" y="71141"/>
                </a:lnTo>
                <a:lnTo>
                  <a:pt x="88298" y="57078"/>
                </a:lnTo>
                <a:close/>
              </a:path>
              <a:path w="1677034" h="144145">
                <a:moveTo>
                  <a:pt x="92325" y="54792"/>
                </a:moveTo>
                <a:lnTo>
                  <a:pt x="32003" y="54792"/>
                </a:lnTo>
                <a:lnTo>
                  <a:pt x="91142" y="55463"/>
                </a:lnTo>
                <a:lnTo>
                  <a:pt x="92325" y="54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7530" y="5095406"/>
            <a:ext cx="756285" cy="144145"/>
          </a:xfrm>
          <a:custGeom>
            <a:avLst/>
            <a:gdLst/>
            <a:ahLst/>
            <a:cxnLst/>
            <a:rect l="l" t="t" r="r" b="b"/>
            <a:pathLst>
              <a:path w="756285" h="144145">
                <a:moveTo>
                  <a:pt x="127593" y="0"/>
                </a:moveTo>
                <a:lnTo>
                  <a:pt x="121538" y="1865"/>
                </a:lnTo>
                <a:lnTo>
                  <a:pt x="0" y="68667"/>
                </a:lnTo>
                <a:lnTo>
                  <a:pt x="117982" y="141438"/>
                </a:lnTo>
                <a:lnTo>
                  <a:pt x="123934" y="143678"/>
                </a:lnTo>
                <a:lnTo>
                  <a:pt x="130063" y="143454"/>
                </a:lnTo>
                <a:lnTo>
                  <a:pt x="135645" y="140920"/>
                </a:lnTo>
                <a:lnTo>
                  <a:pt x="139954" y="136231"/>
                </a:lnTo>
                <a:lnTo>
                  <a:pt x="142176" y="130298"/>
                </a:lnTo>
                <a:lnTo>
                  <a:pt x="141922" y="124198"/>
                </a:lnTo>
                <a:lnTo>
                  <a:pt x="139382" y="118621"/>
                </a:lnTo>
                <a:lnTo>
                  <a:pt x="134746" y="114260"/>
                </a:lnTo>
                <a:lnTo>
                  <a:pt x="90536" y="86925"/>
                </a:lnTo>
                <a:lnTo>
                  <a:pt x="31368" y="85431"/>
                </a:lnTo>
                <a:lnTo>
                  <a:pt x="32257" y="53427"/>
                </a:lnTo>
                <a:lnTo>
                  <a:pt x="94203" y="53427"/>
                </a:lnTo>
                <a:lnTo>
                  <a:pt x="136906" y="29932"/>
                </a:lnTo>
                <a:lnTo>
                  <a:pt x="141755" y="25806"/>
                </a:lnTo>
                <a:lnTo>
                  <a:pt x="144557" y="20359"/>
                </a:lnTo>
                <a:lnTo>
                  <a:pt x="145121" y="14269"/>
                </a:lnTo>
                <a:lnTo>
                  <a:pt x="143256" y="8215"/>
                </a:lnTo>
                <a:lnTo>
                  <a:pt x="139130" y="3365"/>
                </a:lnTo>
                <a:lnTo>
                  <a:pt x="133683" y="563"/>
                </a:lnTo>
                <a:lnTo>
                  <a:pt x="127593" y="0"/>
                </a:lnTo>
                <a:close/>
              </a:path>
              <a:path w="756285" h="144145">
                <a:moveTo>
                  <a:pt x="91483" y="54923"/>
                </a:moveTo>
                <a:lnTo>
                  <a:pt x="63594" y="70268"/>
                </a:lnTo>
                <a:lnTo>
                  <a:pt x="90536" y="86925"/>
                </a:lnTo>
                <a:lnTo>
                  <a:pt x="755395" y="103719"/>
                </a:lnTo>
                <a:lnTo>
                  <a:pt x="756157" y="71715"/>
                </a:lnTo>
                <a:lnTo>
                  <a:pt x="91483" y="54923"/>
                </a:lnTo>
                <a:close/>
              </a:path>
              <a:path w="756285" h="144145">
                <a:moveTo>
                  <a:pt x="32257" y="53427"/>
                </a:moveTo>
                <a:lnTo>
                  <a:pt x="31368" y="85431"/>
                </a:lnTo>
                <a:lnTo>
                  <a:pt x="90536" y="86925"/>
                </a:lnTo>
                <a:lnTo>
                  <a:pt x="85038" y="83526"/>
                </a:lnTo>
                <a:lnTo>
                  <a:pt x="39496" y="83526"/>
                </a:lnTo>
                <a:lnTo>
                  <a:pt x="40258" y="55840"/>
                </a:lnTo>
                <a:lnTo>
                  <a:pt x="89817" y="55840"/>
                </a:lnTo>
                <a:lnTo>
                  <a:pt x="91483" y="54923"/>
                </a:lnTo>
                <a:lnTo>
                  <a:pt x="32257" y="53427"/>
                </a:lnTo>
                <a:close/>
              </a:path>
              <a:path w="756285" h="144145">
                <a:moveTo>
                  <a:pt x="40258" y="55840"/>
                </a:moveTo>
                <a:lnTo>
                  <a:pt x="39496" y="83526"/>
                </a:lnTo>
                <a:lnTo>
                  <a:pt x="63594" y="70268"/>
                </a:lnTo>
                <a:lnTo>
                  <a:pt x="40258" y="55840"/>
                </a:lnTo>
                <a:close/>
              </a:path>
              <a:path w="756285" h="144145">
                <a:moveTo>
                  <a:pt x="63594" y="70268"/>
                </a:moveTo>
                <a:lnTo>
                  <a:pt x="39496" y="83526"/>
                </a:lnTo>
                <a:lnTo>
                  <a:pt x="85038" y="83526"/>
                </a:lnTo>
                <a:lnTo>
                  <a:pt x="63594" y="70268"/>
                </a:lnTo>
                <a:close/>
              </a:path>
              <a:path w="756285" h="144145">
                <a:moveTo>
                  <a:pt x="89817" y="55840"/>
                </a:moveTo>
                <a:lnTo>
                  <a:pt x="40258" y="55840"/>
                </a:lnTo>
                <a:lnTo>
                  <a:pt x="63594" y="70268"/>
                </a:lnTo>
                <a:lnTo>
                  <a:pt x="89817" y="55840"/>
                </a:lnTo>
                <a:close/>
              </a:path>
              <a:path w="756285" h="144145">
                <a:moveTo>
                  <a:pt x="94203" y="53427"/>
                </a:moveTo>
                <a:lnTo>
                  <a:pt x="32257" y="53427"/>
                </a:lnTo>
                <a:lnTo>
                  <a:pt x="91483" y="54923"/>
                </a:lnTo>
                <a:lnTo>
                  <a:pt x="94203" y="53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1649" y="3048635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2236" y="63582"/>
                </a:moveTo>
                <a:lnTo>
                  <a:pt x="56130" y="90775"/>
                </a:lnTo>
                <a:lnTo>
                  <a:pt x="43910" y="2133600"/>
                </a:lnTo>
                <a:lnTo>
                  <a:pt x="75914" y="2133854"/>
                </a:lnTo>
                <a:lnTo>
                  <a:pt x="88132" y="91191"/>
                </a:lnTo>
                <a:lnTo>
                  <a:pt x="72236" y="63582"/>
                </a:lnTo>
                <a:close/>
              </a:path>
              <a:path w="144144" h="2134235">
                <a:moveTo>
                  <a:pt x="90870" y="31750"/>
                </a:moveTo>
                <a:lnTo>
                  <a:pt x="56483" y="31750"/>
                </a:lnTo>
                <a:lnTo>
                  <a:pt x="88487" y="31876"/>
                </a:lnTo>
                <a:lnTo>
                  <a:pt x="88132" y="91191"/>
                </a:lnTo>
                <a:lnTo>
                  <a:pt x="114014" y="136143"/>
                </a:lnTo>
                <a:lnTo>
                  <a:pt x="118177" y="140896"/>
                </a:lnTo>
                <a:lnTo>
                  <a:pt x="123697" y="143589"/>
                </a:lnTo>
                <a:lnTo>
                  <a:pt x="129837" y="144019"/>
                </a:lnTo>
                <a:lnTo>
                  <a:pt x="135858" y="141986"/>
                </a:lnTo>
                <a:lnTo>
                  <a:pt x="140610" y="137840"/>
                </a:lnTo>
                <a:lnTo>
                  <a:pt x="143303" y="132349"/>
                </a:lnTo>
                <a:lnTo>
                  <a:pt x="143734" y="126216"/>
                </a:lnTo>
                <a:lnTo>
                  <a:pt x="141700" y="120141"/>
                </a:lnTo>
                <a:lnTo>
                  <a:pt x="90870" y="31750"/>
                </a:lnTo>
                <a:close/>
              </a:path>
              <a:path w="144144" h="2134235">
                <a:moveTo>
                  <a:pt x="72612" y="0"/>
                </a:moveTo>
                <a:lnTo>
                  <a:pt x="2127" y="119379"/>
                </a:lnTo>
                <a:lnTo>
                  <a:pt x="0" y="125382"/>
                </a:lnTo>
                <a:lnTo>
                  <a:pt x="349" y="131492"/>
                </a:lnTo>
                <a:lnTo>
                  <a:pt x="2984" y="137007"/>
                </a:lnTo>
                <a:lnTo>
                  <a:pt x="7715" y="141224"/>
                </a:lnTo>
                <a:lnTo>
                  <a:pt x="13717" y="143351"/>
                </a:lnTo>
                <a:lnTo>
                  <a:pt x="19827" y="143001"/>
                </a:lnTo>
                <a:lnTo>
                  <a:pt x="25342" y="140366"/>
                </a:lnTo>
                <a:lnTo>
                  <a:pt x="29559" y="135636"/>
                </a:lnTo>
                <a:lnTo>
                  <a:pt x="56130" y="90775"/>
                </a:lnTo>
                <a:lnTo>
                  <a:pt x="56483" y="31750"/>
                </a:lnTo>
                <a:lnTo>
                  <a:pt x="90870" y="31750"/>
                </a:lnTo>
                <a:lnTo>
                  <a:pt x="72612" y="0"/>
                </a:lnTo>
                <a:close/>
              </a:path>
              <a:path w="144144" h="2134235">
                <a:moveTo>
                  <a:pt x="88440" y="39750"/>
                </a:moveTo>
                <a:lnTo>
                  <a:pt x="58515" y="39750"/>
                </a:lnTo>
                <a:lnTo>
                  <a:pt x="86201" y="40004"/>
                </a:lnTo>
                <a:lnTo>
                  <a:pt x="72236" y="63582"/>
                </a:lnTo>
                <a:lnTo>
                  <a:pt x="88132" y="91191"/>
                </a:lnTo>
                <a:lnTo>
                  <a:pt x="88440" y="39750"/>
                </a:lnTo>
                <a:close/>
              </a:path>
              <a:path w="144144" h="2134235">
                <a:moveTo>
                  <a:pt x="56483" y="31750"/>
                </a:moveTo>
                <a:lnTo>
                  <a:pt x="56130" y="90775"/>
                </a:lnTo>
                <a:lnTo>
                  <a:pt x="72236" y="63582"/>
                </a:lnTo>
                <a:lnTo>
                  <a:pt x="58515" y="39750"/>
                </a:lnTo>
                <a:lnTo>
                  <a:pt x="88440" y="39750"/>
                </a:lnTo>
                <a:lnTo>
                  <a:pt x="88487" y="31876"/>
                </a:lnTo>
                <a:lnTo>
                  <a:pt x="56483" y="31750"/>
                </a:lnTo>
                <a:close/>
              </a:path>
              <a:path w="144144" h="2134235">
                <a:moveTo>
                  <a:pt x="58515" y="39750"/>
                </a:moveTo>
                <a:lnTo>
                  <a:pt x="72236" y="63582"/>
                </a:lnTo>
                <a:lnTo>
                  <a:pt x="86201" y="40004"/>
                </a:lnTo>
                <a:lnTo>
                  <a:pt x="58515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340" y="23181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2509" y="2927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8699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019" y="86995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961" y="2439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8954" y="2439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8870" y="25275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88870" y="25275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27630" y="23131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5230" y="26991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0857" y="29993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32055" y="2716212"/>
            <a:ext cx="1279525" cy="0"/>
          </a:xfrm>
          <a:custGeom>
            <a:avLst/>
            <a:gdLst/>
            <a:ahLst/>
            <a:cxnLst/>
            <a:rect l="l" t="t" r="r" b="b"/>
            <a:pathLst>
              <a:path w="1279525">
                <a:moveTo>
                  <a:pt x="0" y="0"/>
                </a:moveTo>
                <a:lnTo>
                  <a:pt x="1279245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39361" y="2134361"/>
            <a:ext cx="2057400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658495" marR="388620" indent="-257175">
              <a:lnSpc>
                <a:spcPct val="117100"/>
              </a:lnSpc>
              <a:spcBef>
                <a:spcPts val="1255"/>
              </a:spcBef>
            </a:pPr>
            <a:r>
              <a:rPr sz="2100" i="1" spc="25" dirty="0">
                <a:latin typeface="Times New Roman"/>
                <a:cs typeface="Times New Roman"/>
              </a:rPr>
              <a:t>G</a:t>
            </a:r>
            <a:r>
              <a:rPr sz="2100" spc="25" dirty="0">
                <a:latin typeface="Times New Roman"/>
                <a:cs typeface="Times New Roman"/>
              </a:rPr>
              <a:t>2(1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3)  </a:t>
            </a:r>
            <a:r>
              <a:rPr sz="2100" spc="40" dirty="0">
                <a:latin typeface="Times New Roman"/>
                <a:cs typeface="Times New Roman"/>
              </a:rPr>
              <a:t>1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G</a:t>
            </a:r>
            <a:r>
              <a:rPr sz="2100" spc="1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55707" y="5154612"/>
            <a:ext cx="2319655" cy="0"/>
          </a:xfrm>
          <a:custGeom>
            <a:avLst/>
            <a:gdLst/>
            <a:ahLst/>
            <a:cxnLst/>
            <a:rect l="l" t="t" r="r" b="b"/>
            <a:pathLst>
              <a:path w="2319654">
                <a:moveTo>
                  <a:pt x="0" y="0"/>
                </a:moveTo>
                <a:lnTo>
                  <a:pt x="2319638" y="0"/>
                </a:lnTo>
              </a:path>
            </a:pathLst>
          </a:custGeom>
          <a:ln w="1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53561" y="4534661"/>
            <a:ext cx="3048000" cy="12573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1196340" marR="329565" indent="-769620">
              <a:lnSpc>
                <a:spcPct val="117100"/>
              </a:lnSpc>
              <a:spcBef>
                <a:spcPts val="1555"/>
              </a:spcBef>
            </a:pPr>
            <a:r>
              <a:rPr sz="2100" i="1" spc="25" dirty="0">
                <a:latin typeface="Times New Roman"/>
                <a:cs typeface="Times New Roman"/>
              </a:rPr>
              <a:t>H</a:t>
            </a:r>
            <a:r>
              <a:rPr sz="2100" spc="25" dirty="0">
                <a:latin typeface="Times New Roman"/>
                <a:cs typeface="Times New Roman"/>
              </a:rPr>
              <a:t>1(H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H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2100" spc="-31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G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1)  </a:t>
            </a:r>
            <a:r>
              <a:rPr sz="2100" spc="50" dirty="0">
                <a:latin typeface="Times New Roman"/>
                <a:cs typeface="Times New Roman"/>
              </a:rPr>
              <a:t>1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80" dirty="0">
                <a:latin typeface="Times New Roman"/>
                <a:cs typeface="Times New Roman"/>
              </a:rPr>
              <a:t>G</a:t>
            </a:r>
            <a:r>
              <a:rPr sz="2100" spc="8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113</a:t>
            </a:fld>
            <a:endParaRPr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2590800"/>
            <a:ext cx="6868795" cy="1752600"/>
          </a:xfrm>
          <a:custGeom>
            <a:avLst/>
            <a:gdLst/>
            <a:ahLst/>
            <a:cxnLst/>
            <a:rect l="l" t="t" r="r" b="b"/>
            <a:pathLst>
              <a:path w="6868795" h="1752600">
                <a:moveTo>
                  <a:pt x="6576568" y="0"/>
                </a:moveTo>
                <a:lnTo>
                  <a:pt x="292100" y="0"/>
                </a:lnTo>
                <a:lnTo>
                  <a:pt x="244721" y="3823"/>
                </a:lnTo>
                <a:lnTo>
                  <a:pt x="199776" y="14894"/>
                </a:lnTo>
                <a:lnTo>
                  <a:pt x="157866" y="32609"/>
                </a:lnTo>
                <a:lnTo>
                  <a:pt x="119592" y="56367"/>
                </a:lnTo>
                <a:lnTo>
                  <a:pt x="85556" y="85566"/>
                </a:lnTo>
                <a:lnTo>
                  <a:pt x="56360" y="119603"/>
                </a:lnTo>
                <a:lnTo>
                  <a:pt x="32604" y="157877"/>
                </a:lnTo>
                <a:lnTo>
                  <a:pt x="14892" y="199786"/>
                </a:lnTo>
                <a:lnTo>
                  <a:pt x="3823" y="244727"/>
                </a:lnTo>
                <a:lnTo>
                  <a:pt x="0" y="292100"/>
                </a:lnTo>
                <a:lnTo>
                  <a:pt x="0" y="1460500"/>
                </a:lnTo>
                <a:lnTo>
                  <a:pt x="3823" y="1507872"/>
                </a:lnTo>
                <a:lnTo>
                  <a:pt x="14892" y="1552813"/>
                </a:lnTo>
                <a:lnTo>
                  <a:pt x="32604" y="1594722"/>
                </a:lnTo>
                <a:lnTo>
                  <a:pt x="56360" y="1632996"/>
                </a:lnTo>
                <a:lnTo>
                  <a:pt x="85556" y="1667033"/>
                </a:lnTo>
                <a:lnTo>
                  <a:pt x="119592" y="1696232"/>
                </a:lnTo>
                <a:lnTo>
                  <a:pt x="157866" y="1719990"/>
                </a:lnTo>
                <a:lnTo>
                  <a:pt x="199776" y="1737705"/>
                </a:lnTo>
                <a:lnTo>
                  <a:pt x="244721" y="1748776"/>
                </a:lnTo>
                <a:lnTo>
                  <a:pt x="292100" y="1752600"/>
                </a:lnTo>
                <a:lnTo>
                  <a:pt x="6576568" y="1752600"/>
                </a:lnTo>
                <a:lnTo>
                  <a:pt x="6623940" y="1748776"/>
                </a:lnTo>
                <a:lnTo>
                  <a:pt x="6668881" y="1737705"/>
                </a:lnTo>
                <a:lnTo>
                  <a:pt x="6710790" y="1719990"/>
                </a:lnTo>
                <a:lnTo>
                  <a:pt x="6749064" y="1696232"/>
                </a:lnTo>
                <a:lnTo>
                  <a:pt x="6783101" y="1667033"/>
                </a:lnTo>
                <a:lnTo>
                  <a:pt x="6812300" y="1632996"/>
                </a:lnTo>
                <a:lnTo>
                  <a:pt x="6836058" y="1594722"/>
                </a:lnTo>
                <a:lnTo>
                  <a:pt x="6853773" y="1552813"/>
                </a:lnTo>
                <a:lnTo>
                  <a:pt x="6864844" y="1507872"/>
                </a:lnTo>
                <a:lnTo>
                  <a:pt x="6868668" y="1460500"/>
                </a:lnTo>
                <a:lnTo>
                  <a:pt x="6868668" y="292100"/>
                </a:lnTo>
                <a:lnTo>
                  <a:pt x="6864844" y="244727"/>
                </a:lnTo>
                <a:lnTo>
                  <a:pt x="6853773" y="199786"/>
                </a:lnTo>
                <a:lnTo>
                  <a:pt x="6836058" y="157877"/>
                </a:lnTo>
                <a:lnTo>
                  <a:pt x="6812300" y="119603"/>
                </a:lnTo>
                <a:lnTo>
                  <a:pt x="6783101" y="85566"/>
                </a:lnTo>
                <a:lnTo>
                  <a:pt x="6749064" y="56367"/>
                </a:lnTo>
                <a:lnTo>
                  <a:pt x="6710790" y="32609"/>
                </a:lnTo>
                <a:lnTo>
                  <a:pt x="6668881" y="14894"/>
                </a:lnTo>
                <a:lnTo>
                  <a:pt x="6623940" y="3823"/>
                </a:lnTo>
                <a:lnTo>
                  <a:pt x="65765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9932" y="2590800"/>
            <a:ext cx="6868795" cy="1752600"/>
          </a:xfrm>
          <a:custGeom>
            <a:avLst/>
            <a:gdLst/>
            <a:ahLst/>
            <a:cxnLst/>
            <a:rect l="l" t="t" r="r" b="b"/>
            <a:pathLst>
              <a:path w="6868795" h="1752600">
                <a:moveTo>
                  <a:pt x="0" y="292100"/>
                </a:moveTo>
                <a:lnTo>
                  <a:pt x="3823" y="244727"/>
                </a:lnTo>
                <a:lnTo>
                  <a:pt x="14892" y="199786"/>
                </a:lnTo>
                <a:lnTo>
                  <a:pt x="32604" y="157877"/>
                </a:lnTo>
                <a:lnTo>
                  <a:pt x="56360" y="119603"/>
                </a:lnTo>
                <a:lnTo>
                  <a:pt x="85556" y="85566"/>
                </a:lnTo>
                <a:lnTo>
                  <a:pt x="119592" y="56367"/>
                </a:lnTo>
                <a:lnTo>
                  <a:pt x="157866" y="32609"/>
                </a:lnTo>
                <a:lnTo>
                  <a:pt x="199776" y="14894"/>
                </a:lnTo>
                <a:lnTo>
                  <a:pt x="244721" y="3823"/>
                </a:lnTo>
                <a:lnTo>
                  <a:pt x="292100" y="0"/>
                </a:lnTo>
                <a:lnTo>
                  <a:pt x="6576568" y="0"/>
                </a:lnTo>
                <a:lnTo>
                  <a:pt x="6623940" y="3823"/>
                </a:lnTo>
                <a:lnTo>
                  <a:pt x="6668881" y="14894"/>
                </a:lnTo>
                <a:lnTo>
                  <a:pt x="6710790" y="32609"/>
                </a:lnTo>
                <a:lnTo>
                  <a:pt x="6749064" y="56367"/>
                </a:lnTo>
                <a:lnTo>
                  <a:pt x="6783101" y="85566"/>
                </a:lnTo>
                <a:lnTo>
                  <a:pt x="6812300" y="119603"/>
                </a:lnTo>
                <a:lnTo>
                  <a:pt x="6836058" y="157877"/>
                </a:lnTo>
                <a:lnTo>
                  <a:pt x="6853773" y="199786"/>
                </a:lnTo>
                <a:lnTo>
                  <a:pt x="6864844" y="244727"/>
                </a:lnTo>
                <a:lnTo>
                  <a:pt x="6868668" y="292100"/>
                </a:lnTo>
                <a:lnTo>
                  <a:pt x="6868668" y="1460500"/>
                </a:lnTo>
                <a:lnTo>
                  <a:pt x="6864844" y="1507872"/>
                </a:lnTo>
                <a:lnTo>
                  <a:pt x="6853773" y="1552813"/>
                </a:lnTo>
                <a:lnTo>
                  <a:pt x="6836058" y="1594722"/>
                </a:lnTo>
                <a:lnTo>
                  <a:pt x="6812300" y="1632996"/>
                </a:lnTo>
                <a:lnTo>
                  <a:pt x="6783101" y="1667033"/>
                </a:lnTo>
                <a:lnTo>
                  <a:pt x="6749064" y="1696232"/>
                </a:lnTo>
                <a:lnTo>
                  <a:pt x="6710790" y="1719990"/>
                </a:lnTo>
                <a:lnTo>
                  <a:pt x="6668881" y="1737705"/>
                </a:lnTo>
                <a:lnTo>
                  <a:pt x="6623940" y="1748776"/>
                </a:lnTo>
                <a:lnTo>
                  <a:pt x="6576568" y="1752600"/>
                </a:lnTo>
                <a:lnTo>
                  <a:pt x="292100" y="1752600"/>
                </a:lnTo>
                <a:lnTo>
                  <a:pt x="244721" y="1748776"/>
                </a:lnTo>
                <a:lnTo>
                  <a:pt x="199776" y="1737705"/>
                </a:lnTo>
                <a:lnTo>
                  <a:pt x="157866" y="1719990"/>
                </a:lnTo>
                <a:lnTo>
                  <a:pt x="119592" y="1696232"/>
                </a:lnTo>
                <a:lnTo>
                  <a:pt x="85556" y="1667033"/>
                </a:lnTo>
                <a:lnTo>
                  <a:pt x="56360" y="1632996"/>
                </a:lnTo>
                <a:lnTo>
                  <a:pt x="32604" y="1594722"/>
                </a:lnTo>
                <a:lnTo>
                  <a:pt x="14892" y="1552813"/>
                </a:lnTo>
                <a:lnTo>
                  <a:pt x="3823" y="1507872"/>
                </a:lnTo>
                <a:lnTo>
                  <a:pt x="0" y="1460500"/>
                </a:lnTo>
                <a:lnTo>
                  <a:pt x="0" y="292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33578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9561" y="3357860"/>
            <a:ext cx="470534" cy="144145"/>
          </a:xfrm>
          <a:custGeom>
            <a:avLst/>
            <a:gdLst/>
            <a:ahLst/>
            <a:cxnLst/>
            <a:rect l="l" t="t" r="r" b="b"/>
            <a:pathLst>
              <a:path w="470535" h="144145">
                <a:moveTo>
                  <a:pt x="406418" y="71901"/>
                </a:moveTo>
                <a:lnTo>
                  <a:pt x="334137" y="114065"/>
                </a:lnTo>
                <a:lnTo>
                  <a:pt x="329404" y="118282"/>
                </a:lnTo>
                <a:lnTo>
                  <a:pt x="326755" y="123797"/>
                </a:lnTo>
                <a:lnTo>
                  <a:pt x="326368" y="129907"/>
                </a:lnTo>
                <a:lnTo>
                  <a:pt x="328421" y="135909"/>
                </a:lnTo>
                <a:lnTo>
                  <a:pt x="332638" y="140715"/>
                </a:lnTo>
                <a:lnTo>
                  <a:pt x="338153" y="143402"/>
                </a:lnTo>
                <a:lnTo>
                  <a:pt x="344263" y="143803"/>
                </a:lnTo>
                <a:lnTo>
                  <a:pt x="350265" y="141751"/>
                </a:lnTo>
                <a:lnTo>
                  <a:pt x="442590" y="87903"/>
                </a:lnTo>
                <a:lnTo>
                  <a:pt x="438276" y="87903"/>
                </a:lnTo>
                <a:lnTo>
                  <a:pt x="438276" y="85744"/>
                </a:lnTo>
                <a:lnTo>
                  <a:pt x="430149" y="85744"/>
                </a:lnTo>
                <a:lnTo>
                  <a:pt x="406418" y="71901"/>
                </a:lnTo>
                <a:close/>
              </a:path>
              <a:path w="470535" h="144145">
                <a:moveTo>
                  <a:pt x="3789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78986" y="87903"/>
                </a:lnTo>
                <a:lnTo>
                  <a:pt x="406418" y="71901"/>
                </a:lnTo>
                <a:lnTo>
                  <a:pt x="378986" y="55899"/>
                </a:lnTo>
                <a:close/>
              </a:path>
              <a:path w="470535" h="144145">
                <a:moveTo>
                  <a:pt x="442590" y="55899"/>
                </a:moveTo>
                <a:lnTo>
                  <a:pt x="438276" y="55899"/>
                </a:lnTo>
                <a:lnTo>
                  <a:pt x="438276" y="87903"/>
                </a:lnTo>
                <a:lnTo>
                  <a:pt x="442590" y="87903"/>
                </a:lnTo>
                <a:lnTo>
                  <a:pt x="470026" y="71901"/>
                </a:lnTo>
                <a:lnTo>
                  <a:pt x="442590" y="55899"/>
                </a:lnTo>
                <a:close/>
              </a:path>
              <a:path w="470535" h="144145">
                <a:moveTo>
                  <a:pt x="430149" y="58058"/>
                </a:moveTo>
                <a:lnTo>
                  <a:pt x="406418" y="71901"/>
                </a:lnTo>
                <a:lnTo>
                  <a:pt x="430149" y="85744"/>
                </a:lnTo>
                <a:lnTo>
                  <a:pt x="430149" y="58058"/>
                </a:lnTo>
                <a:close/>
              </a:path>
              <a:path w="470535" h="144145">
                <a:moveTo>
                  <a:pt x="438276" y="58058"/>
                </a:moveTo>
                <a:lnTo>
                  <a:pt x="430149" y="58058"/>
                </a:lnTo>
                <a:lnTo>
                  <a:pt x="430149" y="85744"/>
                </a:lnTo>
                <a:lnTo>
                  <a:pt x="438276" y="85744"/>
                </a:lnTo>
                <a:lnTo>
                  <a:pt x="438276" y="58058"/>
                </a:lnTo>
                <a:close/>
              </a:path>
              <a:path w="470535" h="144145">
                <a:moveTo>
                  <a:pt x="344263" y="0"/>
                </a:moveTo>
                <a:lnTo>
                  <a:pt x="338153" y="400"/>
                </a:lnTo>
                <a:lnTo>
                  <a:pt x="332638" y="3087"/>
                </a:lnTo>
                <a:lnTo>
                  <a:pt x="328421" y="7893"/>
                </a:lnTo>
                <a:lnTo>
                  <a:pt x="326368" y="13896"/>
                </a:lnTo>
                <a:lnTo>
                  <a:pt x="326755" y="20006"/>
                </a:lnTo>
                <a:lnTo>
                  <a:pt x="329404" y="25521"/>
                </a:lnTo>
                <a:lnTo>
                  <a:pt x="334137" y="29737"/>
                </a:lnTo>
                <a:lnTo>
                  <a:pt x="406418" y="71901"/>
                </a:lnTo>
                <a:lnTo>
                  <a:pt x="430149" y="58058"/>
                </a:lnTo>
                <a:lnTo>
                  <a:pt x="438276" y="58058"/>
                </a:lnTo>
                <a:lnTo>
                  <a:pt x="438276" y="55899"/>
                </a:lnTo>
                <a:lnTo>
                  <a:pt x="442590" y="55899"/>
                </a:lnTo>
                <a:lnTo>
                  <a:pt x="350265" y="2051"/>
                </a:lnTo>
                <a:lnTo>
                  <a:pt x="344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961" y="3341347"/>
            <a:ext cx="1583690" cy="144145"/>
          </a:xfrm>
          <a:custGeom>
            <a:avLst/>
            <a:gdLst/>
            <a:ahLst/>
            <a:cxnLst/>
            <a:rect l="l" t="t" r="r" b="b"/>
            <a:pathLst>
              <a:path w="1583690" h="144145">
                <a:moveTo>
                  <a:pt x="1555645" y="55647"/>
                </a:moveTo>
                <a:lnTo>
                  <a:pt x="1551432" y="55647"/>
                </a:lnTo>
                <a:lnTo>
                  <a:pt x="1551432" y="87651"/>
                </a:lnTo>
                <a:lnTo>
                  <a:pt x="1492359" y="87758"/>
                </a:lnTo>
                <a:lnTo>
                  <a:pt x="1447419" y="114067"/>
                </a:lnTo>
                <a:lnTo>
                  <a:pt x="1442686" y="118284"/>
                </a:lnTo>
                <a:lnTo>
                  <a:pt x="1440037" y="123799"/>
                </a:lnTo>
                <a:lnTo>
                  <a:pt x="1439650" y="129909"/>
                </a:lnTo>
                <a:lnTo>
                  <a:pt x="1441704" y="135911"/>
                </a:lnTo>
                <a:lnTo>
                  <a:pt x="1445940" y="140662"/>
                </a:lnTo>
                <a:lnTo>
                  <a:pt x="1451498" y="143341"/>
                </a:lnTo>
                <a:lnTo>
                  <a:pt x="1457652" y="143734"/>
                </a:lnTo>
                <a:lnTo>
                  <a:pt x="1463675" y="141626"/>
                </a:lnTo>
                <a:lnTo>
                  <a:pt x="1583182" y="71649"/>
                </a:lnTo>
                <a:lnTo>
                  <a:pt x="1555645" y="55647"/>
                </a:lnTo>
                <a:close/>
              </a:path>
              <a:path w="1583690" h="144145">
                <a:moveTo>
                  <a:pt x="1492151" y="55754"/>
                </a:moveTo>
                <a:lnTo>
                  <a:pt x="0" y="58441"/>
                </a:lnTo>
                <a:lnTo>
                  <a:pt x="0" y="90445"/>
                </a:lnTo>
                <a:lnTo>
                  <a:pt x="1492359" y="87758"/>
                </a:lnTo>
                <a:lnTo>
                  <a:pt x="1519718" y="71741"/>
                </a:lnTo>
                <a:lnTo>
                  <a:pt x="1492151" y="55754"/>
                </a:lnTo>
                <a:close/>
              </a:path>
              <a:path w="1583690" h="144145">
                <a:moveTo>
                  <a:pt x="1519718" y="71741"/>
                </a:moveTo>
                <a:lnTo>
                  <a:pt x="1492359" y="87758"/>
                </a:lnTo>
                <a:lnTo>
                  <a:pt x="1551432" y="87651"/>
                </a:lnTo>
                <a:lnTo>
                  <a:pt x="1551432" y="85492"/>
                </a:lnTo>
                <a:lnTo>
                  <a:pt x="1543431" y="85492"/>
                </a:lnTo>
                <a:lnTo>
                  <a:pt x="1519718" y="71741"/>
                </a:lnTo>
                <a:close/>
              </a:path>
              <a:path w="1583690" h="144145">
                <a:moveTo>
                  <a:pt x="1543304" y="57933"/>
                </a:moveTo>
                <a:lnTo>
                  <a:pt x="1519718" y="71741"/>
                </a:lnTo>
                <a:lnTo>
                  <a:pt x="1543431" y="85492"/>
                </a:lnTo>
                <a:lnTo>
                  <a:pt x="1543304" y="57933"/>
                </a:lnTo>
                <a:close/>
              </a:path>
              <a:path w="1583690" h="144145">
                <a:moveTo>
                  <a:pt x="1551432" y="57933"/>
                </a:moveTo>
                <a:lnTo>
                  <a:pt x="1543304" y="57933"/>
                </a:lnTo>
                <a:lnTo>
                  <a:pt x="1543431" y="85492"/>
                </a:lnTo>
                <a:lnTo>
                  <a:pt x="1551432" y="85492"/>
                </a:lnTo>
                <a:lnTo>
                  <a:pt x="1551432" y="57933"/>
                </a:lnTo>
                <a:close/>
              </a:path>
              <a:path w="1583690" h="144145">
                <a:moveTo>
                  <a:pt x="1551432" y="55647"/>
                </a:moveTo>
                <a:lnTo>
                  <a:pt x="1492151" y="55754"/>
                </a:lnTo>
                <a:lnTo>
                  <a:pt x="1519718" y="71741"/>
                </a:lnTo>
                <a:lnTo>
                  <a:pt x="1543304" y="57933"/>
                </a:lnTo>
                <a:lnTo>
                  <a:pt x="1551432" y="57933"/>
                </a:lnTo>
                <a:lnTo>
                  <a:pt x="1551432" y="55647"/>
                </a:lnTo>
                <a:close/>
              </a:path>
              <a:path w="1583690" h="144145">
                <a:moveTo>
                  <a:pt x="1457398" y="0"/>
                </a:moveTo>
                <a:lnTo>
                  <a:pt x="1451244" y="386"/>
                </a:lnTo>
                <a:lnTo>
                  <a:pt x="1445686" y="3036"/>
                </a:lnTo>
                <a:lnTo>
                  <a:pt x="1441450" y="7768"/>
                </a:lnTo>
                <a:lnTo>
                  <a:pt x="1439416" y="13844"/>
                </a:lnTo>
                <a:lnTo>
                  <a:pt x="1439846" y="19992"/>
                </a:lnTo>
                <a:lnTo>
                  <a:pt x="1442539" y="25521"/>
                </a:lnTo>
                <a:lnTo>
                  <a:pt x="1447292" y="29739"/>
                </a:lnTo>
                <a:lnTo>
                  <a:pt x="1492151" y="55754"/>
                </a:lnTo>
                <a:lnTo>
                  <a:pt x="1555645" y="55647"/>
                </a:lnTo>
                <a:lnTo>
                  <a:pt x="1463421" y="2053"/>
                </a:lnTo>
                <a:lnTo>
                  <a:pt x="145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30039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2509" y="3613784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66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961" y="3124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7813" y="3355468"/>
            <a:ext cx="3624579" cy="0"/>
          </a:xfrm>
          <a:custGeom>
            <a:avLst/>
            <a:gdLst/>
            <a:ahLst/>
            <a:cxnLst/>
            <a:rect l="l" t="t" r="r" b="b"/>
            <a:pathLst>
              <a:path w="3624579">
                <a:moveTo>
                  <a:pt x="0" y="0"/>
                </a:moveTo>
                <a:lnTo>
                  <a:pt x="3624458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8954" y="2820161"/>
            <a:ext cx="5017135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375"/>
              </a:spcBef>
            </a:pPr>
            <a:r>
              <a:rPr sz="2050" i="1" spc="45" dirty="0">
                <a:latin typeface="Times New Roman"/>
                <a:cs typeface="Times New Roman"/>
              </a:rPr>
              <a:t>G</a:t>
            </a:r>
            <a:r>
              <a:rPr sz="2050" spc="45" dirty="0">
                <a:latin typeface="Times New Roman"/>
                <a:cs typeface="Times New Roman"/>
              </a:rPr>
              <a:t>2(1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65"/>
              </a:spcBef>
            </a:pPr>
            <a:r>
              <a:rPr sz="2050" spc="6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G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G</a:t>
            </a:r>
            <a:r>
              <a:rPr sz="2050" spc="55" dirty="0">
                <a:latin typeface="Times New Roman"/>
                <a:cs typeface="Times New Roman"/>
              </a:rPr>
              <a:t>2</a:t>
            </a:r>
            <a:r>
              <a:rPr sz="2050" i="1" spc="55" dirty="0">
                <a:latin typeface="Times New Roman"/>
                <a:cs typeface="Times New Roman"/>
              </a:rPr>
              <a:t>H</a:t>
            </a:r>
            <a:r>
              <a:rPr sz="2050" spc="55" dirty="0">
                <a:latin typeface="Times New Roman"/>
                <a:cs typeface="Times New Roman"/>
              </a:rPr>
              <a:t>1(1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114</a:t>
            </a:fld>
            <a:endParaRPr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481304"/>
            <a:ext cx="2070735" cy="144145"/>
          </a:xfrm>
          <a:custGeom>
            <a:avLst/>
            <a:gdLst/>
            <a:ahLst/>
            <a:cxnLst/>
            <a:rect l="l" t="t" r="r" b="b"/>
            <a:pathLst>
              <a:path w="2070735" h="144145">
                <a:moveTo>
                  <a:pt x="2006618" y="71901"/>
                </a:moveTo>
                <a:lnTo>
                  <a:pt x="1934337" y="114065"/>
                </a:lnTo>
                <a:lnTo>
                  <a:pt x="1929604" y="118282"/>
                </a:lnTo>
                <a:lnTo>
                  <a:pt x="1926955" y="123797"/>
                </a:lnTo>
                <a:lnTo>
                  <a:pt x="1926568" y="129907"/>
                </a:lnTo>
                <a:lnTo>
                  <a:pt x="1928621" y="135909"/>
                </a:lnTo>
                <a:lnTo>
                  <a:pt x="1932838" y="140716"/>
                </a:lnTo>
                <a:lnTo>
                  <a:pt x="1938353" y="143402"/>
                </a:lnTo>
                <a:lnTo>
                  <a:pt x="1944463" y="143803"/>
                </a:lnTo>
                <a:lnTo>
                  <a:pt x="1950465" y="141751"/>
                </a:lnTo>
                <a:lnTo>
                  <a:pt x="2042790" y="87903"/>
                </a:lnTo>
                <a:lnTo>
                  <a:pt x="2038477" y="87903"/>
                </a:lnTo>
                <a:lnTo>
                  <a:pt x="2038477" y="85744"/>
                </a:lnTo>
                <a:lnTo>
                  <a:pt x="2030349" y="85744"/>
                </a:lnTo>
                <a:lnTo>
                  <a:pt x="2006618" y="71901"/>
                </a:lnTo>
                <a:close/>
              </a:path>
              <a:path w="2070735" h="144145">
                <a:moveTo>
                  <a:pt x="1979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979186" y="87903"/>
                </a:lnTo>
                <a:lnTo>
                  <a:pt x="2006618" y="71901"/>
                </a:lnTo>
                <a:lnTo>
                  <a:pt x="1979186" y="55899"/>
                </a:lnTo>
                <a:close/>
              </a:path>
              <a:path w="2070735" h="144145">
                <a:moveTo>
                  <a:pt x="2042790" y="55899"/>
                </a:moveTo>
                <a:lnTo>
                  <a:pt x="2038477" y="55899"/>
                </a:lnTo>
                <a:lnTo>
                  <a:pt x="2038477" y="87903"/>
                </a:lnTo>
                <a:lnTo>
                  <a:pt x="2042790" y="87903"/>
                </a:lnTo>
                <a:lnTo>
                  <a:pt x="2070226" y="71901"/>
                </a:lnTo>
                <a:lnTo>
                  <a:pt x="2042790" y="55899"/>
                </a:lnTo>
                <a:close/>
              </a:path>
              <a:path w="2070735" h="144145">
                <a:moveTo>
                  <a:pt x="2030349" y="58058"/>
                </a:moveTo>
                <a:lnTo>
                  <a:pt x="2006618" y="71901"/>
                </a:lnTo>
                <a:lnTo>
                  <a:pt x="2030349" y="85744"/>
                </a:lnTo>
                <a:lnTo>
                  <a:pt x="2030349" y="58058"/>
                </a:lnTo>
                <a:close/>
              </a:path>
              <a:path w="2070735" h="144145">
                <a:moveTo>
                  <a:pt x="2038477" y="58058"/>
                </a:moveTo>
                <a:lnTo>
                  <a:pt x="2030349" y="58058"/>
                </a:lnTo>
                <a:lnTo>
                  <a:pt x="2030349" y="85744"/>
                </a:lnTo>
                <a:lnTo>
                  <a:pt x="2038477" y="85744"/>
                </a:lnTo>
                <a:lnTo>
                  <a:pt x="2038477" y="58058"/>
                </a:lnTo>
                <a:close/>
              </a:path>
              <a:path w="2070735" h="144145">
                <a:moveTo>
                  <a:pt x="1944463" y="0"/>
                </a:moveTo>
                <a:lnTo>
                  <a:pt x="1938353" y="400"/>
                </a:lnTo>
                <a:lnTo>
                  <a:pt x="1932838" y="3087"/>
                </a:lnTo>
                <a:lnTo>
                  <a:pt x="1928621" y="7893"/>
                </a:lnTo>
                <a:lnTo>
                  <a:pt x="1926568" y="13896"/>
                </a:lnTo>
                <a:lnTo>
                  <a:pt x="1926955" y="20006"/>
                </a:lnTo>
                <a:lnTo>
                  <a:pt x="1929604" y="25521"/>
                </a:lnTo>
                <a:lnTo>
                  <a:pt x="1934337" y="29737"/>
                </a:lnTo>
                <a:lnTo>
                  <a:pt x="2006618" y="71901"/>
                </a:lnTo>
                <a:lnTo>
                  <a:pt x="2030349" y="58058"/>
                </a:lnTo>
                <a:lnTo>
                  <a:pt x="2038477" y="58058"/>
                </a:lnTo>
                <a:lnTo>
                  <a:pt x="2038477" y="55899"/>
                </a:lnTo>
                <a:lnTo>
                  <a:pt x="2042790" y="55899"/>
                </a:lnTo>
                <a:lnTo>
                  <a:pt x="1950465" y="2051"/>
                </a:lnTo>
                <a:lnTo>
                  <a:pt x="1944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30801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5309" y="30039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7813" y="3507868"/>
            <a:ext cx="3624579" cy="0"/>
          </a:xfrm>
          <a:custGeom>
            <a:avLst/>
            <a:gdLst/>
            <a:ahLst/>
            <a:cxnLst/>
            <a:rect l="l" t="t" r="r" b="b"/>
            <a:pathLst>
              <a:path w="3624579">
                <a:moveTo>
                  <a:pt x="0" y="0"/>
                </a:moveTo>
                <a:lnTo>
                  <a:pt x="3624458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8954" y="2972561"/>
            <a:ext cx="5017135" cy="1163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375"/>
              </a:spcBef>
            </a:pP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50" dirty="0">
                <a:latin typeface="Times New Roman"/>
                <a:cs typeface="Times New Roman"/>
              </a:rPr>
              <a:t>2(1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465"/>
              </a:spcBef>
            </a:pPr>
            <a:r>
              <a:rPr sz="2050" spc="6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G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G</a:t>
            </a:r>
            <a:r>
              <a:rPr sz="2050" spc="55" dirty="0">
                <a:latin typeface="Times New Roman"/>
                <a:cs typeface="Times New Roman"/>
              </a:rPr>
              <a:t>2</a:t>
            </a:r>
            <a:r>
              <a:rPr sz="2050" i="1" spc="55" dirty="0">
                <a:latin typeface="Times New Roman"/>
                <a:cs typeface="Times New Roman"/>
              </a:rPr>
              <a:t>H</a:t>
            </a:r>
            <a:r>
              <a:rPr sz="2050" spc="55" dirty="0">
                <a:latin typeface="Times New Roman"/>
                <a:cs typeface="Times New Roman"/>
              </a:rPr>
              <a:t>1(1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H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2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G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3)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961" y="3341347"/>
            <a:ext cx="1583690" cy="144145"/>
          </a:xfrm>
          <a:custGeom>
            <a:avLst/>
            <a:gdLst/>
            <a:ahLst/>
            <a:cxnLst/>
            <a:rect l="l" t="t" r="r" b="b"/>
            <a:pathLst>
              <a:path w="1583690" h="144145">
                <a:moveTo>
                  <a:pt x="1555645" y="55647"/>
                </a:moveTo>
                <a:lnTo>
                  <a:pt x="1551432" y="55647"/>
                </a:lnTo>
                <a:lnTo>
                  <a:pt x="1551432" y="87651"/>
                </a:lnTo>
                <a:lnTo>
                  <a:pt x="1492359" y="87758"/>
                </a:lnTo>
                <a:lnTo>
                  <a:pt x="1447419" y="114067"/>
                </a:lnTo>
                <a:lnTo>
                  <a:pt x="1442686" y="118284"/>
                </a:lnTo>
                <a:lnTo>
                  <a:pt x="1440037" y="123799"/>
                </a:lnTo>
                <a:lnTo>
                  <a:pt x="1439650" y="129909"/>
                </a:lnTo>
                <a:lnTo>
                  <a:pt x="1441704" y="135911"/>
                </a:lnTo>
                <a:lnTo>
                  <a:pt x="1445940" y="140662"/>
                </a:lnTo>
                <a:lnTo>
                  <a:pt x="1451498" y="143341"/>
                </a:lnTo>
                <a:lnTo>
                  <a:pt x="1457652" y="143734"/>
                </a:lnTo>
                <a:lnTo>
                  <a:pt x="1463675" y="141626"/>
                </a:lnTo>
                <a:lnTo>
                  <a:pt x="1583182" y="71649"/>
                </a:lnTo>
                <a:lnTo>
                  <a:pt x="1555645" y="55647"/>
                </a:lnTo>
                <a:close/>
              </a:path>
              <a:path w="1583690" h="144145">
                <a:moveTo>
                  <a:pt x="1492151" y="55754"/>
                </a:moveTo>
                <a:lnTo>
                  <a:pt x="0" y="58441"/>
                </a:lnTo>
                <a:lnTo>
                  <a:pt x="0" y="90445"/>
                </a:lnTo>
                <a:lnTo>
                  <a:pt x="1492359" y="87758"/>
                </a:lnTo>
                <a:lnTo>
                  <a:pt x="1519718" y="71741"/>
                </a:lnTo>
                <a:lnTo>
                  <a:pt x="1492151" y="55754"/>
                </a:lnTo>
                <a:close/>
              </a:path>
              <a:path w="1583690" h="144145">
                <a:moveTo>
                  <a:pt x="1519718" y="71741"/>
                </a:moveTo>
                <a:lnTo>
                  <a:pt x="1492359" y="87758"/>
                </a:lnTo>
                <a:lnTo>
                  <a:pt x="1551432" y="87651"/>
                </a:lnTo>
                <a:lnTo>
                  <a:pt x="1551432" y="85492"/>
                </a:lnTo>
                <a:lnTo>
                  <a:pt x="1543431" y="85492"/>
                </a:lnTo>
                <a:lnTo>
                  <a:pt x="1519718" y="71741"/>
                </a:lnTo>
                <a:close/>
              </a:path>
              <a:path w="1583690" h="144145">
                <a:moveTo>
                  <a:pt x="1543304" y="57933"/>
                </a:moveTo>
                <a:lnTo>
                  <a:pt x="1519718" y="71741"/>
                </a:lnTo>
                <a:lnTo>
                  <a:pt x="1543431" y="85492"/>
                </a:lnTo>
                <a:lnTo>
                  <a:pt x="1543304" y="57933"/>
                </a:lnTo>
                <a:close/>
              </a:path>
              <a:path w="1583690" h="144145">
                <a:moveTo>
                  <a:pt x="1551432" y="57933"/>
                </a:moveTo>
                <a:lnTo>
                  <a:pt x="1543304" y="57933"/>
                </a:lnTo>
                <a:lnTo>
                  <a:pt x="1543431" y="85492"/>
                </a:lnTo>
                <a:lnTo>
                  <a:pt x="1551432" y="85492"/>
                </a:lnTo>
                <a:lnTo>
                  <a:pt x="1551432" y="57933"/>
                </a:lnTo>
                <a:close/>
              </a:path>
              <a:path w="1583690" h="144145">
                <a:moveTo>
                  <a:pt x="1551432" y="55647"/>
                </a:moveTo>
                <a:lnTo>
                  <a:pt x="1492151" y="55754"/>
                </a:lnTo>
                <a:lnTo>
                  <a:pt x="1519718" y="71741"/>
                </a:lnTo>
                <a:lnTo>
                  <a:pt x="1543304" y="57933"/>
                </a:lnTo>
                <a:lnTo>
                  <a:pt x="1551432" y="57933"/>
                </a:lnTo>
                <a:lnTo>
                  <a:pt x="1551432" y="55647"/>
                </a:lnTo>
                <a:close/>
              </a:path>
              <a:path w="1583690" h="144145">
                <a:moveTo>
                  <a:pt x="1457398" y="0"/>
                </a:moveTo>
                <a:lnTo>
                  <a:pt x="1451244" y="386"/>
                </a:lnTo>
                <a:lnTo>
                  <a:pt x="1445686" y="3036"/>
                </a:lnTo>
                <a:lnTo>
                  <a:pt x="1441450" y="7768"/>
                </a:lnTo>
                <a:lnTo>
                  <a:pt x="1439416" y="13844"/>
                </a:lnTo>
                <a:lnTo>
                  <a:pt x="1439846" y="19992"/>
                </a:lnTo>
                <a:lnTo>
                  <a:pt x="1442539" y="25521"/>
                </a:lnTo>
                <a:lnTo>
                  <a:pt x="1447292" y="29739"/>
                </a:lnTo>
                <a:lnTo>
                  <a:pt x="1492151" y="55754"/>
                </a:lnTo>
                <a:lnTo>
                  <a:pt x="1555645" y="55647"/>
                </a:lnTo>
                <a:lnTo>
                  <a:pt x="1463421" y="2053"/>
                </a:lnTo>
                <a:lnTo>
                  <a:pt x="1457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115</a:t>
            </a:fld>
            <a:endParaRPr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110" y="3659402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01" y="0"/>
                </a:lnTo>
              </a:path>
            </a:pathLst>
          </a:custGeom>
          <a:ln w="19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1245" y="3659402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>
                <a:moveTo>
                  <a:pt x="0" y="0"/>
                </a:moveTo>
                <a:lnTo>
                  <a:pt x="5724078" y="0"/>
                </a:lnTo>
              </a:path>
            </a:pathLst>
          </a:custGeom>
          <a:ln w="19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8163" y="3658871"/>
            <a:ext cx="76200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i="1" spc="265" dirty="0">
                <a:latin typeface="Times New Roman"/>
                <a:cs typeface="Times New Roman"/>
              </a:rPr>
              <a:t>R</a:t>
            </a:r>
            <a:r>
              <a:rPr sz="3150" spc="70" dirty="0">
                <a:latin typeface="Times New Roman"/>
                <a:cs typeface="Times New Roman"/>
              </a:rPr>
              <a:t>(</a:t>
            </a:r>
            <a:r>
              <a:rPr sz="3150" spc="100" dirty="0">
                <a:latin typeface="Times New Roman"/>
                <a:cs typeface="Times New Roman"/>
              </a:rPr>
              <a:t>s)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3159" y="3092824"/>
            <a:ext cx="247459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i="1" spc="50" dirty="0">
                <a:latin typeface="Times New Roman"/>
                <a:cs typeface="Times New Roman"/>
              </a:rPr>
              <a:t>G</a:t>
            </a:r>
            <a:r>
              <a:rPr sz="3150" spc="50" dirty="0">
                <a:latin typeface="Times New Roman"/>
                <a:cs typeface="Times New Roman"/>
              </a:rPr>
              <a:t>1</a:t>
            </a:r>
            <a:r>
              <a:rPr sz="3150" i="1" spc="50" dirty="0">
                <a:latin typeface="Times New Roman"/>
                <a:cs typeface="Times New Roman"/>
              </a:rPr>
              <a:t>G</a:t>
            </a:r>
            <a:r>
              <a:rPr sz="3150" spc="50" dirty="0">
                <a:latin typeface="Times New Roman"/>
                <a:cs typeface="Times New Roman"/>
              </a:rPr>
              <a:t>2(1</a:t>
            </a:r>
            <a:r>
              <a:rPr sz="3150" spc="-434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G</a:t>
            </a:r>
            <a:r>
              <a:rPr sz="3150" spc="-3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3)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8274" y="3092824"/>
            <a:ext cx="124142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150" i="1" spc="170" dirty="0">
                <a:latin typeface="Times New Roman"/>
                <a:cs typeface="Times New Roman"/>
              </a:rPr>
              <a:t>C</a:t>
            </a:r>
            <a:r>
              <a:rPr sz="3150" spc="170" dirty="0">
                <a:latin typeface="Times New Roman"/>
                <a:cs typeface="Times New Roman"/>
              </a:rPr>
              <a:t>(s)</a:t>
            </a:r>
            <a:r>
              <a:rPr sz="3150" spc="305" dirty="0">
                <a:latin typeface="Times New Roman"/>
                <a:cs typeface="Times New Roman"/>
              </a:rPr>
              <a:t> </a:t>
            </a:r>
            <a:r>
              <a:rPr sz="4725" spc="232" baseline="-35273" dirty="0">
                <a:latin typeface="Symbol"/>
                <a:cs typeface="Symbol"/>
              </a:rPr>
              <a:t></a:t>
            </a:r>
            <a:endParaRPr sz="4725" baseline="-3527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723" y="3658871"/>
            <a:ext cx="574738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spc="140" dirty="0">
                <a:latin typeface="Times New Roman"/>
                <a:cs typeface="Times New Roman"/>
              </a:rPr>
              <a:t>1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70" dirty="0">
                <a:latin typeface="Times New Roman"/>
                <a:cs typeface="Times New Roman"/>
              </a:rPr>
              <a:t> </a:t>
            </a:r>
            <a:r>
              <a:rPr sz="3150" i="1" spc="265" dirty="0">
                <a:latin typeface="Times New Roman"/>
                <a:cs typeface="Times New Roman"/>
              </a:rPr>
              <a:t>G</a:t>
            </a:r>
            <a:r>
              <a:rPr sz="3150" spc="265" dirty="0">
                <a:latin typeface="Times New Roman"/>
                <a:cs typeface="Times New Roman"/>
              </a:rPr>
              <a:t>2</a:t>
            </a:r>
            <a:r>
              <a:rPr sz="3150" spc="-145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170" dirty="0">
                <a:latin typeface="Times New Roman"/>
                <a:cs typeface="Times New Roman"/>
              </a:rPr>
              <a:t> </a:t>
            </a:r>
            <a:r>
              <a:rPr sz="3150" i="1" spc="140" dirty="0">
                <a:latin typeface="Times New Roman"/>
                <a:cs typeface="Times New Roman"/>
              </a:rPr>
              <a:t>G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i="1" spc="140" dirty="0">
                <a:latin typeface="Times New Roman"/>
                <a:cs typeface="Times New Roman"/>
              </a:rPr>
              <a:t>H</a:t>
            </a:r>
            <a:r>
              <a:rPr sz="3150" spc="140" dirty="0">
                <a:latin typeface="Times New Roman"/>
                <a:cs typeface="Times New Roman"/>
              </a:rPr>
              <a:t>1(1</a:t>
            </a:r>
            <a:r>
              <a:rPr sz="3150" spc="-415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75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H</a:t>
            </a:r>
            <a:r>
              <a:rPr sz="3150" spc="-285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spc="-140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Symbol"/>
                <a:cs typeface="Symbol"/>
              </a:rPr>
              <a:t></a:t>
            </a:r>
            <a:r>
              <a:rPr sz="3150" spc="-85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H</a:t>
            </a:r>
            <a:r>
              <a:rPr sz="3150" spc="-285" dirty="0">
                <a:latin typeface="Times New Roman"/>
                <a:cs typeface="Times New Roman"/>
              </a:rPr>
              <a:t> </a:t>
            </a:r>
            <a:r>
              <a:rPr sz="3150" spc="140" dirty="0">
                <a:latin typeface="Times New Roman"/>
                <a:cs typeface="Times New Roman"/>
              </a:rPr>
              <a:t>2</a:t>
            </a:r>
            <a:r>
              <a:rPr sz="3150" spc="-430" dirty="0">
                <a:latin typeface="Times New Roman"/>
                <a:cs typeface="Times New Roman"/>
              </a:rPr>
              <a:t> </a:t>
            </a:r>
            <a:r>
              <a:rPr sz="3150" spc="204" dirty="0">
                <a:latin typeface="Times New Roman"/>
                <a:cs typeface="Times New Roman"/>
              </a:rPr>
              <a:t>G</a:t>
            </a:r>
            <a:r>
              <a:rPr sz="3150" spc="-33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3)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96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32369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116</a:t>
            </a:fld>
            <a:endParaRPr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247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5" y="1081785"/>
            <a:ext cx="46139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-15" dirty="0">
                <a:latin typeface="Calibri"/>
                <a:cs typeface="Calibri"/>
              </a:rPr>
              <a:t>J. J. Nagrath, </a:t>
            </a:r>
            <a:r>
              <a:rPr sz="3000" dirty="0">
                <a:latin typeface="Calibri"/>
                <a:cs typeface="Calibri"/>
              </a:rPr>
              <a:t>M.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Gopal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Feedback Control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5" dirty="0">
                <a:latin typeface="Calibri"/>
                <a:cs typeface="Calibri"/>
              </a:rPr>
              <a:t>R. A.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Barapate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7881" y="4191380"/>
            <a:ext cx="1169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Co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5575" y="3963268"/>
            <a:ext cx="219646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Modern  </a:t>
            </a:r>
            <a:r>
              <a:rPr sz="3000" spc="-5" dirty="0">
                <a:latin typeface="Calibri"/>
                <a:cs typeface="Calibri"/>
              </a:rPr>
              <a:t>Eng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030" y="5654751"/>
            <a:ext cx="151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- K.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Ogata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915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2204923"/>
            <a:ext cx="3505200" cy="316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7378" y="6464680"/>
            <a:ext cx="80899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6533" y="6464680"/>
            <a:ext cx="2844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10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292684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4158" y="3505276"/>
            <a:ext cx="69024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800" b="1" spc="-5" dirty="0">
                <a:latin typeface="Comic Sans MS"/>
                <a:cs typeface="Comic Sans MS"/>
              </a:rPr>
              <a:t> </a:t>
            </a:r>
            <a:endParaRPr sz="8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7378" y="6464680"/>
            <a:ext cx="80899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6533" y="6464680"/>
            <a:ext cx="2844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816492"/>
            <a:ext cx="6908165" cy="1508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2: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Parallel</a:t>
            </a:r>
            <a:endParaRPr sz="2400">
              <a:latin typeface="Calibri"/>
              <a:cs typeface="Calibri"/>
            </a:endParaRPr>
          </a:p>
          <a:p>
            <a:pPr marL="117475" marR="5080">
              <a:lnSpc>
                <a:spcPct val="12000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Gain of </a:t>
            </a:r>
            <a:r>
              <a:rPr sz="2800" spc="-10" dirty="0">
                <a:latin typeface="Calibri"/>
                <a:cs typeface="Calibri"/>
              </a:rPr>
              <a:t>blocks </a:t>
            </a:r>
            <a:r>
              <a:rPr sz="2800" spc="-15" dirty="0">
                <a:latin typeface="Calibri"/>
                <a:cs typeface="Calibri"/>
              </a:rPr>
              <a:t>connected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parallel gets </a:t>
            </a:r>
            <a:r>
              <a:rPr sz="2800" spc="-5" dirty="0">
                <a:latin typeface="Calibri"/>
                <a:cs typeface="Calibri"/>
              </a:rPr>
              <a:t>added  </a:t>
            </a:r>
            <a:r>
              <a:rPr sz="2800" spc="-25" dirty="0">
                <a:latin typeface="Calibri"/>
                <a:cs typeface="Calibri"/>
              </a:rPr>
              <a:t>algebraically.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963161" y="34297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4628" y="5195061"/>
            <a:ext cx="306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C(s)= (G1-G2+G3)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961" y="3429761"/>
            <a:ext cx="18288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G1-G2+G3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8561" y="3662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6903" y="33660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109" y="33846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4232" y="2896361"/>
            <a:ext cx="144145" cy="610235"/>
          </a:xfrm>
          <a:custGeom>
            <a:avLst/>
            <a:gdLst/>
            <a:ahLst/>
            <a:cxnLst/>
            <a:rect l="l" t="t" r="r" b="b"/>
            <a:pathLst>
              <a:path w="144144" h="610235">
                <a:moveTo>
                  <a:pt x="13896" y="466068"/>
                </a:moveTo>
                <a:lnTo>
                  <a:pt x="7893" y="468122"/>
                </a:lnTo>
                <a:lnTo>
                  <a:pt x="3087" y="472338"/>
                </a:lnTo>
                <a:lnTo>
                  <a:pt x="400" y="477853"/>
                </a:lnTo>
                <a:lnTo>
                  <a:pt x="0" y="483963"/>
                </a:lnTo>
                <a:lnTo>
                  <a:pt x="2051" y="489965"/>
                </a:lnTo>
                <a:lnTo>
                  <a:pt x="71901" y="609726"/>
                </a:lnTo>
                <a:lnTo>
                  <a:pt x="90419" y="577976"/>
                </a:lnTo>
                <a:lnTo>
                  <a:pt x="55899" y="577976"/>
                </a:lnTo>
                <a:lnTo>
                  <a:pt x="55899" y="518686"/>
                </a:lnTo>
                <a:lnTo>
                  <a:pt x="29737" y="473837"/>
                </a:lnTo>
                <a:lnTo>
                  <a:pt x="25521" y="469104"/>
                </a:lnTo>
                <a:lnTo>
                  <a:pt x="20006" y="466455"/>
                </a:lnTo>
                <a:lnTo>
                  <a:pt x="13896" y="466068"/>
                </a:lnTo>
                <a:close/>
              </a:path>
              <a:path w="144144" h="610235">
                <a:moveTo>
                  <a:pt x="55899" y="518686"/>
                </a:moveTo>
                <a:lnTo>
                  <a:pt x="55899" y="577976"/>
                </a:lnTo>
                <a:lnTo>
                  <a:pt x="87903" y="577976"/>
                </a:lnTo>
                <a:lnTo>
                  <a:pt x="87903" y="569849"/>
                </a:lnTo>
                <a:lnTo>
                  <a:pt x="58058" y="569849"/>
                </a:lnTo>
                <a:lnTo>
                  <a:pt x="71901" y="546118"/>
                </a:lnTo>
                <a:lnTo>
                  <a:pt x="55899" y="518686"/>
                </a:lnTo>
                <a:close/>
              </a:path>
              <a:path w="144144" h="610235">
                <a:moveTo>
                  <a:pt x="129907" y="466068"/>
                </a:moveTo>
                <a:lnTo>
                  <a:pt x="123797" y="466455"/>
                </a:lnTo>
                <a:lnTo>
                  <a:pt x="118282" y="469104"/>
                </a:lnTo>
                <a:lnTo>
                  <a:pt x="114065" y="473837"/>
                </a:lnTo>
                <a:lnTo>
                  <a:pt x="87903" y="518686"/>
                </a:lnTo>
                <a:lnTo>
                  <a:pt x="87903" y="577976"/>
                </a:lnTo>
                <a:lnTo>
                  <a:pt x="90419" y="577976"/>
                </a:lnTo>
                <a:lnTo>
                  <a:pt x="141751" y="489965"/>
                </a:lnTo>
                <a:lnTo>
                  <a:pt x="143803" y="483963"/>
                </a:lnTo>
                <a:lnTo>
                  <a:pt x="143402" y="477853"/>
                </a:lnTo>
                <a:lnTo>
                  <a:pt x="140715" y="472338"/>
                </a:lnTo>
                <a:lnTo>
                  <a:pt x="135909" y="468122"/>
                </a:lnTo>
                <a:lnTo>
                  <a:pt x="129907" y="466068"/>
                </a:lnTo>
                <a:close/>
              </a:path>
              <a:path w="144144" h="610235">
                <a:moveTo>
                  <a:pt x="71901" y="546118"/>
                </a:moveTo>
                <a:lnTo>
                  <a:pt x="58058" y="569849"/>
                </a:lnTo>
                <a:lnTo>
                  <a:pt x="85744" y="569849"/>
                </a:lnTo>
                <a:lnTo>
                  <a:pt x="71901" y="546118"/>
                </a:lnTo>
                <a:close/>
              </a:path>
              <a:path w="144144" h="610235">
                <a:moveTo>
                  <a:pt x="87903" y="518686"/>
                </a:moveTo>
                <a:lnTo>
                  <a:pt x="71901" y="546118"/>
                </a:lnTo>
                <a:lnTo>
                  <a:pt x="85744" y="569849"/>
                </a:lnTo>
                <a:lnTo>
                  <a:pt x="87903" y="569849"/>
                </a:lnTo>
                <a:lnTo>
                  <a:pt x="87903" y="518686"/>
                </a:lnTo>
                <a:close/>
              </a:path>
              <a:path w="144144" h="610235">
                <a:moveTo>
                  <a:pt x="87903" y="0"/>
                </a:moveTo>
                <a:lnTo>
                  <a:pt x="55899" y="0"/>
                </a:lnTo>
                <a:lnTo>
                  <a:pt x="55899" y="518686"/>
                </a:lnTo>
                <a:lnTo>
                  <a:pt x="71901" y="546118"/>
                </a:lnTo>
                <a:lnTo>
                  <a:pt x="87903" y="518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72133" y="25915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2133" y="3505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134" y="37388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7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5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733" y="3738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016" y="34422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9275" y="33846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133" y="4420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125" y="2896235"/>
            <a:ext cx="134620" cy="915035"/>
          </a:xfrm>
          <a:custGeom>
            <a:avLst/>
            <a:gdLst/>
            <a:ahLst/>
            <a:cxnLst/>
            <a:rect l="l" t="t" r="r" b="b"/>
            <a:pathLst>
              <a:path w="134619" h="915035">
                <a:moveTo>
                  <a:pt x="67208" y="57512"/>
                </a:moveTo>
                <a:lnTo>
                  <a:pt x="52730" y="82332"/>
                </a:lnTo>
                <a:lnTo>
                  <a:pt x="52730" y="914526"/>
                </a:lnTo>
                <a:lnTo>
                  <a:pt x="81686" y="914526"/>
                </a:lnTo>
                <a:lnTo>
                  <a:pt x="81686" y="82332"/>
                </a:lnTo>
                <a:lnTo>
                  <a:pt x="67208" y="57512"/>
                </a:lnTo>
                <a:close/>
              </a:path>
              <a:path w="134619" h="915035">
                <a:moveTo>
                  <a:pt x="67208" y="0"/>
                </a:moveTo>
                <a:lnTo>
                  <a:pt x="4025" y="108330"/>
                </a:lnTo>
                <a:lnTo>
                  <a:pt x="0" y="115315"/>
                </a:lnTo>
                <a:lnTo>
                  <a:pt x="2336" y="124078"/>
                </a:lnTo>
                <a:lnTo>
                  <a:pt x="16141" y="132206"/>
                </a:lnTo>
                <a:lnTo>
                  <a:pt x="25018" y="129920"/>
                </a:lnTo>
                <a:lnTo>
                  <a:pt x="29044" y="122936"/>
                </a:lnTo>
                <a:lnTo>
                  <a:pt x="52730" y="82332"/>
                </a:lnTo>
                <a:lnTo>
                  <a:pt x="52730" y="28828"/>
                </a:lnTo>
                <a:lnTo>
                  <a:pt x="84022" y="28828"/>
                </a:lnTo>
                <a:lnTo>
                  <a:pt x="67208" y="0"/>
                </a:lnTo>
                <a:close/>
              </a:path>
              <a:path w="134619" h="915035">
                <a:moveTo>
                  <a:pt x="84022" y="28828"/>
                </a:moveTo>
                <a:lnTo>
                  <a:pt x="81686" y="28828"/>
                </a:lnTo>
                <a:lnTo>
                  <a:pt x="81686" y="82332"/>
                </a:lnTo>
                <a:lnTo>
                  <a:pt x="105371" y="122936"/>
                </a:lnTo>
                <a:lnTo>
                  <a:pt x="109410" y="129920"/>
                </a:lnTo>
                <a:lnTo>
                  <a:pt x="118275" y="132206"/>
                </a:lnTo>
                <a:lnTo>
                  <a:pt x="132080" y="124078"/>
                </a:lnTo>
                <a:lnTo>
                  <a:pt x="134416" y="115315"/>
                </a:lnTo>
                <a:lnTo>
                  <a:pt x="130390" y="108330"/>
                </a:lnTo>
                <a:lnTo>
                  <a:pt x="84022" y="28828"/>
                </a:lnTo>
                <a:close/>
              </a:path>
              <a:path w="134619" h="915035">
                <a:moveTo>
                  <a:pt x="81686" y="28828"/>
                </a:moveTo>
                <a:lnTo>
                  <a:pt x="52730" y="28828"/>
                </a:lnTo>
                <a:lnTo>
                  <a:pt x="52730" y="82332"/>
                </a:lnTo>
                <a:lnTo>
                  <a:pt x="67208" y="57512"/>
                </a:lnTo>
                <a:lnTo>
                  <a:pt x="54698" y="36067"/>
                </a:lnTo>
                <a:lnTo>
                  <a:pt x="81686" y="36067"/>
                </a:lnTo>
                <a:lnTo>
                  <a:pt x="81686" y="28828"/>
                </a:lnTo>
                <a:close/>
              </a:path>
              <a:path w="134619" h="915035">
                <a:moveTo>
                  <a:pt x="81686" y="36067"/>
                </a:moveTo>
                <a:lnTo>
                  <a:pt x="79717" y="36067"/>
                </a:lnTo>
                <a:lnTo>
                  <a:pt x="67208" y="57512"/>
                </a:lnTo>
                <a:lnTo>
                  <a:pt x="81686" y="82332"/>
                </a:lnTo>
                <a:lnTo>
                  <a:pt x="81686" y="36067"/>
                </a:lnTo>
                <a:close/>
              </a:path>
              <a:path w="134619" h="915035">
                <a:moveTo>
                  <a:pt x="79717" y="36067"/>
                </a:moveTo>
                <a:lnTo>
                  <a:pt x="54698" y="36067"/>
                </a:lnTo>
                <a:lnTo>
                  <a:pt x="67208" y="57512"/>
                </a:lnTo>
                <a:lnTo>
                  <a:pt x="79717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333" y="2829179"/>
            <a:ext cx="305435" cy="134620"/>
          </a:xfrm>
          <a:custGeom>
            <a:avLst/>
            <a:gdLst/>
            <a:ahLst/>
            <a:cxnLst/>
            <a:rect l="l" t="t" r="r" b="b"/>
            <a:pathLst>
              <a:path w="305434" h="134619">
                <a:moveTo>
                  <a:pt x="247497" y="67183"/>
                </a:moveTo>
                <a:lnTo>
                  <a:pt x="181965" y="105410"/>
                </a:lnTo>
                <a:lnTo>
                  <a:pt x="175069" y="109347"/>
                </a:lnTo>
                <a:lnTo>
                  <a:pt x="172732" y="118237"/>
                </a:lnTo>
                <a:lnTo>
                  <a:pt x="176758" y="125095"/>
                </a:lnTo>
                <a:lnTo>
                  <a:pt x="180784" y="132080"/>
                </a:lnTo>
                <a:lnTo>
                  <a:pt x="189649" y="134366"/>
                </a:lnTo>
                <a:lnTo>
                  <a:pt x="280020" y="81661"/>
                </a:lnTo>
                <a:lnTo>
                  <a:pt x="276136" y="81661"/>
                </a:lnTo>
                <a:lnTo>
                  <a:pt x="276136" y="79629"/>
                </a:lnTo>
                <a:lnTo>
                  <a:pt x="268833" y="79629"/>
                </a:lnTo>
                <a:lnTo>
                  <a:pt x="247497" y="67183"/>
                </a:lnTo>
                <a:close/>
              </a:path>
              <a:path w="305434" h="134619">
                <a:moveTo>
                  <a:pt x="2226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222678" y="81661"/>
                </a:lnTo>
                <a:lnTo>
                  <a:pt x="247497" y="67183"/>
                </a:lnTo>
                <a:lnTo>
                  <a:pt x="222678" y="52705"/>
                </a:lnTo>
                <a:close/>
              </a:path>
              <a:path w="305434" h="134619">
                <a:moveTo>
                  <a:pt x="280020" y="52705"/>
                </a:moveTo>
                <a:lnTo>
                  <a:pt x="276136" y="52705"/>
                </a:lnTo>
                <a:lnTo>
                  <a:pt x="276136" y="81661"/>
                </a:lnTo>
                <a:lnTo>
                  <a:pt x="280020" y="81661"/>
                </a:lnTo>
                <a:lnTo>
                  <a:pt x="304863" y="67183"/>
                </a:lnTo>
                <a:lnTo>
                  <a:pt x="280020" y="52705"/>
                </a:lnTo>
                <a:close/>
              </a:path>
              <a:path w="305434" h="134619">
                <a:moveTo>
                  <a:pt x="268833" y="54737"/>
                </a:moveTo>
                <a:lnTo>
                  <a:pt x="247497" y="67183"/>
                </a:lnTo>
                <a:lnTo>
                  <a:pt x="268833" y="79629"/>
                </a:lnTo>
                <a:lnTo>
                  <a:pt x="268833" y="54737"/>
                </a:lnTo>
                <a:close/>
              </a:path>
              <a:path w="305434" h="134619">
                <a:moveTo>
                  <a:pt x="276136" y="54737"/>
                </a:moveTo>
                <a:lnTo>
                  <a:pt x="268833" y="54737"/>
                </a:lnTo>
                <a:lnTo>
                  <a:pt x="268833" y="79629"/>
                </a:lnTo>
                <a:lnTo>
                  <a:pt x="276136" y="79629"/>
                </a:lnTo>
                <a:lnTo>
                  <a:pt x="276136" y="54737"/>
                </a:lnTo>
                <a:close/>
              </a:path>
              <a:path w="305434" h="134619">
                <a:moveTo>
                  <a:pt x="189649" y="0"/>
                </a:moveTo>
                <a:lnTo>
                  <a:pt x="180784" y="2286"/>
                </a:lnTo>
                <a:lnTo>
                  <a:pt x="176758" y="9271"/>
                </a:lnTo>
                <a:lnTo>
                  <a:pt x="172732" y="16129"/>
                </a:lnTo>
                <a:lnTo>
                  <a:pt x="175069" y="25019"/>
                </a:lnTo>
                <a:lnTo>
                  <a:pt x="181965" y="28956"/>
                </a:lnTo>
                <a:lnTo>
                  <a:pt x="247497" y="67183"/>
                </a:lnTo>
                <a:lnTo>
                  <a:pt x="268833" y="54737"/>
                </a:lnTo>
                <a:lnTo>
                  <a:pt x="276136" y="54737"/>
                </a:lnTo>
                <a:lnTo>
                  <a:pt x="276136" y="52705"/>
                </a:lnTo>
                <a:lnTo>
                  <a:pt x="280020" y="52705"/>
                </a:lnTo>
                <a:lnTo>
                  <a:pt x="189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7333" y="4657978"/>
            <a:ext cx="305435" cy="134620"/>
          </a:xfrm>
          <a:custGeom>
            <a:avLst/>
            <a:gdLst/>
            <a:ahLst/>
            <a:cxnLst/>
            <a:rect l="l" t="t" r="r" b="b"/>
            <a:pathLst>
              <a:path w="305434" h="134620">
                <a:moveTo>
                  <a:pt x="247497" y="67183"/>
                </a:moveTo>
                <a:lnTo>
                  <a:pt x="181965" y="105410"/>
                </a:lnTo>
                <a:lnTo>
                  <a:pt x="175069" y="109347"/>
                </a:lnTo>
                <a:lnTo>
                  <a:pt x="172732" y="118237"/>
                </a:lnTo>
                <a:lnTo>
                  <a:pt x="176758" y="125095"/>
                </a:lnTo>
                <a:lnTo>
                  <a:pt x="180784" y="132080"/>
                </a:lnTo>
                <a:lnTo>
                  <a:pt x="189649" y="134366"/>
                </a:lnTo>
                <a:lnTo>
                  <a:pt x="280020" y="81661"/>
                </a:lnTo>
                <a:lnTo>
                  <a:pt x="276136" y="81661"/>
                </a:lnTo>
                <a:lnTo>
                  <a:pt x="276136" y="79629"/>
                </a:lnTo>
                <a:lnTo>
                  <a:pt x="268833" y="79629"/>
                </a:lnTo>
                <a:lnTo>
                  <a:pt x="247497" y="67183"/>
                </a:lnTo>
                <a:close/>
              </a:path>
              <a:path w="305434" h="134620">
                <a:moveTo>
                  <a:pt x="2226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222678" y="81661"/>
                </a:lnTo>
                <a:lnTo>
                  <a:pt x="247497" y="67183"/>
                </a:lnTo>
                <a:lnTo>
                  <a:pt x="222678" y="52705"/>
                </a:lnTo>
                <a:close/>
              </a:path>
              <a:path w="305434" h="134620">
                <a:moveTo>
                  <a:pt x="280020" y="52705"/>
                </a:moveTo>
                <a:lnTo>
                  <a:pt x="276136" y="52705"/>
                </a:lnTo>
                <a:lnTo>
                  <a:pt x="276136" y="81661"/>
                </a:lnTo>
                <a:lnTo>
                  <a:pt x="280020" y="81661"/>
                </a:lnTo>
                <a:lnTo>
                  <a:pt x="304863" y="67183"/>
                </a:lnTo>
                <a:lnTo>
                  <a:pt x="280020" y="52705"/>
                </a:lnTo>
                <a:close/>
              </a:path>
              <a:path w="305434" h="134620">
                <a:moveTo>
                  <a:pt x="268833" y="54737"/>
                </a:moveTo>
                <a:lnTo>
                  <a:pt x="247497" y="67183"/>
                </a:lnTo>
                <a:lnTo>
                  <a:pt x="268833" y="79629"/>
                </a:lnTo>
                <a:lnTo>
                  <a:pt x="268833" y="54737"/>
                </a:lnTo>
                <a:close/>
              </a:path>
              <a:path w="305434" h="134620">
                <a:moveTo>
                  <a:pt x="276136" y="54737"/>
                </a:moveTo>
                <a:lnTo>
                  <a:pt x="268833" y="54737"/>
                </a:lnTo>
                <a:lnTo>
                  <a:pt x="268833" y="79629"/>
                </a:lnTo>
                <a:lnTo>
                  <a:pt x="276136" y="79629"/>
                </a:lnTo>
                <a:lnTo>
                  <a:pt x="276136" y="54737"/>
                </a:lnTo>
                <a:close/>
              </a:path>
              <a:path w="305434" h="134620">
                <a:moveTo>
                  <a:pt x="189649" y="0"/>
                </a:moveTo>
                <a:lnTo>
                  <a:pt x="180784" y="2286"/>
                </a:lnTo>
                <a:lnTo>
                  <a:pt x="176758" y="9271"/>
                </a:lnTo>
                <a:lnTo>
                  <a:pt x="172732" y="16129"/>
                </a:lnTo>
                <a:lnTo>
                  <a:pt x="175069" y="25019"/>
                </a:lnTo>
                <a:lnTo>
                  <a:pt x="181965" y="28956"/>
                </a:lnTo>
                <a:lnTo>
                  <a:pt x="247497" y="67183"/>
                </a:lnTo>
                <a:lnTo>
                  <a:pt x="268833" y="54737"/>
                </a:lnTo>
                <a:lnTo>
                  <a:pt x="276136" y="54737"/>
                </a:lnTo>
                <a:lnTo>
                  <a:pt x="276136" y="52705"/>
                </a:lnTo>
                <a:lnTo>
                  <a:pt x="280020" y="52705"/>
                </a:lnTo>
                <a:lnTo>
                  <a:pt x="189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0125" y="3810761"/>
            <a:ext cx="134620" cy="915035"/>
          </a:xfrm>
          <a:custGeom>
            <a:avLst/>
            <a:gdLst/>
            <a:ahLst/>
            <a:cxnLst/>
            <a:rect l="l" t="t" r="r" b="b"/>
            <a:pathLst>
              <a:path w="134619" h="915035">
                <a:moveTo>
                  <a:pt x="16141" y="782319"/>
                </a:moveTo>
                <a:lnTo>
                  <a:pt x="2336" y="790448"/>
                </a:lnTo>
                <a:lnTo>
                  <a:pt x="0" y="799211"/>
                </a:lnTo>
                <a:lnTo>
                  <a:pt x="4025" y="806195"/>
                </a:lnTo>
                <a:lnTo>
                  <a:pt x="67208" y="914526"/>
                </a:lnTo>
                <a:lnTo>
                  <a:pt x="84022" y="885698"/>
                </a:lnTo>
                <a:lnTo>
                  <a:pt x="52730" y="885698"/>
                </a:lnTo>
                <a:lnTo>
                  <a:pt x="52730" y="832194"/>
                </a:lnTo>
                <a:lnTo>
                  <a:pt x="29044" y="791590"/>
                </a:lnTo>
                <a:lnTo>
                  <a:pt x="25018" y="784606"/>
                </a:lnTo>
                <a:lnTo>
                  <a:pt x="16141" y="782319"/>
                </a:lnTo>
                <a:close/>
              </a:path>
              <a:path w="134619" h="915035">
                <a:moveTo>
                  <a:pt x="52730" y="832194"/>
                </a:moveTo>
                <a:lnTo>
                  <a:pt x="52730" y="885698"/>
                </a:lnTo>
                <a:lnTo>
                  <a:pt x="81686" y="885698"/>
                </a:lnTo>
                <a:lnTo>
                  <a:pt x="81686" y="878458"/>
                </a:lnTo>
                <a:lnTo>
                  <a:pt x="54698" y="878458"/>
                </a:lnTo>
                <a:lnTo>
                  <a:pt x="67208" y="857014"/>
                </a:lnTo>
                <a:lnTo>
                  <a:pt x="52730" y="832194"/>
                </a:lnTo>
                <a:close/>
              </a:path>
              <a:path w="134619" h="915035">
                <a:moveTo>
                  <a:pt x="118275" y="782319"/>
                </a:moveTo>
                <a:lnTo>
                  <a:pt x="109410" y="784606"/>
                </a:lnTo>
                <a:lnTo>
                  <a:pt x="105371" y="791590"/>
                </a:lnTo>
                <a:lnTo>
                  <a:pt x="81686" y="832194"/>
                </a:lnTo>
                <a:lnTo>
                  <a:pt x="81686" y="885698"/>
                </a:lnTo>
                <a:lnTo>
                  <a:pt x="84022" y="885698"/>
                </a:lnTo>
                <a:lnTo>
                  <a:pt x="130390" y="806195"/>
                </a:lnTo>
                <a:lnTo>
                  <a:pt x="134416" y="799211"/>
                </a:lnTo>
                <a:lnTo>
                  <a:pt x="132080" y="790448"/>
                </a:lnTo>
                <a:lnTo>
                  <a:pt x="118275" y="782319"/>
                </a:lnTo>
                <a:close/>
              </a:path>
              <a:path w="134619" h="915035">
                <a:moveTo>
                  <a:pt x="67208" y="857014"/>
                </a:moveTo>
                <a:lnTo>
                  <a:pt x="54698" y="878458"/>
                </a:lnTo>
                <a:lnTo>
                  <a:pt x="79717" y="878458"/>
                </a:lnTo>
                <a:lnTo>
                  <a:pt x="67208" y="857014"/>
                </a:lnTo>
                <a:close/>
              </a:path>
              <a:path w="134619" h="915035">
                <a:moveTo>
                  <a:pt x="81686" y="832194"/>
                </a:moveTo>
                <a:lnTo>
                  <a:pt x="67208" y="857014"/>
                </a:lnTo>
                <a:lnTo>
                  <a:pt x="79717" y="878458"/>
                </a:lnTo>
                <a:lnTo>
                  <a:pt x="81686" y="878458"/>
                </a:lnTo>
                <a:lnTo>
                  <a:pt x="81686" y="832194"/>
                </a:lnTo>
                <a:close/>
              </a:path>
              <a:path w="134619" h="915035">
                <a:moveTo>
                  <a:pt x="81686" y="0"/>
                </a:moveTo>
                <a:lnTo>
                  <a:pt x="52730" y="0"/>
                </a:lnTo>
                <a:lnTo>
                  <a:pt x="52730" y="832194"/>
                </a:lnTo>
                <a:lnTo>
                  <a:pt x="67208" y="857014"/>
                </a:lnTo>
                <a:lnTo>
                  <a:pt x="81686" y="832194"/>
                </a:lnTo>
                <a:lnTo>
                  <a:pt x="81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91333" y="35059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1733" y="28244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1733" y="46532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4232" y="4115434"/>
            <a:ext cx="144145" cy="610235"/>
          </a:xfrm>
          <a:custGeom>
            <a:avLst/>
            <a:gdLst/>
            <a:ahLst/>
            <a:cxnLst/>
            <a:rect l="l" t="t" r="r" b="b"/>
            <a:pathLst>
              <a:path w="144144" h="610235">
                <a:moveTo>
                  <a:pt x="71901" y="63608"/>
                </a:moveTo>
                <a:lnTo>
                  <a:pt x="55899" y="91040"/>
                </a:lnTo>
                <a:lnTo>
                  <a:pt x="55899" y="609726"/>
                </a:lnTo>
                <a:lnTo>
                  <a:pt x="87903" y="609726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610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610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610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610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610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0933" y="3738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1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1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60347" y="2622931"/>
            <a:ext cx="450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R1(s)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56917" y="4451984"/>
            <a:ext cx="45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R3(s)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85669" y="32325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74747" y="40518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1517" y="3460826"/>
            <a:ext cx="656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R2(s)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3000" baseline="16666" dirty="0">
                <a:latin typeface="Tahoma"/>
                <a:cs typeface="Tahoma"/>
              </a:rPr>
              <a:t>-</a:t>
            </a:r>
            <a:endParaRPr sz="3000" baseline="16666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140" y="5290566"/>
            <a:ext cx="33629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06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R1(s)-R2(s)+R3(s)</a:t>
            </a:r>
            <a:endParaRPr sz="2000">
              <a:latin typeface="Tahoma"/>
              <a:cs typeface="Tahoma"/>
            </a:endParaRPr>
          </a:p>
          <a:p>
            <a:pPr marL="474980" algn="ctr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=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G1R(s)-G2R(s)+G3R(s)</a:t>
            </a:r>
            <a:endParaRPr sz="2000">
              <a:latin typeface="Tahoma"/>
              <a:cs typeface="Tahoma"/>
            </a:endParaRPr>
          </a:p>
          <a:p>
            <a:pPr marR="367665" algn="ctr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C(s)=(G1-G2+G3)</a:t>
            </a:r>
            <a:r>
              <a:rPr sz="20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1761" y="3662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4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4" h="144145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27861"/>
            <a:ext cx="430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Rule 3: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Eliminate Feedback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53162" y="26720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6" y="0"/>
                </a:moveTo>
                <a:lnTo>
                  <a:pt x="368296" y="400"/>
                </a:lnTo>
                <a:lnTo>
                  <a:pt x="362772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1922" y="23751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5561" y="27439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9561" y="2439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9161" y="26720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9561" y="3658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362" y="2439161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90" y="255374"/>
                </a:lnTo>
                <a:lnTo>
                  <a:pt x="13596" y="208483"/>
                </a:lnTo>
                <a:lnTo>
                  <a:pt x="29768" y="164753"/>
                </a:lnTo>
                <a:lnTo>
                  <a:pt x="51457" y="124815"/>
                </a:lnTo>
                <a:lnTo>
                  <a:pt x="78114" y="89296"/>
                </a:lnTo>
                <a:lnTo>
                  <a:pt x="109190" y="58826"/>
                </a:lnTo>
                <a:lnTo>
                  <a:pt x="144135" y="34032"/>
                </a:lnTo>
                <a:lnTo>
                  <a:pt x="182402" y="15544"/>
                </a:lnTo>
                <a:lnTo>
                  <a:pt x="223439" y="3990"/>
                </a:lnTo>
                <a:lnTo>
                  <a:pt x="266700" y="0"/>
                </a:lnTo>
                <a:lnTo>
                  <a:pt x="309960" y="3990"/>
                </a:lnTo>
                <a:lnTo>
                  <a:pt x="350997" y="15544"/>
                </a:lnTo>
                <a:lnTo>
                  <a:pt x="389264" y="34032"/>
                </a:lnTo>
                <a:lnTo>
                  <a:pt x="424209" y="58826"/>
                </a:lnTo>
                <a:lnTo>
                  <a:pt x="455285" y="89296"/>
                </a:lnTo>
                <a:lnTo>
                  <a:pt x="481942" y="124815"/>
                </a:lnTo>
                <a:lnTo>
                  <a:pt x="503631" y="164753"/>
                </a:lnTo>
                <a:lnTo>
                  <a:pt x="519803" y="208483"/>
                </a:lnTo>
                <a:lnTo>
                  <a:pt x="529909" y="255374"/>
                </a:lnTo>
                <a:lnTo>
                  <a:pt x="533400" y="304800"/>
                </a:lnTo>
                <a:lnTo>
                  <a:pt x="529909" y="354225"/>
                </a:lnTo>
                <a:lnTo>
                  <a:pt x="519803" y="401116"/>
                </a:lnTo>
                <a:lnTo>
                  <a:pt x="503631" y="444846"/>
                </a:lnTo>
                <a:lnTo>
                  <a:pt x="481942" y="484784"/>
                </a:lnTo>
                <a:lnTo>
                  <a:pt x="455285" y="520303"/>
                </a:lnTo>
                <a:lnTo>
                  <a:pt x="424209" y="550773"/>
                </a:lnTo>
                <a:lnTo>
                  <a:pt x="389264" y="575567"/>
                </a:lnTo>
                <a:lnTo>
                  <a:pt x="350997" y="594055"/>
                </a:lnTo>
                <a:lnTo>
                  <a:pt x="309960" y="605609"/>
                </a:lnTo>
                <a:lnTo>
                  <a:pt x="266700" y="609600"/>
                </a:lnTo>
                <a:lnTo>
                  <a:pt x="223439" y="605609"/>
                </a:lnTo>
                <a:lnTo>
                  <a:pt x="182402" y="594055"/>
                </a:lnTo>
                <a:lnTo>
                  <a:pt x="144135" y="575567"/>
                </a:lnTo>
                <a:lnTo>
                  <a:pt x="109190" y="550773"/>
                </a:lnTo>
                <a:lnTo>
                  <a:pt x="78114" y="520303"/>
                </a:lnTo>
                <a:lnTo>
                  <a:pt x="51457" y="484784"/>
                </a:lnTo>
                <a:lnTo>
                  <a:pt x="29768" y="444846"/>
                </a:lnTo>
                <a:lnTo>
                  <a:pt x="13596" y="401116"/>
                </a:lnTo>
                <a:lnTo>
                  <a:pt x="34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323" y="2514600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0" y="0"/>
                </a:moveTo>
                <a:lnTo>
                  <a:pt x="377825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323" y="2526792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377825" y="0"/>
                </a:moveTo>
                <a:lnTo>
                  <a:pt x="0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761" y="2683891"/>
            <a:ext cx="685800" cy="120650"/>
          </a:xfrm>
          <a:custGeom>
            <a:avLst/>
            <a:gdLst/>
            <a:ahLst/>
            <a:cxnLst/>
            <a:rect l="l" t="t" r="r" b="b"/>
            <a:pathLst>
              <a:path w="685800" h="120650">
                <a:moveTo>
                  <a:pt x="634510" y="60071"/>
                </a:moveTo>
                <a:lnTo>
                  <a:pt x="575944" y="94234"/>
                </a:lnTo>
                <a:lnTo>
                  <a:pt x="569721" y="97789"/>
                </a:lnTo>
                <a:lnTo>
                  <a:pt x="567689" y="105791"/>
                </a:lnTo>
                <a:lnTo>
                  <a:pt x="571245" y="111887"/>
                </a:lnTo>
                <a:lnTo>
                  <a:pt x="574801" y="118110"/>
                </a:lnTo>
                <a:lnTo>
                  <a:pt x="582802" y="120142"/>
                </a:lnTo>
                <a:lnTo>
                  <a:pt x="663589" y="73025"/>
                </a:lnTo>
                <a:lnTo>
                  <a:pt x="660145" y="73025"/>
                </a:lnTo>
                <a:lnTo>
                  <a:pt x="660145" y="71247"/>
                </a:lnTo>
                <a:lnTo>
                  <a:pt x="653669" y="71247"/>
                </a:lnTo>
                <a:lnTo>
                  <a:pt x="634510" y="60071"/>
                </a:lnTo>
                <a:close/>
              </a:path>
              <a:path w="685800" h="120650">
                <a:moveTo>
                  <a:pt x="612303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612303" y="73025"/>
                </a:lnTo>
                <a:lnTo>
                  <a:pt x="634510" y="60071"/>
                </a:lnTo>
                <a:lnTo>
                  <a:pt x="612303" y="47117"/>
                </a:lnTo>
                <a:close/>
              </a:path>
              <a:path w="685800" h="120650">
                <a:moveTo>
                  <a:pt x="663588" y="47117"/>
                </a:moveTo>
                <a:lnTo>
                  <a:pt x="660145" y="47117"/>
                </a:lnTo>
                <a:lnTo>
                  <a:pt x="660145" y="73025"/>
                </a:lnTo>
                <a:lnTo>
                  <a:pt x="663589" y="73025"/>
                </a:lnTo>
                <a:lnTo>
                  <a:pt x="685800" y="60071"/>
                </a:lnTo>
                <a:lnTo>
                  <a:pt x="663588" y="47117"/>
                </a:lnTo>
                <a:close/>
              </a:path>
              <a:path w="685800" h="120650">
                <a:moveTo>
                  <a:pt x="653669" y="48895"/>
                </a:moveTo>
                <a:lnTo>
                  <a:pt x="634510" y="60071"/>
                </a:lnTo>
                <a:lnTo>
                  <a:pt x="653669" y="71247"/>
                </a:lnTo>
                <a:lnTo>
                  <a:pt x="653669" y="48895"/>
                </a:lnTo>
                <a:close/>
              </a:path>
              <a:path w="685800" h="120650">
                <a:moveTo>
                  <a:pt x="660145" y="48895"/>
                </a:moveTo>
                <a:lnTo>
                  <a:pt x="653669" y="48895"/>
                </a:lnTo>
                <a:lnTo>
                  <a:pt x="653669" y="71247"/>
                </a:lnTo>
                <a:lnTo>
                  <a:pt x="660145" y="71247"/>
                </a:lnTo>
                <a:lnTo>
                  <a:pt x="660145" y="48895"/>
                </a:lnTo>
                <a:close/>
              </a:path>
              <a:path w="685800" h="120650">
                <a:moveTo>
                  <a:pt x="582802" y="0"/>
                </a:moveTo>
                <a:lnTo>
                  <a:pt x="574801" y="2032"/>
                </a:lnTo>
                <a:lnTo>
                  <a:pt x="571245" y="8255"/>
                </a:lnTo>
                <a:lnTo>
                  <a:pt x="567689" y="14350"/>
                </a:lnTo>
                <a:lnTo>
                  <a:pt x="569721" y="22351"/>
                </a:lnTo>
                <a:lnTo>
                  <a:pt x="575944" y="25908"/>
                </a:lnTo>
                <a:lnTo>
                  <a:pt x="634510" y="60071"/>
                </a:lnTo>
                <a:lnTo>
                  <a:pt x="653669" y="48895"/>
                </a:lnTo>
                <a:lnTo>
                  <a:pt x="660145" y="48895"/>
                </a:lnTo>
                <a:lnTo>
                  <a:pt x="660145" y="47117"/>
                </a:lnTo>
                <a:lnTo>
                  <a:pt x="663588" y="47117"/>
                </a:lnTo>
                <a:lnTo>
                  <a:pt x="58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8691" y="2731770"/>
            <a:ext cx="120650" cy="1250950"/>
          </a:xfrm>
          <a:custGeom>
            <a:avLst/>
            <a:gdLst/>
            <a:ahLst/>
            <a:cxnLst/>
            <a:rect l="l" t="t" r="r" b="b"/>
            <a:pathLst>
              <a:path w="120650" h="1250950">
                <a:moveTo>
                  <a:pt x="14350" y="1132839"/>
                </a:moveTo>
                <a:lnTo>
                  <a:pt x="8254" y="1136395"/>
                </a:lnTo>
                <a:lnTo>
                  <a:pt x="2031" y="1139952"/>
                </a:lnTo>
                <a:lnTo>
                  <a:pt x="0" y="1147952"/>
                </a:lnTo>
                <a:lnTo>
                  <a:pt x="60070" y="1250949"/>
                </a:lnTo>
                <a:lnTo>
                  <a:pt x="75033" y="1225295"/>
                </a:lnTo>
                <a:lnTo>
                  <a:pt x="47116" y="1225295"/>
                </a:lnTo>
                <a:lnTo>
                  <a:pt x="47116" y="1177453"/>
                </a:lnTo>
                <a:lnTo>
                  <a:pt x="25907" y="1141094"/>
                </a:lnTo>
                <a:lnTo>
                  <a:pt x="22351" y="1134871"/>
                </a:lnTo>
                <a:lnTo>
                  <a:pt x="14350" y="1132839"/>
                </a:lnTo>
                <a:close/>
              </a:path>
              <a:path w="120650" h="1250950">
                <a:moveTo>
                  <a:pt x="47116" y="1177453"/>
                </a:moveTo>
                <a:lnTo>
                  <a:pt x="47116" y="1225295"/>
                </a:lnTo>
                <a:lnTo>
                  <a:pt x="73025" y="1225295"/>
                </a:lnTo>
                <a:lnTo>
                  <a:pt x="73025" y="1218818"/>
                </a:lnTo>
                <a:lnTo>
                  <a:pt x="48894" y="1218818"/>
                </a:lnTo>
                <a:lnTo>
                  <a:pt x="60070" y="1199660"/>
                </a:lnTo>
                <a:lnTo>
                  <a:pt x="47116" y="1177453"/>
                </a:lnTo>
                <a:close/>
              </a:path>
              <a:path w="120650" h="1250950">
                <a:moveTo>
                  <a:pt x="105790" y="1132839"/>
                </a:moveTo>
                <a:lnTo>
                  <a:pt x="97789" y="1134871"/>
                </a:lnTo>
                <a:lnTo>
                  <a:pt x="94233" y="1141094"/>
                </a:lnTo>
                <a:lnTo>
                  <a:pt x="73025" y="1177453"/>
                </a:lnTo>
                <a:lnTo>
                  <a:pt x="73025" y="1225295"/>
                </a:lnTo>
                <a:lnTo>
                  <a:pt x="75033" y="1225295"/>
                </a:lnTo>
                <a:lnTo>
                  <a:pt x="120141" y="1147952"/>
                </a:lnTo>
                <a:lnTo>
                  <a:pt x="118109" y="1139952"/>
                </a:lnTo>
                <a:lnTo>
                  <a:pt x="111886" y="1136395"/>
                </a:lnTo>
                <a:lnTo>
                  <a:pt x="105790" y="1132839"/>
                </a:lnTo>
                <a:close/>
              </a:path>
              <a:path w="120650" h="1250950">
                <a:moveTo>
                  <a:pt x="60070" y="1199660"/>
                </a:moveTo>
                <a:lnTo>
                  <a:pt x="48894" y="1218818"/>
                </a:lnTo>
                <a:lnTo>
                  <a:pt x="71246" y="1218818"/>
                </a:lnTo>
                <a:lnTo>
                  <a:pt x="60070" y="1199660"/>
                </a:lnTo>
                <a:close/>
              </a:path>
              <a:path w="120650" h="1250950">
                <a:moveTo>
                  <a:pt x="73025" y="1177453"/>
                </a:moveTo>
                <a:lnTo>
                  <a:pt x="60070" y="1199660"/>
                </a:lnTo>
                <a:lnTo>
                  <a:pt x="71246" y="1218818"/>
                </a:lnTo>
                <a:lnTo>
                  <a:pt x="73025" y="1218818"/>
                </a:lnTo>
                <a:lnTo>
                  <a:pt x="73025" y="1177453"/>
                </a:lnTo>
                <a:close/>
              </a:path>
              <a:path w="120650" h="1250950">
                <a:moveTo>
                  <a:pt x="73025" y="0"/>
                </a:moveTo>
                <a:lnTo>
                  <a:pt x="47116" y="0"/>
                </a:lnTo>
                <a:lnTo>
                  <a:pt x="47116" y="1177453"/>
                </a:lnTo>
                <a:lnTo>
                  <a:pt x="60070" y="1199660"/>
                </a:lnTo>
                <a:lnTo>
                  <a:pt x="73025" y="117745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9161" y="3904615"/>
            <a:ext cx="610235" cy="120650"/>
          </a:xfrm>
          <a:custGeom>
            <a:avLst/>
            <a:gdLst/>
            <a:ahLst/>
            <a:cxnLst/>
            <a:rect l="l" t="t" r="r" b="b"/>
            <a:pathLst>
              <a:path w="610235" h="120650">
                <a:moveTo>
                  <a:pt x="104012" y="0"/>
                </a:moveTo>
                <a:lnTo>
                  <a:pt x="0" y="58547"/>
                </a:lnTo>
                <a:lnTo>
                  <a:pt x="102107" y="120268"/>
                </a:lnTo>
                <a:lnTo>
                  <a:pt x="109981" y="118364"/>
                </a:lnTo>
                <a:lnTo>
                  <a:pt x="113792" y="112141"/>
                </a:lnTo>
                <a:lnTo>
                  <a:pt x="117475" y="106045"/>
                </a:lnTo>
                <a:lnTo>
                  <a:pt x="115443" y="98171"/>
                </a:lnTo>
                <a:lnTo>
                  <a:pt x="109346" y="94361"/>
                </a:lnTo>
                <a:lnTo>
                  <a:pt x="73371" y="72633"/>
                </a:lnTo>
                <a:lnTo>
                  <a:pt x="25400" y="71882"/>
                </a:lnTo>
                <a:lnTo>
                  <a:pt x="25907" y="45974"/>
                </a:lnTo>
                <a:lnTo>
                  <a:pt x="75149" y="45974"/>
                </a:lnTo>
                <a:lnTo>
                  <a:pt x="116712" y="22606"/>
                </a:lnTo>
                <a:lnTo>
                  <a:pt x="118871" y="14732"/>
                </a:lnTo>
                <a:lnTo>
                  <a:pt x="115315" y="8509"/>
                </a:lnTo>
                <a:lnTo>
                  <a:pt x="111887" y="2286"/>
                </a:lnTo>
                <a:lnTo>
                  <a:pt x="104012" y="0"/>
                </a:lnTo>
                <a:close/>
              </a:path>
              <a:path w="610235" h="120650">
                <a:moveTo>
                  <a:pt x="73814" y="46724"/>
                </a:moveTo>
                <a:lnTo>
                  <a:pt x="51368" y="59344"/>
                </a:lnTo>
                <a:lnTo>
                  <a:pt x="73371" y="72633"/>
                </a:lnTo>
                <a:lnTo>
                  <a:pt x="609345" y="81026"/>
                </a:lnTo>
                <a:lnTo>
                  <a:pt x="609854" y="55118"/>
                </a:lnTo>
                <a:lnTo>
                  <a:pt x="73814" y="46724"/>
                </a:lnTo>
                <a:close/>
              </a:path>
              <a:path w="610235" h="120650">
                <a:moveTo>
                  <a:pt x="25907" y="45974"/>
                </a:moveTo>
                <a:lnTo>
                  <a:pt x="25400" y="71882"/>
                </a:lnTo>
                <a:lnTo>
                  <a:pt x="73371" y="72633"/>
                </a:lnTo>
                <a:lnTo>
                  <a:pt x="69394" y="70231"/>
                </a:lnTo>
                <a:lnTo>
                  <a:pt x="32004" y="70231"/>
                </a:lnTo>
                <a:lnTo>
                  <a:pt x="32385" y="47879"/>
                </a:lnTo>
                <a:lnTo>
                  <a:pt x="71760" y="47879"/>
                </a:lnTo>
                <a:lnTo>
                  <a:pt x="73814" y="46724"/>
                </a:lnTo>
                <a:lnTo>
                  <a:pt x="25907" y="45974"/>
                </a:lnTo>
                <a:close/>
              </a:path>
              <a:path w="610235" h="120650">
                <a:moveTo>
                  <a:pt x="32385" y="47879"/>
                </a:moveTo>
                <a:lnTo>
                  <a:pt x="32004" y="70231"/>
                </a:lnTo>
                <a:lnTo>
                  <a:pt x="51368" y="59344"/>
                </a:lnTo>
                <a:lnTo>
                  <a:pt x="32385" y="47879"/>
                </a:lnTo>
                <a:close/>
              </a:path>
              <a:path w="610235" h="120650">
                <a:moveTo>
                  <a:pt x="51368" y="59344"/>
                </a:moveTo>
                <a:lnTo>
                  <a:pt x="32004" y="70231"/>
                </a:lnTo>
                <a:lnTo>
                  <a:pt x="69394" y="70231"/>
                </a:lnTo>
                <a:lnTo>
                  <a:pt x="51368" y="59344"/>
                </a:lnTo>
                <a:close/>
              </a:path>
              <a:path w="610235" h="120650">
                <a:moveTo>
                  <a:pt x="71760" y="47879"/>
                </a:moveTo>
                <a:lnTo>
                  <a:pt x="32385" y="47879"/>
                </a:lnTo>
                <a:lnTo>
                  <a:pt x="51368" y="59344"/>
                </a:lnTo>
                <a:lnTo>
                  <a:pt x="71760" y="47879"/>
                </a:lnTo>
                <a:close/>
              </a:path>
              <a:path w="610235" h="120650">
                <a:moveTo>
                  <a:pt x="75149" y="45974"/>
                </a:moveTo>
                <a:lnTo>
                  <a:pt x="25907" y="45974"/>
                </a:lnTo>
                <a:lnTo>
                  <a:pt x="73814" y="46724"/>
                </a:lnTo>
                <a:lnTo>
                  <a:pt x="75149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998" y="3911472"/>
            <a:ext cx="953135" cy="120650"/>
          </a:xfrm>
          <a:custGeom>
            <a:avLst/>
            <a:gdLst/>
            <a:ahLst/>
            <a:cxnLst/>
            <a:rect l="l" t="t" r="r" b="b"/>
            <a:pathLst>
              <a:path w="953135" h="120650">
                <a:moveTo>
                  <a:pt x="102476" y="0"/>
                </a:moveTo>
                <a:lnTo>
                  <a:pt x="0" y="61213"/>
                </a:lnTo>
                <a:lnTo>
                  <a:pt x="103682" y="120268"/>
                </a:lnTo>
                <a:lnTo>
                  <a:pt x="111594" y="118109"/>
                </a:lnTo>
                <a:lnTo>
                  <a:pt x="118681" y="105663"/>
                </a:lnTo>
                <a:lnTo>
                  <a:pt x="116509" y="97789"/>
                </a:lnTo>
                <a:lnTo>
                  <a:pt x="74654" y="73913"/>
                </a:lnTo>
                <a:lnTo>
                  <a:pt x="25831" y="73913"/>
                </a:lnTo>
                <a:lnTo>
                  <a:pt x="25577" y="48006"/>
                </a:lnTo>
                <a:lnTo>
                  <a:pt x="73479" y="47526"/>
                </a:lnTo>
                <a:lnTo>
                  <a:pt x="109613" y="25907"/>
                </a:lnTo>
                <a:lnTo>
                  <a:pt x="115760" y="22351"/>
                </a:lnTo>
                <a:lnTo>
                  <a:pt x="117767" y="14350"/>
                </a:lnTo>
                <a:lnTo>
                  <a:pt x="114096" y="8254"/>
                </a:lnTo>
                <a:lnTo>
                  <a:pt x="110439" y="2031"/>
                </a:lnTo>
                <a:lnTo>
                  <a:pt x="102476" y="0"/>
                </a:lnTo>
                <a:close/>
              </a:path>
              <a:path w="953135" h="120650">
                <a:moveTo>
                  <a:pt x="73479" y="47526"/>
                </a:moveTo>
                <a:lnTo>
                  <a:pt x="25577" y="48006"/>
                </a:lnTo>
                <a:lnTo>
                  <a:pt x="25831" y="73913"/>
                </a:lnTo>
                <a:lnTo>
                  <a:pt x="73813" y="73434"/>
                </a:lnTo>
                <a:lnTo>
                  <a:pt x="71537" y="72135"/>
                </a:lnTo>
                <a:lnTo>
                  <a:pt x="32346" y="72135"/>
                </a:lnTo>
                <a:lnTo>
                  <a:pt x="32130" y="49656"/>
                </a:lnTo>
                <a:lnTo>
                  <a:pt x="69918" y="49656"/>
                </a:lnTo>
                <a:lnTo>
                  <a:pt x="73479" y="47526"/>
                </a:lnTo>
                <a:close/>
              </a:path>
              <a:path w="953135" h="120650">
                <a:moveTo>
                  <a:pt x="73813" y="73434"/>
                </a:moveTo>
                <a:lnTo>
                  <a:pt x="25831" y="73913"/>
                </a:lnTo>
                <a:lnTo>
                  <a:pt x="74654" y="73913"/>
                </a:lnTo>
                <a:lnTo>
                  <a:pt x="73813" y="73434"/>
                </a:lnTo>
                <a:close/>
              </a:path>
              <a:path w="953135" h="120650">
                <a:moveTo>
                  <a:pt x="952436" y="38734"/>
                </a:moveTo>
                <a:lnTo>
                  <a:pt x="73479" y="47526"/>
                </a:lnTo>
                <a:lnTo>
                  <a:pt x="51475" y="60691"/>
                </a:lnTo>
                <a:lnTo>
                  <a:pt x="73813" y="73434"/>
                </a:lnTo>
                <a:lnTo>
                  <a:pt x="952690" y="64643"/>
                </a:lnTo>
                <a:lnTo>
                  <a:pt x="952436" y="38734"/>
                </a:lnTo>
                <a:close/>
              </a:path>
              <a:path w="953135" h="120650">
                <a:moveTo>
                  <a:pt x="32130" y="49656"/>
                </a:moveTo>
                <a:lnTo>
                  <a:pt x="32346" y="72135"/>
                </a:lnTo>
                <a:lnTo>
                  <a:pt x="51475" y="60691"/>
                </a:lnTo>
                <a:lnTo>
                  <a:pt x="32130" y="49656"/>
                </a:lnTo>
                <a:close/>
              </a:path>
              <a:path w="953135" h="120650">
                <a:moveTo>
                  <a:pt x="51475" y="60691"/>
                </a:moveTo>
                <a:lnTo>
                  <a:pt x="32346" y="72135"/>
                </a:lnTo>
                <a:lnTo>
                  <a:pt x="71537" y="72135"/>
                </a:lnTo>
                <a:lnTo>
                  <a:pt x="51475" y="60691"/>
                </a:lnTo>
                <a:close/>
              </a:path>
              <a:path w="953135" h="120650">
                <a:moveTo>
                  <a:pt x="69918" y="49656"/>
                </a:moveTo>
                <a:lnTo>
                  <a:pt x="32130" y="49656"/>
                </a:lnTo>
                <a:lnTo>
                  <a:pt x="51475" y="60691"/>
                </a:lnTo>
                <a:lnTo>
                  <a:pt x="69918" y="4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027" y="3048761"/>
            <a:ext cx="120650" cy="914400"/>
          </a:xfrm>
          <a:custGeom>
            <a:avLst/>
            <a:gdLst/>
            <a:ahLst/>
            <a:cxnLst/>
            <a:rect l="l" t="t" r="r" b="b"/>
            <a:pathLst>
              <a:path w="120650" h="914400">
                <a:moveTo>
                  <a:pt x="60134" y="51311"/>
                </a:moveTo>
                <a:lnTo>
                  <a:pt x="47180" y="73518"/>
                </a:lnTo>
                <a:lnTo>
                  <a:pt x="47180" y="914400"/>
                </a:lnTo>
                <a:lnTo>
                  <a:pt x="73088" y="914400"/>
                </a:lnTo>
                <a:lnTo>
                  <a:pt x="73088" y="73518"/>
                </a:lnTo>
                <a:lnTo>
                  <a:pt x="60134" y="51311"/>
                </a:lnTo>
                <a:close/>
              </a:path>
              <a:path w="120650" h="914400">
                <a:moveTo>
                  <a:pt x="60134" y="0"/>
                </a:moveTo>
                <a:lnTo>
                  <a:pt x="3606" y="96900"/>
                </a:lnTo>
                <a:lnTo>
                  <a:pt x="0" y="102997"/>
                </a:lnTo>
                <a:lnTo>
                  <a:pt x="2095" y="110998"/>
                </a:lnTo>
                <a:lnTo>
                  <a:pt x="14452" y="118110"/>
                </a:lnTo>
                <a:lnTo>
                  <a:pt x="22377" y="116077"/>
                </a:lnTo>
                <a:lnTo>
                  <a:pt x="25984" y="109854"/>
                </a:lnTo>
                <a:lnTo>
                  <a:pt x="47180" y="73518"/>
                </a:lnTo>
                <a:lnTo>
                  <a:pt x="47180" y="25653"/>
                </a:lnTo>
                <a:lnTo>
                  <a:pt x="75099" y="25653"/>
                </a:lnTo>
                <a:lnTo>
                  <a:pt x="60134" y="0"/>
                </a:lnTo>
                <a:close/>
              </a:path>
              <a:path w="120650" h="914400">
                <a:moveTo>
                  <a:pt x="75099" y="25653"/>
                </a:moveTo>
                <a:lnTo>
                  <a:pt x="73088" y="25653"/>
                </a:lnTo>
                <a:lnTo>
                  <a:pt x="73088" y="73518"/>
                </a:lnTo>
                <a:lnTo>
                  <a:pt x="94284" y="109854"/>
                </a:lnTo>
                <a:lnTo>
                  <a:pt x="97891" y="116077"/>
                </a:lnTo>
                <a:lnTo>
                  <a:pt x="105816" y="118110"/>
                </a:lnTo>
                <a:lnTo>
                  <a:pt x="118186" y="110998"/>
                </a:lnTo>
                <a:lnTo>
                  <a:pt x="120268" y="102997"/>
                </a:lnTo>
                <a:lnTo>
                  <a:pt x="116662" y="96900"/>
                </a:lnTo>
                <a:lnTo>
                  <a:pt x="75099" y="25653"/>
                </a:lnTo>
                <a:close/>
              </a:path>
              <a:path w="120650" h="914400">
                <a:moveTo>
                  <a:pt x="73088" y="25653"/>
                </a:moveTo>
                <a:lnTo>
                  <a:pt x="47180" y="25653"/>
                </a:lnTo>
                <a:lnTo>
                  <a:pt x="47180" y="73518"/>
                </a:lnTo>
                <a:lnTo>
                  <a:pt x="60134" y="51311"/>
                </a:lnTo>
                <a:lnTo>
                  <a:pt x="48945" y="32130"/>
                </a:lnTo>
                <a:lnTo>
                  <a:pt x="73088" y="32130"/>
                </a:lnTo>
                <a:lnTo>
                  <a:pt x="73088" y="25653"/>
                </a:lnTo>
                <a:close/>
              </a:path>
              <a:path w="120650" h="914400">
                <a:moveTo>
                  <a:pt x="73088" y="32130"/>
                </a:moveTo>
                <a:lnTo>
                  <a:pt x="71323" y="32130"/>
                </a:lnTo>
                <a:lnTo>
                  <a:pt x="60134" y="51311"/>
                </a:lnTo>
                <a:lnTo>
                  <a:pt x="73088" y="73518"/>
                </a:lnTo>
                <a:lnTo>
                  <a:pt x="73088" y="32130"/>
                </a:lnTo>
                <a:close/>
              </a:path>
              <a:path w="120650" h="914400">
                <a:moveTo>
                  <a:pt x="71323" y="32130"/>
                </a:moveTo>
                <a:lnTo>
                  <a:pt x="48945" y="32130"/>
                </a:lnTo>
                <a:lnTo>
                  <a:pt x="60134" y="51311"/>
                </a:lnTo>
                <a:lnTo>
                  <a:pt x="71323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39" y="2241931"/>
            <a:ext cx="746125" cy="691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  <a:p>
            <a:pPr marL="510540">
              <a:lnSpc>
                <a:spcPts val="286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140" y="2617673"/>
            <a:ext cx="2463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960" baseline="-27777" dirty="0">
                <a:latin typeface="Tahoma"/>
                <a:cs typeface="Tahoma"/>
              </a:rPr>
              <a:t>+</a:t>
            </a:r>
            <a:r>
              <a:rPr sz="2400" spc="-64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77834" y="296895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4">
                <a:moveTo>
                  <a:pt x="963258" y="54919"/>
                </a:moveTo>
                <a:lnTo>
                  <a:pt x="958850" y="54919"/>
                </a:lnTo>
                <a:lnTo>
                  <a:pt x="959231" y="86923"/>
                </a:lnTo>
                <a:lnTo>
                  <a:pt x="900004" y="87496"/>
                </a:lnTo>
                <a:lnTo>
                  <a:pt x="855345" y="114101"/>
                </a:lnTo>
                <a:lnTo>
                  <a:pt x="850634" y="118391"/>
                </a:lnTo>
                <a:lnTo>
                  <a:pt x="848042" y="123944"/>
                </a:lnTo>
                <a:lnTo>
                  <a:pt x="847736" y="130067"/>
                </a:lnTo>
                <a:lnTo>
                  <a:pt x="849884" y="136072"/>
                </a:lnTo>
                <a:lnTo>
                  <a:pt x="854118" y="140803"/>
                </a:lnTo>
                <a:lnTo>
                  <a:pt x="859663" y="143438"/>
                </a:lnTo>
                <a:lnTo>
                  <a:pt x="865778" y="143787"/>
                </a:lnTo>
                <a:lnTo>
                  <a:pt x="871728" y="141660"/>
                </a:lnTo>
                <a:lnTo>
                  <a:pt x="990854" y="70667"/>
                </a:lnTo>
                <a:lnTo>
                  <a:pt x="963258" y="54919"/>
                </a:lnTo>
                <a:close/>
              </a:path>
              <a:path w="991234" h="144144">
                <a:moveTo>
                  <a:pt x="899620" y="55492"/>
                </a:moveTo>
                <a:lnTo>
                  <a:pt x="0" y="64190"/>
                </a:lnTo>
                <a:lnTo>
                  <a:pt x="254" y="96194"/>
                </a:lnTo>
                <a:lnTo>
                  <a:pt x="900004" y="87496"/>
                </a:lnTo>
                <a:lnTo>
                  <a:pt x="927245" y="71267"/>
                </a:lnTo>
                <a:lnTo>
                  <a:pt x="899620" y="55492"/>
                </a:lnTo>
                <a:close/>
              </a:path>
              <a:path w="991234" h="144144">
                <a:moveTo>
                  <a:pt x="927245" y="71267"/>
                </a:moveTo>
                <a:lnTo>
                  <a:pt x="900004" y="87496"/>
                </a:lnTo>
                <a:lnTo>
                  <a:pt x="959231" y="86923"/>
                </a:lnTo>
                <a:lnTo>
                  <a:pt x="959206" y="84891"/>
                </a:lnTo>
                <a:lnTo>
                  <a:pt x="951103" y="84891"/>
                </a:lnTo>
                <a:lnTo>
                  <a:pt x="927245" y="71267"/>
                </a:lnTo>
                <a:close/>
              </a:path>
              <a:path w="991234" h="144144">
                <a:moveTo>
                  <a:pt x="950849" y="57205"/>
                </a:moveTo>
                <a:lnTo>
                  <a:pt x="927245" y="71267"/>
                </a:lnTo>
                <a:lnTo>
                  <a:pt x="951103" y="84891"/>
                </a:lnTo>
                <a:lnTo>
                  <a:pt x="950849" y="57205"/>
                </a:lnTo>
                <a:close/>
              </a:path>
              <a:path w="991234" h="144144">
                <a:moveTo>
                  <a:pt x="958877" y="57205"/>
                </a:moveTo>
                <a:lnTo>
                  <a:pt x="950849" y="57205"/>
                </a:lnTo>
                <a:lnTo>
                  <a:pt x="951103" y="84891"/>
                </a:lnTo>
                <a:lnTo>
                  <a:pt x="959206" y="84891"/>
                </a:lnTo>
                <a:lnTo>
                  <a:pt x="958877" y="57205"/>
                </a:lnTo>
                <a:close/>
              </a:path>
              <a:path w="991234" h="144144">
                <a:moveTo>
                  <a:pt x="958850" y="54919"/>
                </a:moveTo>
                <a:lnTo>
                  <a:pt x="899620" y="55492"/>
                </a:lnTo>
                <a:lnTo>
                  <a:pt x="927245" y="71267"/>
                </a:lnTo>
                <a:lnTo>
                  <a:pt x="950849" y="57205"/>
                </a:lnTo>
                <a:lnTo>
                  <a:pt x="958877" y="57205"/>
                </a:lnTo>
                <a:lnTo>
                  <a:pt x="958850" y="54919"/>
                </a:lnTo>
                <a:close/>
              </a:path>
              <a:path w="991234" h="144144">
                <a:moveTo>
                  <a:pt x="864383" y="0"/>
                </a:moveTo>
                <a:lnTo>
                  <a:pt x="858250" y="468"/>
                </a:lnTo>
                <a:lnTo>
                  <a:pt x="852759" y="3175"/>
                </a:lnTo>
                <a:lnTo>
                  <a:pt x="848614" y="7929"/>
                </a:lnTo>
                <a:lnTo>
                  <a:pt x="846582" y="14003"/>
                </a:lnTo>
                <a:lnTo>
                  <a:pt x="847026" y="20137"/>
                </a:lnTo>
                <a:lnTo>
                  <a:pt x="849757" y="25628"/>
                </a:lnTo>
                <a:lnTo>
                  <a:pt x="854583" y="29773"/>
                </a:lnTo>
                <a:lnTo>
                  <a:pt x="899620" y="55492"/>
                </a:lnTo>
                <a:lnTo>
                  <a:pt x="963258" y="54919"/>
                </a:lnTo>
                <a:lnTo>
                  <a:pt x="870458" y="1960"/>
                </a:lnTo>
                <a:lnTo>
                  <a:pt x="86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23103" y="25467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1509" y="2603449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8561" y="29768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5" y="141751"/>
                </a:lnTo>
                <a:lnTo>
                  <a:pt x="963290" y="87903"/>
                </a:lnTo>
                <a:lnTo>
                  <a:pt x="958976" y="87903"/>
                </a:lnTo>
                <a:lnTo>
                  <a:pt x="958976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90" y="55899"/>
                </a:moveTo>
                <a:lnTo>
                  <a:pt x="958976" y="55899"/>
                </a:lnTo>
                <a:lnTo>
                  <a:pt x="958976" y="87903"/>
                </a:lnTo>
                <a:lnTo>
                  <a:pt x="963290" y="87903"/>
                </a:lnTo>
                <a:lnTo>
                  <a:pt x="990726" y="71901"/>
                </a:lnTo>
                <a:lnTo>
                  <a:pt x="963290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76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6" y="85744"/>
                </a:lnTo>
                <a:lnTo>
                  <a:pt x="958976" y="58058"/>
                </a:lnTo>
                <a:close/>
              </a:path>
              <a:path w="991235" h="144144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6" y="58058"/>
                </a:lnTo>
                <a:lnTo>
                  <a:pt x="958976" y="55899"/>
                </a:lnTo>
                <a:lnTo>
                  <a:pt x="963290" y="55899"/>
                </a:lnTo>
                <a:lnTo>
                  <a:pt x="870965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7717" y="3027307"/>
            <a:ext cx="988694" cy="0"/>
          </a:xfrm>
          <a:custGeom>
            <a:avLst/>
            <a:gdLst/>
            <a:ahLst/>
            <a:cxnLst/>
            <a:rect l="l" t="t" r="r" b="b"/>
            <a:pathLst>
              <a:path w="988695">
                <a:moveTo>
                  <a:pt x="0" y="0"/>
                </a:moveTo>
                <a:lnTo>
                  <a:pt x="988237" y="0"/>
                </a:lnTo>
              </a:path>
            </a:pathLst>
          </a:custGeom>
          <a:ln w="1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9161" y="2591561"/>
            <a:ext cx="1828800" cy="914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525"/>
              </a:spcBef>
            </a:pPr>
            <a:r>
              <a:rPr sz="2100" i="1" spc="425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  <a:p>
            <a:pPr marR="69850" algn="ctr">
              <a:lnSpc>
                <a:spcPct val="100000"/>
              </a:lnSpc>
              <a:spcBef>
                <a:spcPts val="480"/>
              </a:spcBef>
            </a:pPr>
            <a:r>
              <a:rPr sz="2100" spc="295" dirty="0">
                <a:latin typeface="Times New Roman"/>
                <a:cs typeface="Times New Roman"/>
              </a:rPr>
              <a:t>1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325" dirty="0">
                <a:latin typeface="Symbol"/>
                <a:cs typeface="Symbol"/>
              </a:rPr>
              <a:t>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i="1" spc="400" dirty="0">
                <a:latin typeface="Times New Roman"/>
                <a:cs typeface="Times New Roman"/>
              </a:rPr>
              <a:t>GH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5844" y="3613784"/>
            <a:ext cx="483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2044" y="239433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02991" y="5119820"/>
            <a:ext cx="916940" cy="0"/>
          </a:xfrm>
          <a:custGeom>
            <a:avLst/>
            <a:gdLst/>
            <a:ahLst/>
            <a:cxnLst/>
            <a:rect l="l" t="t" r="r" b="b"/>
            <a:pathLst>
              <a:path w="916939">
                <a:moveTo>
                  <a:pt x="0" y="0"/>
                </a:moveTo>
                <a:lnTo>
                  <a:pt x="916499" y="0"/>
                </a:lnTo>
              </a:path>
            </a:pathLst>
          </a:custGeom>
          <a:ln w="23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3510" y="5119820"/>
            <a:ext cx="1456690" cy="0"/>
          </a:xfrm>
          <a:custGeom>
            <a:avLst/>
            <a:gdLst/>
            <a:ahLst/>
            <a:cxnLst/>
            <a:rect l="l" t="t" r="r" b="b"/>
            <a:pathLst>
              <a:path w="1456689">
                <a:moveTo>
                  <a:pt x="0" y="0"/>
                </a:moveTo>
                <a:lnTo>
                  <a:pt x="1456300" y="0"/>
                </a:lnTo>
              </a:path>
            </a:pathLst>
          </a:custGeom>
          <a:ln w="23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17485" y="4460370"/>
            <a:ext cx="88582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75" dirty="0">
                <a:latin typeface="Times New Roman"/>
                <a:cs typeface="Times New Roman"/>
              </a:rPr>
              <a:t>C</a:t>
            </a:r>
            <a:r>
              <a:rPr sz="3700" spc="55" dirty="0">
                <a:latin typeface="Times New Roman"/>
                <a:cs typeface="Times New Roman"/>
              </a:rPr>
              <a:t>(</a:t>
            </a:r>
            <a:r>
              <a:rPr sz="3700" spc="80" dirty="0">
                <a:latin typeface="Times New Roman"/>
                <a:cs typeface="Times New Roman"/>
              </a:rPr>
              <a:t>s)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6588" y="4460370"/>
            <a:ext cx="38544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i="1" spc="160" dirty="0">
                <a:latin typeface="Times New Roman"/>
                <a:cs typeface="Times New Roman"/>
              </a:rPr>
              <a:t>G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37627" y="5121332"/>
            <a:ext cx="869950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i="1" spc="254" dirty="0">
                <a:latin typeface="Times New Roman"/>
                <a:cs typeface="Times New Roman"/>
              </a:rPr>
              <a:t>R</a:t>
            </a:r>
            <a:r>
              <a:rPr sz="3700" spc="55" dirty="0">
                <a:latin typeface="Times New Roman"/>
                <a:cs typeface="Times New Roman"/>
              </a:rPr>
              <a:t>(</a:t>
            </a:r>
            <a:r>
              <a:rPr sz="3700" spc="80" dirty="0">
                <a:latin typeface="Times New Roman"/>
                <a:cs typeface="Times New Roman"/>
              </a:rPr>
              <a:t>s)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4836" y="4755806"/>
            <a:ext cx="29908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20" dirty="0">
                <a:latin typeface="Symbol"/>
                <a:cs typeface="Symbol"/>
              </a:rPr>
              <a:t>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5212" y="5121332"/>
            <a:ext cx="1420495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00" spc="110" dirty="0">
                <a:latin typeface="Times New Roman"/>
                <a:cs typeface="Times New Roman"/>
              </a:rPr>
              <a:t>1</a:t>
            </a:r>
            <a:r>
              <a:rPr sz="3700" spc="-505" dirty="0">
                <a:latin typeface="Times New Roman"/>
                <a:cs typeface="Times New Roman"/>
              </a:rPr>
              <a:t> </a:t>
            </a:r>
            <a:r>
              <a:rPr sz="3700" spc="120" dirty="0">
                <a:latin typeface="Symbol"/>
                <a:cs typeface="Symbol"/>
              </a:rPr>
              <a:t></a:t>
            </a:r>
            <a:r>
              <a:rPr sz="3700" spc="-240" dirty="0">
                <a:latin typeface="Times New Roman"/>
                <a:cs typeface="Times New Roman"/>
              </a:rPr>
              <a:t> </a:t>
            </a:r>
            <a:r>
              <a:rPr sz="3700" i="1" spc="160" dirty="0">
                <a:latin typeface="Times New Roman"/>
                <a:cs typeface="Times New Roman"/>
              </a:rPr>
              <a:t>GH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9080" y="4908880"/>
            <a:ext cx="1649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2138660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708150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122" y="18417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1" y="1905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361" y="2138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3124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562" y="1905761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90" y="255374"/>
                </a:lnTo>
                <a:lnTo>
                  <a:pt x="13596" y="208483"/>
                </a:lnTo>
                <a:lnTo>
                  <a:pt x="29768" y="164753"/>
                </a:lnTo>
                <a:lnTo>
                  <a:pt x="51457" y="124815"/>
                </a:lnTo>
                <a:lnTo>
                  <a:pt x="78114" y="89296"/>
                </a:lnTo>
                <a:lnTo>
                  <a:pt x="109190" y="58826"/>
                </a:lnTo>
                <a:lnTo>
                  <a:pt x="144135" y="34032"/>
                </a:lnTo>
                <a:lnTo>
                  <a:pt x="182402" y="15544"/>
                </a:lnTo>
                <a:lnTo>
                  <a:pt x="223439" y="3990"/>
                </a:lnTo>
                <a:lnTo>
                  <a:pt x="266700" y="0"/>
                </a:lnTo>
                <a:lnTo>
                  <a:pt x="309960" y="3990"/>
                </a:lnTo>
                <a:lnTo>
                  <a:pt x="350997" y="15544"/>
                </a:lnTo>
                <a:lnTo>
                  <a:pt x="389264" y="34032"/>
                </a:lnTo>
                <a:lnTo>
                  <a:pt x="424209" y="58826"/>
                </a:lnTo>
                <a:lnTo>
                  <a:pt x="455285" y="89296"/>
                </a:lnTo>
                <a:lnTo>
                  <a:pt x="481942" y="124815"/>
                </a:lnTo>
                <a:lnTo>
                  <a:pt x="503631" y="164753"/>
                </a:lnTo>
                <a:lnTo>
                  <a:pt x="519803" y="208483"/>
                </a:lnTo>
                <a:lnTo>
                  <a:pt x="529909" y="255374"/>
                </a:lnTo>
                <a:lnTo>
                  <a:pt x="533400" y="304800"/>
                </a:lnTo>
                <a:lnTo>
                  <a:pt x="529909" y="354225"/>
                </a:lnTo>
                <a:lnTo>
                  <a:pt x="519803" y="401116"/>
                </a:lnTo>
                <a:lnTo>
                  <a:pt x="503631" y="444846"/>
                </a:lnTo>
                <a:lnTo>
                  <a:pt x="481942" y="484784"/>
                </a:lnTo>
                <a:lnTo>
                  <a:pt x="455285" y="520303"/>
                </a:lnTo>
                <a:lnTo>
                  <a:pt x="424209" y="550773"/>
                </a:lnTo>
                <a:lnTo>
                  <a:pt x="389264" y="575567"/>
                </a:lnTo>
                <a:lnTo>
                  <a:pt x="350997" y="594055"/>
                </a:lnTo>
                <a:lnTo>
                  <a:pt x="309960" y="605609"/>
                </a:lnTo>
                <a:lnTo>
                  <a:pt x="266700" y="609600"/>
                </a:lnTo>
                <a:lnTo>
                  <a:pt x="223439" y="605609"/>
                </a:lnTo>
                <a:lnTo>
                  <a:pt x="182402" y="594055"/>
                </a:lnTo>
                <a:lnTo>
                  <a:pt x="144135" y="575567"/>
                </a:lnTo>
                <a:lnTo>
                  <a:pt x="109190" y="550773"/>
                </a:lnTo>
                <a:lnTo>
                  <a:pt x="78114" y="520303"/>
                </a:lnTo>
                <a:lnTo>
                  <a:pt x="51457" y="484784"/>
                </a:lnTo>
                <a:lnTo>
                  <a:pt x="29768" y="444846"/>
                </a:lnTo>
                <a:lnTo>
                  <a:pt x="13596" y="401116"/>
                </a:lnTo>
                <a:lnTo>
                  <a:pt x="34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523" y="1981200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0" y="0"/>
                </a:moveTo>
                <a:lnTo>
                  <a:pt x="377825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3" y="1993392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377825" y="0"/>
                </a:moveTo>
                <a:lnTo>
                  <a:pt x="0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961" y="2150491"/>
            <a:ext cx="685800" cy="120650"/>
          </a:xfrm>
          <a:custGeom>
            <a:avLst/>
            <a:gdLst/>
            <a:ahLst/>
            <a:cxnLst/>
            <a:rect l="l" t="t" r="r" b="b"/>
            <a:pathLst>
              <a:path w="685800" h="120650">
                <a:moveTo>
                  <a:pt x="634510" y="60071"/>
                </a:moveTo>
                <a:lnTo>
                  <a:pt x="575944" y="94234"/>
                </a:lnTo>
                <a:lnTo>
                  <a:pt x="569721" y="97789"/>
                </a:lnTo>
                <a:lnTo>
                  <a:pt x="567689" y="105791"/>
                </a:lnTo>
                <a:lnTo>
                  <a:pt x="571245" y="111887"/>
                </a:lnTo>
                <a:lnTo>
                  <a:pt x="574801" y="118110"/>
                </a:lnTo>
                <a:lnTo>
                  <a:pt x="582802" y="120142"/>
                </a:lnTo>
                <a:lnTo>
                  <a:pt x="663589" y="73025"/>
                </a:lnTo>
                <a:lnTo>
                  <a:pt x="660145" y="73025"/>
                </a:lnTo>
                <a:lnTo>
                  <a:pt x="660145" y="71247"/>
                </a:lnTo>
                <a:lnTo>
                  <a:pt x="653669" y="71247"/>
                </a:lnTo>
                <a:lnTo>
                  <a:pt x="634510" y="60071"/>
                </a:lnTo>
                <a:close/>
              </a:path>
              <a:path w="685800" h="120650">
                <a:moveTo>
                  <a:pt x="612303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612303" y="73025"/>
                </a:lnTo>
                <a:lnTo>
                  <a:pt x="634510" y="60071"/>
                </a:lnTo>
                <a:lnTo>
                  <a:pt x="612303" y="47117"/>
                </a:lnTo>
                <a:close/>
              </a:path>
              <a:path w="685800" h="120650">
                <a:moveTo>
                  <a:pt x="663588" y="47117"/>
                </a:moveTo>
                <a:lnTo>
                  <a:pt x="660145" y="47117"/>
                </a:lnTo>
                <a:lnTo>
                  <a:pt x="660145" y="73025"/>
                </a:lnTo>
                <a:lnTo>
                  <a:pt x="663589" y="73025"/>
                </a:lnTo>
                <a:lnTo>
                  <a:pt x="685800" y="60071"/>
                </a:lnTo>
                <a:lnTo>
                  <a:pt x="663588" y="47117"/>
                </a:lnTo>
                <a:close/>
              </a:path>
              <a:path w="685800" h="120650">
                <a:moveTo>
                  <a:pt x="653669" y="48895"/>
                </a:moveTo>
                <a:lnTo>
                  <a:pt x="634510" y="60071"/>
                </a:lnTo>
                <a:lnTo>
                  <a:pt x="653669" y="71247"/>
                </a:lnTo>
                <a:lnTo>
                  <a:pt x="653669" y="48895"/>
                </a:lnTo>
                <a:close/>
              </a:path>
              <a:path w="685800" h="120650">
                <a:moveTo>
                  <a:pt x="660145" y="48895"/>
                </a:moveTo>
                <a:lnTo>
                  <a:pt x="653669" y="48895"/>
                </a:lnTo>
                <a:lnTo>
                  <a:pt x="653669" y="71247"/>
                </a:lnTo>
                <a:lnTo>
                  <a:pt x="660145" y="71247"/>
                </a:lnTo>
                <a:lnTo>
                  <a:pt x="660145" y="48895"/>
                </a:lnTo>
                <a:close/>
              </a:path>
              <a:path w="685800" h="120650">
                <a:moveTo>
                  <a:pt x="582802" y="0"/>
                </a:moveTo>
                <a:lnTo>
                  <a:pt x="574801" y="2032"/>
                </a:lnTo>
                <a:lnTo>
                  <a:pt x="571245" y="8255"/>
                </a:lnTo>
                <a:lnTo>
                  <a:pt x="567689" y="14350"/>
                </a:lnTo>
                <a:lnTo>
                  <a:pt x="569721" y="22351"/>
                </a:lnTo>
                <a:lnTo>
                  <a:pt x="575944" y="25908"/>
                </a:lnTo>
                <a:lnTo>
                  <a:pt x="634510" y="60071"/>
                </a:lnTo>
                <a:lnTo>
                  <a:pt x="653669" y="48895"/>
                </a:lnTo>
                <a:lnTo>
                  <a:pt x="660145" y="48895"/>
                </a:lnTo>
                <a:lnTo>
                  <a:pt x="660145" y="47117"/>
                </a:lnTo>
                <a:lnTo>
                  <a:pt x="663588" y="47117"/>
                </a:lnTo>
                <a:lnTo>
                  <a:pt x="58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4891" y="2198370"/>
            <a:ext cx="120650" cy="1250950"/>
          </a:xfrm>
          <a:custGeom>
            <a:avLst/>
            <a:gdLst/>
            <a:ahLst/>
            <a:cxnLst/>
            <a:rect l="l" t="t" r="r" b="b"/>
            <a:pathLst>
              <a:path w="120650" h="1250950">
                <a:moveTo>
                  <a:pt x="14350" y="1132839"/>
                </a:moveTo>
                <a:lnTo>
                  <a:pt x="8254" y="1136395"/>
                </a:lnTo>
                <a:lnTo>
                  <a:pt x="2031" y="1139952"/>
                </a:lnTo>
                <a:lnTo>
                  <a:pt x="0" y="1147952"/>
                </a:lnTo>
                <a:lnTo>
                  <a:pt x="60070" y="1250950"/>
                </a:lnTo>
                <a:lnTo>
                  <a:pt x="75033" y="1225295"/>
                </a:lnTo>
                <a:lnTo>
                  <a:pt x="47116" y="1225295"/>
                </a:lnTo>
                <a:lnTo>
                  <a:pt x="47116" y="1177453"/>
                </a:lnTo>
                <a:lnTo>
                  <a:pt x="25907" y="1141094"/>
                </a:lnTo>
                <a:lnTo>
                  <a:pt x="22351" y="1134871"/>
                </a:lnTo>
                <a:lnTo>
                  <a:pt x="14350" y="1132839"/>
                </a:lnTo>
                <a:close/>
              </a:path>
              <a:path w="120650" h="1250950">
                <a:moveTo>
                  <a:pt x="47116" y="1177453"/>
                </a:moveTo>
                <a:lnTo>
                  <a:pt x="47116" y="1225295"/>
                </a:lnTo>
                <a:lnTo>
                  <a:pt x="73025" y="1225295"/>
                </a:lnTo>
                <a:lnTo>
                  <a:pt x="73025" y="1218818"/>
                </a:lnTo>
                <a:lnTo>
                  <a:pt x="48894" y="1218818"/>
                </a:lnTo>
                <a:lnTo>
                  <a:pt x="60070" y="1199660"/>
                </a:lnTo>
                <a:lnTo>
                  <a:pt x="47116" y="1177453"/>
                </a:lnTo>
                <a:close/>
              </a:path>
              <a:path w="120650" h="1250950">
                <a:moveTo>
                  <a:pt x="105790" y="1132839"/>
                </a:moveTo>
                <a:lnTo>
                  <a:pt x="97789" y="1134871"/>
                </a:lnTo>
                <a:lnTo>
                  <a:pt x="94233" y="1141094"/>
                </a:lnTo>
                <a:lnTo>
                  <a:pt x="73025" y="1177453"/>
                </a:lnTo>
                <a:lnTo>
                  <a:pt x="73025" y="1225295"/>
                </a:lnTo>
                <a:lnTo>
                  <a:pt x="75033" y="1225295"/>
                </a:lnTo>
                <a:lnTo>
                  <a:pt x="120141" y="1147952"/>
                </a:lnTo>
                <a:lnTo>
                  <a:pt x="118109" y="1139952"/>
                </a:lnTo>
                <a:lnTo>
                  <a:pt x="111886" y="1136395"/>
                </a:lnTo>
                <a:lnTo>
                  <a:pt x="105790" y="1132839"/>
                </a:lnTo>
                <a:close/>
              </a:path>
              <a:path w="120650" h="1250950">
                <a:moveTo>
                  <a:pt x="60070" y="1199660"/>
                </a:moveTo>
                <a:lnTo>
                  <a:pt x="48894" y="1218818"/>
                </a:lnTo>
                <a:lnTo>
                  <a:pt x="71246" y="1218818"/>
                </a:lnTo>
                <a:lnTo>
                  <a:pt x="60070" y="1199660"/>
                </a:lnTo>
                <a:close/>
              </a:path>
              <a:path w="120650" h="1250950">
                <a:moveTo>
                  <a:pt x="73025" y="1177453"/>
                </a:moveTo>
                <a:lnTo>
                  <a:pt x="60070" y="1199660"/>
                </a:lnTo>
                <a:lnTo>
                  <a:pt x="71246" y="1218818"/>
                </a:lnTo>
                <a:lnTo>
                  <a:pt x="73025" y="1218818"/>
                </a:lnTo>
                <a:lnTo>
                  <a:pt x="73025" y="1177453"/>
                </a:lnTo>
                <a:close/>
              </a:path>
              <a:path w="120650" h="1250950">
                <a:moveTo>
                  <a:pt x="73025" y="0"/>
                </a:moveTo>
                <a:lnTo>
                  <a:pt x="47116" y="0"/>
                </a:lnTo>
                <a:lnTo>
                  <a:pt x="47116" y="1177453"/>
                </a:lnTo>
                <a:lnTo>
                  <a:pt x="60070" y="1199660"/>
                </a:lnTo>
                <a:lnTo>
                  <a:pt x="73025" y="117745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3371215"/>
            <a:ext cx="610235" cy="120650"/>
          </a:xfrm>
          <a:custGeom>
            <a:avLst/>
            <a:gdLst/>
            <a:ahLst/>
            <a:cxnLst/>
            <a:rect l="l" t="t" r="r" b="b"/>
            <a:pathLst>
              <a:path w="610235" h="120650">
                <a:moveTo>
                  <a:pt x="104012" y="0"/>
                </a:moveTo>
                <a:lnTo>
                  <a:pt x="0" y="58547"/>
                </a:lnTo>
                <a:lnTo>
                  <a:pt x="102107" y="120269"/>
                </a:lnTo>
                <a:lnTo>
                  <a:pt x="109981" y="118363"/>
                </a:lnTo>
                <a:lnTo>
                  <a:pt x="113792" y="112140"/>
                </a:lnTo>
                <a:lnTo>
                  <a:pt x="117475" y="106045"/>
                </a:lnTo>
                <a:lnTo>
                  <a:pt x="115443" y="98171"/>
                </a:lnTo>
                <a:lnTo>
                  <a:pt x="109346" y="94361"/>
                </a:lnTo>
                <a:lnTo>
                  <a:pt x="73371" y="72633"/>
                </a:lnTo>
                <a:lnTo>
                  <a:pt x="25400" y="71882"/>
                </a:lnTo>
                <a:lnTo>
                  <a:pt x="25907" y="45974"/>
                </a:lnTo>
                <a:lnTo>
                  <a:pt x="75149" y="45974"/>
                </a:lnTo>
                <a:lnTo>
                  <a:pt x="116712" y="22606"/>
                </a:lnTo>
                <a:lnTo>
                  <a:pt x="118871" y="14732"/>
                </a:lnTo>
                <a:lnTo>
                  <a:pt x="115315" y="8509"/>
                </a:lnTo>
                <a:lnTo>
                  <a:pt x="111887" y="2286"/>
                </a:lnTo>
                <a:lnTo>
                  <a:pt x="104012" y="0"/>
                </a:lnTo>
                <a:close/>
              </a:path>
              <a:path w="610235" h="120650">
                <a:moveTo>
                  <a:pt x="73814" y="46724"/>
                </a:moveTo>
                <a:lnTo>
                  <a:pt x="51368" y="59344"/>
                </a:lnTo>
                <a:lnTo>
                  <a:pt x="73371" y="72633"/>
                </a:lnTo>
                <a:lnTo>
                  <a:pt x="609345" y="81025"/>
                </a:lnTo>
                <a:lnTo>
                  <a:pt x="609854" y="55118"/>
                </a:lnTo>
                <a:lnTo>
                  <a:pt x="73814" y="46724"/>
                </a:lnTo>
                <a:close/>
              </a:path>
              <a:path w="610235" h="120650">
                <a:moveTo>
                  <a:pt x="25907" y="45974"/>
                </a:moveTo>
                <a:lnTo>
                  <a:pt x="25400" y="71882"/>
                </a:lnTo>
                <a:lnTo>
                  <a:pt x="73371" y="72633"/>
                </a:lnTo>
                <a:lnTo>
                  <a:pt x="69394" y="70231"/>
                </a:lnTo>
                <a:lnTo>
                  <a:pt x="32004" y="70231"/>
                </a:lnTo>
                <a:lnTo>
                  <a:pt x="32385" y="47879"/>
                </a:lnTo>
                <a:lnTo>
                  <a:pt x="71760" y="47879"/>
                </a:lnTo>
                <a:lnTo>
                  <a:pt x="73814" y="46724"/>
                </a:lnTo>
                <a:lnTo>
                  <a:pt x="25907" y="45974"/>
                </a:lnTo>
                <a:close/>
              </a:path>
              <a:path w="610235" h="120650">
                <a:moveTo>
                  <a:pt x="32385" y="47879"/>
                </a:moveTo>
                <a:lnTo>
                  <a:pt x="32004" y="70231"/>
                </a:lnTo>
                <a:lnTo>
                  <a:pt x="51368" y="59344"/>
                </a:lnTo>
                <a:lnTo>
                  <a:pt x="32385" y="47879"/>
                </a:lnTo>
                <a:close/>
              </a:path>
              <a:path w="610235" h="120650">
                <a:moveTo>
                  <a:pt x="51368" y="59344"/>
                </a:moveTo>
                <a:lnTo>
                  <a:pt x="32004" y="70231"/>
                </a:lnTo>
                <a:lnTo>
                  <a:pt x="69394" y="70231"/>
                </a:lnTo>
                <a:lnTo>
                  <a:pt x="51368" y="59344"/>
                </a:lnTo>
                <a:close/>
              </a:path>
              <a:path w="610235" h="120650">
                <a:moveTo>
                  <a:pt x="71760" y="47879"/>
                </a:moveTo>
                <a:lnTo>
                  <a:pt x="32385" y="47879"/>
                </a:lnTo>
                <a:lnTo>
                  <a:pt x="51368" y="59344"/>
                </a:lnTo>
                <a:lnTo>
                  <a:pt x="71760" y="47879"/>
                </a:lnTo>
                <a:close/>
              </a:path>
              <a:path w="610235" h="120650">
                <a:moveTo>
                  <a:pt x="75149" y="45974"/>
                </a:moveTo>
                <a:lnTo>
                  <a:pt x="25907" y="45974"/>
                </a:lnTo>
                <a:lnTo>
                  <a:pt x="73814" y="46724"/>
                </a:lnTo>
                <a:lnTo>
                  <a:pt x="75149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198" y="3378072"/>
            <a:ext cx="953135" cy="120650"/>
          </a:xfrm>
          <a:custGeom>
            <a:avLst/>
            <a:gdLst/>
            <a:ahLst/>
            <a:cxnLst/>
            <a:rect l="l" t="t" r="r" b="b"/>
            <a:pathLst>
              <a:path w="953135" h="120650">
                <a:moveTo>
                  <a:pt x="102476" y="0"/>
                </a:moveTo>
                <a:lnTo>
                  <a:pt x="0" y="61213"/>
                </a:lnTo>
                <a:lnTo>
                  <a:pt x="103682" y="120268"/>
                </a:lnTo>
                <a:lnTo>
                  <a:pt x="111594" y="118110"/>
                </a:lnTo>
                <a:lnTo>
                  <a:pt x="118681" y="105663"/>
                </a:lnTo>
                <a:lnTo>
                  <a:pt x="116509" y="97789"/>
                </a:lnTo>
                <a:lnTo>
                  <a:pt x="74654" y="73913"/>
                </a:lnTo>
                <a:lnTo>
                  <a:pt x="25831" y="73913"/>
                </a:lnTo>
                <a:lnTo>
                  <a:pt x="25577" y="48005"/>
                </a:lnTo>
                <a:lnTo>
                  <a:pt x="73479" y="47526"/>
                </a:lnTo>
                <a:lnTo>
                  <a:pt x="109613" y="25907"/>
                </a:lnTo>
                <a:lnTo>
                  <a:pt x="115760" y="22351"/>
                </a:lnTo>
                <a:lnTo>
                  <a:pt x="117767" y="14350"/>
                </a:lnTo>
                <a:lnTo>
                  <a:pt x="114096" y="8254"/>
                </a:lnTo>
                <a:lnTo>
                  <a:pt x="110439" y="2031"/>
                </a:lnTo>
                <a:lnTo>
                  <a:pt x="102476" y="0"/>
                </a:lnTo>
                <a:close/>
              </a:path>
              <a:path w="953135" h="120650">
                <a:moveTo>
                  <a:pt x="73479" y="47526"/>
                </a:moveTo>
                <a:lnTo>
                  <a:pt x="25577" y="48005"/>
                </a:lnTo>
                <a:lnTo>
                  <a:pt x="25831" y="73913"/>
                </a:lnTo>
                <a:lnTo>
                  <a:pt x="73813" y="73434"/>
                </a:lnTo>
                <a:lnTo>
                  <a:pt x="71537" y="72136"/>
                </a:lnTo>
                <a:lnTo>
                  <a:pt x="32346" y="72136"/>
                </a:lnTo>
                <a:lnTo>
                  <a:pt x="32130" y="49656"/>
                </a:lnTo>
                <a:lnTo>
                  <a:pt x="69918" y="49656"/>
                </a:lnTo>
                <a:lnTo>
                  <a:pt x="73479" y="47526"/>
                </a:lnTo>
                <a:close/>
              </a:path>
              <a:path w="953135" h="120650">
                <a:moveTo>
                  <a:pt x="73813" y="73434"/>
                </a:moveTo>
                <a:lnTo>
                  <a:pt x="25831" y="73913"/>
                </a:lnTo>
                <a:lnTo>
                  <a:pt x="74654" y="73913"/>
                </a:lnTo>
                <a:lnTo>
                  <a:pt x="73813" y="73434"/>
                </a:lnTo>
                <a:close/>
              </a:path>
              <a:path w="953135" h="120650">
                <a:moveTo>
                  <a:pt x="952436" y="38735"/>
                </a:moveTo>
                <a:lnTo>
                  <a:pt x="73479" y="47526"/>
                </a:lnTo>
                <a:lnTo>
                  <a:pt x="51475" y="60691"/>
                </a:lnTo>
                <a:lnTo>
                  <a:pt x="73813" y="73434"/>
                </a:lnTo>
                <a:lnTo>
                  <a:pt x="952690" y="64642"/>
                </a:lnTo>
                <a:lnTo>
                  <a:pt x="952436" y="38735"/>
                </a:lnTo>
                <a:close/>
              </a:path>
              <a:path w="953135" h="120650">
                <a:moveTo>
                  <a:pt x="32130" y="49656"/>
                </a:moveTo>
                <a:lnTo>
                  <a:pt x="32346" y="72136"/>
                </a:lnTo>
                <a:lnTo>
                  <a:pt x="51475" y="60691"/>
                </a:lnTo>
                <a:lnTo>
                  <a:pt x="32130" y="49656"/>
                </a:lnTo>
                <a:close/>
              </a:path>
              <a:path w="953135" h="120650">
                <a:moveTo>
                  <a:pt x="51475" y="60691"/>
                </a:moveTo>
                <a:lnTo>
                  <a:pt x="32346" y="72136"/>
                </a:lnTo>
                <a:lnTo>
                  <a:pt x="71537" y="72136"/>
                </a:lnTo>
                <a:lnTo>
                  <a:pt x="51475" y="60691"/>
                </a:lnTo>
                <a:close/>
              </a:path>
              <a:path w="953135" h="120650">
                <a:moveTo>
                  <a:pt x="69918" y="49656"/>
                </a:moveTo>
                <a:lnTo>
                  <a:pt x="32130" y="49656"/>
                </a:lnTo>
                <a:lnTo>
                  <a:pt x="51475" y="60691"/>
                </a:lnTo>
                <a:lnTo>
                  <a:pt x="69918" y="4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1227" y="2515361"/>
            <a:ext cx="120650" cy="914400"/>
          </a:xfrm>
          <a:custGeom>
            <a:avLst/>
            <a:gdLst/>
            <a:ahLst/>
            <a:cxnLst/>
            <a:rect l="l" t="t" r="r" b="b"/>
            <a:pathLst>
              <a:path w="120650" h="914400">
                <a:moveTo>
                  <a:pt x="60134" y="51311"/>
                </a:moveTo>
                <a:lnTo>
                  <a:pt x="47180" y="73518"/>
                </a:lnTo>
                <a:lnTo>
                  <a:pt x="47180" y="914400"/>
                </a:lnTo>
                <a:lnTo>
                  <a:pt x="73088" y="914400"/>
                </a:lnTo>
                <a:lnTo>
                  <a:pt x="73088" y="73518"/>
                </a:lnTo>
                <a:lnTo>
                  <a:pt x="60134" y="51311"/>
                </a:lnTo>
                <a:close/>
              </a:path>
              <a:path w="120650" h="914400">
                <a:moveTo>
                  <a:pt x="60134" y="0"/>
                </a:moveTo>
                <a:lnTo>
                  <a:pt x="3606" y="96900"/>
                </a:lnTo>
                <a:lnTo>
                  <a:pt x="0" y="102997"/>
                </a:lnTo>
                <a:lnTo>
                  <a:pt x="2095" y="110998"/>
                </a:lnTo>
                <a:lnTo>
                  <a:pt x="14452" y="118110"/>
                </a:lnTo>
                <a:lnTo>
                  <a:pt x="22377" y="116077"/>
                </a:lnTo>
                <a:lnTo>
                  <a:pt x="25984" y="109854"/>
                </a:lnTo>
                <a:lnTo>
                  <a:pt x="47180" y="73518"/>
                </a:lnTo>
                <a:lnTo>
                  <a:pt x="47180" y="25653"/>
                </a:lnTo>
                <a:lnTo>
                  <a:pt x="75099" y="25653"/>
                </a:lnTo>
                <a:lnTo>
                  <a:pt x="60134" y="0"/>
                </a:lnTo>
                <a:close/>
              </a:path>
              <a:path w="120650" h="914400">
                <a:moveTo>
                  <a:pt x="75099" y="25653"/>
                </a:moveTo>
                <a:lnTo>
                  <a:pt x="73088" y="25653"/>
                </a:lnTo>
                <a:lnTo>
                  <a:pt x="73088" y="73518"/>
                </a:lnTo>
                <a:lnTo>
                  <a:pt x="94284" y="109854"/>
                </a:lnTo>
                <a:lnTo>
                  <a:pt x="97891" y="116077"/>
                </a:lnTo>
                <a:lnTo>
                  <a:pt x="105816" y="118110"/>
                </a:lnTo>
                <a:lnTo>
                  <a:pt x="118186" y="110998"/>
                </a:lnTo>
                <a:lnTo>
                  <a:pt x="120268" y="102997"/>
                </a:lnTo>
                <a:lnTo>
                  <a:pt x="116662" y="96900"/>
                </a:lnTo>
                <a:lnTo>
                  <a:pt x="75099" y="25653"/>
                </a:lnTo>
                <a:close/>
              </a:path>
              <a:path w="120650" h="914400">
                <a:moveTo>
                  <a:pt x="73088" y="25653"/>
                </a:moveTo>
                <a:lnTo>
                  <a:pt x="47180" y="25653"/>
                </a:lnTo>
                <a:lnTo>
                  <a:pt x="47180" y="73518"/>
                </a:lnTo>
                <a:lnTo>
                  <a:pt x="60134" y="51311"/>
                </a:lnTo>
                <a:lnTo>
                  <a:pt x="48945" y="32130"/>
                </a:lnTo>
                <a:lnTo>
                  <a:pt x="73088" y="32130"/>
                </a:lnTo>
                <a:lnTo>
                  <a:pt x="73088" y="25653"/>
                </a:lnTo>
                <a:close/>
              </a:path>
              <a:path w="120650" h="914400">
                <a:moveTo>
                  <a:pt x="73088" y="32130"/>
                </a:moveTo>
                <a:lnTo>
                  <a:pt x="71323" y="32130"/>
                </a:lnTo>
                <a:lnTo>
                  <a:pt x="60134" y="51311"/>
                </a:lnTo>
                <a:lnTo>
                  <a:pt x="73088" y="73518"/>
                </a:lnTo>
                <a:lnTo>
                  <a:pt x="73088" y="32130"/>
                </a:lnTo>
                <a:close/>
              </a:path>
              <a:path w="120650" h="914400">
                <a:moveTo>
                  <a:pt x="71323" y="32130"/>
                </a:moveTo>
                <a:lnTo>
                  <a:pt x="48945" y="32130"/>
                </a:lnTo>
                <a:lnTo>
                  <a:pt x="60134" y="51311"/>
                </a:lnTo>
                <a:lnTo>
                  <a:pt x="71323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044" y="3080131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1860245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40" y="1962658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ahoma"/>
                <a:cs typeface="Tahoma"/>
              </a:rPr>
              <a:t>+</a:t>
            </a:r>
            <a:r>
              <a:rPr sz="3600" spc="150" baseline="-21990" dirty="0">
                <a:latin typeface="Tahoma"/>
                <a:cs typeface="Tahoma"/>
              </a:rPr>
              <a:t>-</a:t>
            </a:r>
            <a:endParaRPr sz="3600" baseline="-2199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9122" y="412191"/>
            <a:ext cx="2286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Figure,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5175" y="1327150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7143" y="953953"/>
            <a:ext cx="2548890" cy="173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250" i="1" spc="20" dirty="0">
                <a:latin typeface="Times New Roman"/>
                <a:cs typeface="Times New Roman"/>
              </a:rPr>
              <a:t>E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s</a:t>
            </a:r>
            <a:r>
              <a:rPr sz="2250" spc="20" dirty="0">
                <a:latin typeface="Times New Roman"/>
                <a:cs typeface="Times New Roman"/>
              </a:rPr>
              <a:t>) </a:t>
            </a:r>
            <a:r>
              <a:rPr sz="2250" spc="-35" dirty="0">
                <a:latin typeface="Symbol"/>
                <a:cs typeface="Symbol"/>
              </a:rPr>
              <a:t>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Times New Roman"/>
                <a:cs typeface="Times New Roman"/>
              </a:rPr>
              <a:t>R</a:t>
            </a:r>
            <a:r>
              <a:rPr sz="2250" spc="-40" dirty="0">
                <a:latin typeface="Times New Roman"/>
                <a:cs typeface="Times New Roman"/>
              </a:rPr>
              <a:t>(s) </a:t>
            </a:r>
            <a:r>
              <a:rPr sz="2250" spc="-35" dirty="0">
                <a:latin typeface="Symbol"/>
                <a:cs typeface="Symbol"/>
              </a:rPr>
              <a:t>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-65" dirty="0">
                <a:latin typeface="Times New Roman"/>
                <a:cs typeface="Times New Roman"/>
              </a:rPr>
              <a:t>B(s)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-120" dirty="0">
                <a:latin typeface="Symbol"/>
                <a:cs typeface="Symbol"/>
              </a:rPr>
              <a:t>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.</a:t>
            </a:r>
            <a:r>
              <a:rPr sz="2400" i="1" spc="-8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  <a:spcBef>
                <a:spcPts val="345"/>
              </a:spcBef>
            </a:pPr>
            <a:r>
              <a:rPr sz="2250" spc="65" dirty="0">
                <a:latin typeface="Symbol"/>
                <a:cs typeface="Symbol"/>
              </a:rPr>
              <a:t>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G</a:t>
            </a:r>
            <a:r>
              <a:rPr sz="2250" spc="15" dirty="0">
                <a:latin typeface="Times New Roman"/>
                <a:cs typeface="Times New Roman"/>
              </a:rPr>
              <a:t>[R(s)</a:t>
            </a:r>
            <a:r>
              <a:rPr sz="2250" spc="-14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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B(s)]</a:t>
            </a:r>
            <a:endParaRPr sz="225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300"/>
              </a:spcBef>
            </a:pPr>
            <a:r>
              <a:rPr sz="2250" spc="-110" dirty="0">
                <a:latin typeface="Symbol"/>
                <a:cs typeface="Symbol"/>
              </a:rPr>
              <a:t>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i="1" spc="-110" dirty="0">
                <a:latin typeface="Times New Roman"/>
                <a:cs typeface="Times New Roman"/>
              </a:rPr>
              <a:t>GR</a:t>
            </a:r>
            <a:r>
              <a:rPr sz="2250" spc="-110" dirty="0">
                <a:latin typeface="Times New Roman"/>
                <a:cs typeface="Times New Roman"/>
              </a:rPr>
              <a:t>(s) </a:t>
            </a:r>
            <a:r>
              <a:rPr sz="2250" spc="-110" dirty="0">
                <a:latin typeface="Symbol"/>
                <a:cs typeface="Symbol"/>
              </a:rPr>
              <a:t>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-130" dirty="0">
                <a:latin typeface="Times New Roman"/>
                <a:cs typeface="Times New Roman"/>
              </a:rPr>
              <a:t>GB(s)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7381" y="3012987"/>
            <a:ext cx="2891790" cy="8997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0"/>
              </a:spcBef>
            </a:pP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2100" spc="-90" dirty="0">
                <a:latin typeface="Times New Roman"/>
                <a:cs typeface="Times New Roman"/>
              </a:rPr>
              <a:t>(</a:t>
            </a:r>
            <a:r>
              <a:rPr sz="2100" i="1" spc="-90" dirty="0">
                <a:latin typeface="Times New Roman"/>
                <a:cs typeface="Times New Roman"/>
              </a:rPr>
              <a:t>s</a:t>
            </a:r>
            <a:r>
              <a:rPr sz="2100" spc="-90" dirty="0">
                <a:latin typeface="Times New Roman"/>
                <a:cs typeface="Times New Roman"/>
              </a:rPr>
              <a:t>) </a:t>
            </a:r>
            <a:r>
              <a:rPr sz="2100" spc="-140" dirty="0">
                <a:latin typeface="Symbol"/>
                <a:cs typeface="Symbol"/>
              </a:rPr>
              <a:t>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H</a:t>
            </a:r>
            <a:r>
              <a:rPr sz="2100" spc="-100" dirty="0">
                <a:latin typeface="Times New Roman"/>
                <a:cs typeface="Times New Roman"/>
              </a:rPr>
              <a:t>.</a:t>
            </a:r>
            <a:r>
              <a:rPr sz="2100" i="1" spc="-100" dirty="0">
                <a:latin typeface="Times New Roman"/>
                <a:cs typeface="Times New Roman"/>
              </a:rPr>
              <a:t>C</a:t>
            </a:r>
            <a:r>
              <a:rPr sz="2100" spc="-10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s</a:t>
            </a:r>
            <a:r>
              <a:rPr sz="2100" spc="-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250" spc="-60" dirty="0">
                <a:latin typeface="Symbol"/>
                <a:cs typeface="Symbol"/>
              </a:rPr>
              <a:t></a:t>
            </a:r>
            <a:r>
              <a:rPr sz="2250" i="1" spc="-60" dirty="0">
                <a:latin typeface="Times New Roman"/>
                <a:cs typeface="Times New Roman"/>
              </a:rPr>
              <a:t>C</a:t>
            </a:r>
            <a:r>
              <a:rPr sz="2250" spc="-60" dirty="0">
                <a:latin typeface="Times New Roman"/>
                <a:cs typeface="Times New Roman"/>
              </a:rPr>
              <a:t>(</a:t>
            </a:r>
            <a:r>
              <a:rPr sz="2250" i="1" spc="-60" dirty="0">
                <a:latin typeface="Times New Roman"/>
                <a:cs typeface="Times New Roman"/>
              </a:rPr>
              <a:t>s</a:t>
            </a:r>
            <a:r>
              <a:rPr sz="2250" spc="-60" dirty="0">
                <a:latin typeface="Times New Roman"/>
                <a:cs typeface="Times New Roman"/>
              </a:rPr>
              <a:t>) </a:t>
            </a:r>
            <a:r>
              <a:rPr sz="2250" spc="-120" dirty="0">
                <a:latin typeface="Symbol"/>
                <a:cs typeface="Symbol"/>
              </a:rPr>
              <a:t>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-95" dirty="0">
                <a:latin typeface="Times New Roman"/>
                <a:cs typeface="Times New Roman"/>
              </a:rPr>
              <a:t>G</a:t>
            </a:r>
            <a:r>
              <a:rPr sz="2250" spc="-95" dirty="0">
                <a:latin typeface="Times New Roman"/>
                <a:cs typeface="Times New Roman"/>
              </a:rPr>
              <a:t>.</a:t>
            </a:r>
            <a:r>
              <a:rPr sz="2250" i="1" spc="-95" dirty="0">
                <a:latin typeface="Times New Roman"/>
                <a:cs typeface="Times New Roman"/>
              </a:rPr>
              <a:t>R</a:t>
            </a:r>
            <a:r>
              <a:rPr sz="2250" spc="-95" dirty="0">
                <a:latin typeface="Times New Roman"/>
                <a:cs typeface="Times New Roman"/>
              </a:rPr>
              <a:t>(</a:t>
            </a:r>
            <a:r>
              <a:rPr sz="2250" i="1" spc="-95" dirty="0">
                <a:latin typeface="Times New Roman"/>
                <a:cs typeface="Times New Roman"/>
              </a:rPr>
              <a:t>s</a:t>
            </a:r>
            <a:r>
              <a:rPr sz="2250" spc="-95" dirty="0">
                <a:latin typeface="Times New Roman"/>
                <a:cs typeface="Times New Roman"/>
              </a:rPr>
              <a:t>)</a:t>
            </a:r>
            <a:r>
              <a:rPr sz="2250" spc="-459" dirty="0">
                <a:latin typeface="Times New Roman"/>
                <a:cs typeface="Times New Roman"/>
              </a:rPr>
              <a:t> </a:t>
            </a:r>
            <a:r>
              <a:rPr sz="2250" spc="-120" dirty="0">
                <a:latin typeface="Symbol"/>
                <a:cs typeface="Symbol"/>
              </a:rPr>
              <a:t>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55" dirty="0">
                <a:latin typeface="Times New Roman"/>
                <a:cs typeface="Times New Roman"/>
              </a:rPr>
              <a:t>G.H.C(s)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2609" y="4154353"/>
            <a:ext cx="230251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50" dirty="0">
                <a:latin typeface="Times New Roman"/>
                <a:cs typeface="Times New Roman"/>
              </a:rPr>
              <a:t>C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s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-190" dirty="0">
                <a:latin typeface="Times New Roman"/>
                <a:cs typeface="Times New Roman"/>
              </a:rPr>
              <a:t> </a:t>
            </a:r>
            <a:r>
              <a:rPr sz="2250" spc="110" dirty="0">
                <a:latin typeface="Times New Roman"/>
                <a:cs typeface="Times New Roman"/>
              </a:rPr>
              <a:t>G.H</a:t>
            </a:r>
            <a:r>
              <a:rPr sz="2250" spc="-3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GR(s)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49848" y="6039820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263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3982" y="6039820"/>
            <a:ext cx="1019810" cy="0"/>
          </a:xfrm>
          <a:custGeom>
            <a:avLst/>
            <a:gdLst/>
            <a:ahLst/>
            <a:cxnLst/>
            <a:rect l="l" t="t" r="r" b="b"/>
            <a:pathLst>
              <a:path w="1019809">
                <a:moveTo>
                  <a:pt x="0" y="0"/>
                </a:moveTo>
                <a:lnTo>
                  <a:pt x="1019242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67435" y="4840539"/>
            <a:ext cx="2855595" cy="16535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sz="2200" spc="-180" dirty="0">
                <a:latin typeface="Symbol"/>
                <a:cs typeface="Symbol"/>
              </a:rPr>
              <a:t></a:t>
            </a:r>
            <a:r>
              <a:rPr sz="2200" i="1" spc="-180" dirty="0">
                <a:latin typeface="Times New Roman"/>
                <a:cs typeface="Times New Roman"/>
              </a:rPr>
              <a:t>C</a:t>
            </a:r>
            <a:r>
              <a:rPr sz="2200" spc="-180" dirty="0">
                <a:latin typeface="Times New Roman"/>
                <a:cs typeface="Times New Roman"/>
              </a:rPr>
              <a:t>(</a:t>
            </a:r>
            <a:r>
              <a:rPr sz="2200" i="1" spc="-180" dirty="0">
                <a:latin typeface="Times New Roman"/>
                <a:cs typeface="Times New Roman"/>
              </a:rPr>
              <a:t>s</a:t>
            </a:r>
            <a:r>
              <a:rPr sz="2200" spc="-180" dirty="0">
                <a:latin typeface="Times New Roman"/>
                <a:cs typeface="Times New Roman"/>
              </a:rPr>
              <a:t>){1</a:t>
            </a:r>
            <a:r>
              <a:rPr sz="2200" spc="-180" dirty="0">
                <a:latin typeface="Symbol"/>
                <a:cs typeface="Symbol"/>
              </a:rPr>
              <a:t>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G.H} </a:t>
            </a:r>
            <a:r>
              <a:rPr sz="2200" spc="-204" dirty="0">
                <a:latin typeface="Symbol"/>
                <a:cs typeface="Symbol"/>
              </a:rPr>
              <a:t>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G.R(s)</a:t>
            </a:r>
            <a:endParaRPr sz="2200">
              <a:latin typeface="Times New Roman"/>
              <a:cs typeface="Times New Roman"/>
            </a:endParaRPr>
          </a:p>
          <a:p>
            <a:pPr marL="819785" marR="30480" indent="-389255">
              <a:lnSpc>
                <a:spcPct val="118400"/>
              </a:lnSpc>
              <a:spcBef>
                <a:spcPts val="2200"/>
              </a:spcBef>
              <a:tabLst>
                <a:tab pos="1838960" algn="l"/>
                <a:tab pos="2231390" algn="l"/>
              </a:tabLst>
            </a:pPr>
            <a:r>
              <a:rPr sz="4200" spc="-30" baseline="-35714" dirty="0">
                <a:latin typeface="Symbol"/>
                <a:cs typeface="Symbol"/>
              </a:rPr>
              <a:t></a:t>
            </a:r>
            <a:r>
              <a:rPr sz="4200" spc="-375" baseline="-35714" dirty="0">
                <a:latin typeface="Times New Roman"/>
                <a:cs typeface="Times New Roman"/>
              </a:rPr>
              <a:t> </a:t>
            </a:r>
            <a:r>
              <a:rPr sz="2800" i="1" spc="80" dirty="0">
                <a:latin typeface="Times New Roman"/>
                <a:cs typeface="Times New Roman"/>
              </a:rPr>
              <a:t>C</a:t>
            </a:r>
            <a:r>
              <a:rPr sz="2800" spc="80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)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4200" spc="-22" baseline="-35714" dirty="0">
                <a:latin typeface="Symbol"/>
                <a:cs typeface="Symbol"/>
              </a:rPr>
              <a:t></a:t>
            </a:r>
            <a:r>
              <a:rPr sz="4200" spc="-22" baseline="-35714" dirty="0">
                <a:latin typeface="Times New Roman"/>
                <a:cs typeface="Times New Roman"/>
              </a:rPr>
              <a:t>		</a:t>
            </a:r>
            <a:r>
              <a:rPr sz="2800" i="1" spc="-20" dirty="0">
                <a:latin typeface="Times New Roman"/>
                <a:cs typeface="Times New Roman"/>
              </a:rPr>
              <a:t>G  </a:t>
            </a:r>
            <a:r>
              <a:rPr sz="2800" i="1" spc="55" dirty="0">
                <a:latin typeface="Times New Roman"/>
                <a:cs typeface="Times New Roman"/>
              </a:rPr>
              <a:t>R</a:t>
            </a:r>
            <a:r>
              <a:rPr sz="2800" spc="55" dirty="0">
                <a:latin typeface="Times New Roman"/>
                <a:cs typeface="Times New Roman"/>
              </a:rPr>
              <a:t>(</a:t>
            </a:r>
            <a:r>
              <a:rPr sz="2800" i="1" spc="55" dirty="0">
                <a:latin typeface="Times New Roman"/>
                <a:cs typeface="Times New Roman"/>
              </a:rPr>
              <a:t>s</a:t>
            </a:r>
            <a:r>
              <a:rPr sz="2800" spc="55" dirty="0">
                <a:latin typeface="Times New Roman"/>
                <a:cs typeface="Times New Roman"/>
              </a:rPr>
              <a:t>)	</a:t>
            </a:r>
            <a:r>
              <a:rPr sz="2800" spc="-15" dirty="0">
                <a:latin typeface="Times New Roman"/>
                <a:cs typeface="Times New Roman"/>
              </a:rPr>
              <a:t>1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51375" y="2699131"/>
            <a:ext cx="40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2568" y="5894933"/>
            <a:ext cx="3521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Negative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2053316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5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5" y="87903"/>
                </a:lnTo>
                <a:lnTo>
                  <a:pt x="468375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5" y="55899"/>
                </a:lnTo>
                <a:lnTo>
                  <a:pt x="468375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5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5" y="85744"/>
                </a:lnTo>
                <a:lnTo>
                  <a:pt x="468375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5" y="58058"/>
                </a:lnTo>
                <a:lnTo>
                  <a:pt x="468375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162255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8122" y="1756029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761" y="1820417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5361" y="2053316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6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3039617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562" y="1820417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90" y="255374"/>
                </a:lnTo>
                <a:lnTo>
                  <a:pt x="13596" y="208483"/>
                </a:lnTo>
                <a:lnTo>
                  <a:pt x="29768" y="164753"/>
                </a:lnTo>
                <a:lnTo>
                  <a:pt x="51457" y="124815"/>
                </a:lnTo>
                <a:lnTo>
                  <a:pt x="78114" y="89296"/>
                </a:lnTo>
                <a:lnTo>
                  <a:pt x="109190" y="58826"/>
                </a:lnTo>
                <a:lnTo>
                  <a:pt x="144135" y="34032"/>
                </a:lnTo>
                <a:lnTo>
                  <a:pt x="182402" y="15544"/>
                </a:lnTo>
                <a:lnTo>
                  <a:pt x="223439" y="3990"/>
                </a:lnTo>
                <a:lnTo>
                  <a:pt x="266700" y="0"/>
                </a:lnTo>
                <a:lnTo>
                  <a:pt x="309960" y="3990"/>
                </a:lnTo>
                <a:lnTo>
                  <a:pt x="350997" y="15544"/>
                </a:lnTo>
                <a:lnTo>
                  <a:pt x="389264" y="34032"/>
                </a:lnTo>
                <a:lnTo>
                  <a:pt x="424209" y="58826"/>
                </a:lnTo>
                <a:lnTo>
                  <a:pt x="455285" y="89296"/>
                </a:lnTo>
                <a:lnTo>
                  <a:pt x="481942" y="124815"/>
                </a:lnTo>
                <a:lnTo>
                  <a:pt x="503631" y="164753"/>
                </a:lnTo>
                <a:lnTo>
                  <a:pt x="519803" y="208483"/>
                </a:lnTo>
                <a:lnTo>
                  <a:pt x="529909" y="255374"/>
                </a:lnTo>
                <a:lnTo>
                  <a:pt x="533400" y="304800"/>
                </a:lnTo>
                <a:lnTo>
                  <a:pt x="529909" y="354225"/>
                </a:lnTo>
                <a:lnTo>
                  <a:pt x="519803" y="401116"/>
                </a:lnTo>
                <a:lnTo>
                  <a:pt x="503631" y="444846"/>
                </a:lnTo>
                <a:lnTo>
                  <a:pt x="481942" y="484784"/>
                </a:lnTo>
                <a:lnTo>
                  <a:pt x="455285" y="520303"/>
                </a:lnTo>
                <a:lnTo>
                  <a:pt x="424209" y="550773"/>
                </a:lnTo>
                <a:lnTo>
                  <a:pt x="389264" y="575567"/>
                </a:lnTo>
                <a:lnTo>
                  <a:pt x="350997" y="594055"/>
                </a:lnTo>
                <a:lnTo>
                  <a:pt x="309960" y="605609"/>
                </a:lnTo>
                <a:lnTo>
                  <a:pt x="266700" y="609600"/>
                </a:lnTo>
                <a:lnTo>
                  <a:pt x="223439" y="605609"/>
                </a:lnTo>
                <a:lnTo>
                  <a:pt x="182402" y="594055"/>
                </a:lnTo>
                <a:lnTo>
                  <a:pt x="144135" y="575567"/>
                </a:lnTo>
                <a:lnTo>
                  <a:pt x="109190" y="550773"/>
                </a:lnTo>
                <a:lnTo>
                  <a:pt x="78114" y="520303"/>
                </a:lnTo>
                <a:lnTo>
                  <a:pt x="51457" y="484784"/>
                </a:lnTo>
                <a:lnTo>
                  <a:pt x="29768" y="444846"/>
                </a:lnTo>
                <a:lnTo>
                  <a:pt x="13596" y="401116"/>
                </a:lnTo>
                <a:lnTo>
                  <a:pt x="34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523" y="1895855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0" y="0"/>
                </a:moveTo>
                <a:lnTo>
                  <a:pt x="377825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523" y="1908048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377825" y="0"/>
                </a:moveTo>
                <a:lnTo>
                  <a:pt x="0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961" y="2065147"/>
            <a:ext cx="685800" cy="120650"/>
          </a:xfrm>
          <a:custGeom>
            <a:avLst/>
            <a:gdLst/>
            <a:ahLst/>
            <a:cxnLst/>
            <a:rect l="l" t="t" r="r" b="b"/>
            <a:pathLst>
              <a:path w="685800" h="120650">
                <a:moveTo>
                  <a:pt x="634510" y="60070"/>
                </a:moveTo>
                <a:lnTo>
                  <a:pt x="575944" y="94233"/>
                </a:lnTo>
                <a:lnTo>
                  <a:pt x="569721" y="97789"/>
                </a:lnTo>
                <a:lnTo>
                  <a:pt x="567689" y="105790"/>
                </a:lnTo>
                <a:lnTo>
                  <a:pt x="571245" y="111887"/>
                </a:lnTo>
                <a:lnTo>
                  <a:pt x="574801" y="118110"/>
                </a:lnTo>
                <a:lnTo>
                  <a:pt x="582802" y="120141"/>
                </a:lnTo>
                <a:lnTo>
                  <a:pt x="663589" y="73025"/>
                </a:lnTo>
                <a:lnTo>
                  <a:pt x="660145" y="73025"/>
                </a:lnTo>
                <a:lnTo>
                  <a:pt x="660145" y="71247"/>
                </a:lnTo>
                <a:lnTo>
                  <a:pt x="653669" y="71247"/>
                </a:lnTo>
                <a:lnTo>
                  <a:pt x="634510" y="60070"/>
                </a:lnTo>
                <a:close/>
              </a:path>
              <a:path w="685800" h="120650">
                <a:moveTo>
                  <a:pt x="612303" y="47116"/>
                </a:moveTo>
                <a:lnTo>
                  <a:pt x="0" y="47116"/>
                </a:lnTo>
                <a:lnTo>
                  <a:pt x="0" y="73025"/>
                </a:lnTo>
                <a:lnTo>
                  <a:pt x="612303" y="73025"/>
                </a:lnTo>
                <a:lnTo>
                  <a:pt x="634510" y="60070"/>
                </a:lnTo>
                <a:lnTo>
                  <a:pt x="612303" y="47116"/>
                </a:lnTo>
                <a:close/>
              </a:path>
              <a:path w="685800" h="120650">
                <a:moveTo>
                  <a:pt x="663588" y="47116"/>
                </a:moveTo>
                <a:lnTo>
                  <a:pt x="660145" y="47116"/>
                </a:lnTo>
                <a:lnTo>
                  <a:pt x="660145" y="73025"/>
                </a:lnTo>
                <a:lnTo>
                  <a:pt x="663589" y="73025"/>
                </a:lnTo>
                <a:lnTo>
                  <a:pt x="685800" y="60070"/>
                </a:lnTo>
                <a:lnTo>
                  <a:pt x="663588" y="47116"/>
                </a:lnTo>
                <a:close/>
              </a:path>
              <a:path w="685800" h="120650">
                <a:moveTo>
                  <a:pt x="653669" y="48894"/>
                </a:moveTo>
                <a:lnTo>
                  <a:pt x="634510" y="60070"/>
                </a:lnTo>
                <a:lnTo>
                  <a:pt x="653669" y="71247"/>
                </a:lnTo>
                <a:lnTo>
                  <a:pt x="653669" y="48894"/>
                </a:lnTo>
                <a:close/>
              </a:path>
              <a:path w="685800" h="120650">
                <a:moveTo>
                  <a:pt x="660145" y="48894"/>
                </a:moveTo>
                <a:lnTo>
                  <a:pt x="653669" y="48894"/>
                </a:lnTo>
                <a:lnTo>
                  <a:pt x="653669" y="71247"/>
                </a:lnTo>
                <a:lnTo>
                  <a:pt x="660145" y="71247"/>
                </a:lnTo>
                <a:lnTo>
                  <a:pt x="660145" y="48894"/>
                </a:lnTo>
                <a:close/>
              </a:path>
              <a:path w="685800" h="120650">
                <a:moveTo>
                  <a:pt x="582802" y="0"/>
                </a:moveTo>
                <a:lnTo>
                  <a:pt x="574801" y="2031"/>
                </a:lnTo>
                <a:lnTo>
                  <a:pt x="571245" y="8254"/>
                </a:lnTo>
                <a:lnTo>
                  <a:pt x="567689" y="14350"/>
                </a:lnTo>
                <a:lnTo>
                  <a:pt x="569721" y="22351"/>
                </a:lnTo>
                <a:lnTo>
                  <a:pt x="575944" y="25907"/>
                </a:lnTo>
                <a:lnTo>
                  <a:pt x="634510" y="60070"/>
                </a:lnTo>
                <a:lnTo>
                  <a:pt x="653669" y="48894"/>
                </a:lnTo>
                <a:lnTo>
                  <a:pt x="660145" y="48894"/>
                </a:lnTo>
                <a:lnTo>
                  <a:pt x="660145" y="47116"/>
                </a:lnTo>
                <a:lnTo>
                  <a:pt x="663588" y="47116"/>
                </a:lnTo>
                <a:lnTo>
                  <a:pt x="58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4891" y="2111501"/>
            <a:ext cx="120650" cy="1250950"/>
          </a:xfrm>
          <a:custGeom>
            <a:avLst/>
            <a:gdLst/>
            <a:ahLst/>
            <a:cxnLst/>
            <a:rect l="l" t="t" r="r" b="b"/>
            <a:pathLst>
              <a:path w="120650" h="1250950">
                <a:moveTo>
                  <a:pt x="14350" y="1132839"/>
                </a:moveTo>
                <a:lnTo>
                  <a:pt x="8254" y="1136396"/>
                </a:lnTo>
                <a:lnTo>
                  <a:pt x="2031" y="1139952"/>
                </a:lnTo>
                <a:lnTo>
                  <a:pt x="0" y="1147952"/>
                </a:lnTo>
                <a:lnTo>
                  <a:pt x="60070" y="1250950"/>
                </a:lnTo>
                <a:lnTo>
                  <a:pt x="75033" y="1225296"/>
                </a:lnTo>
                <a:lnTo>
                  <a:pt x="47116" y="1225296"/>
                </a:lnTo>
                <a:lnTo>
                  <a:pt x="47116" y="1177453"/>
                </a:lnTo>
                <a:lnTo>
                  <a:pt x="25907" y="1141095"/>
                </a:lnTo>
                <a:lnTo>
                  <a:pt x="22351" y="1134872"/>
                </a:lnTo>
                <a:lnTo>
                  <a:pt x="14350" y="1132839"/>
                </a:lnTo>
                <a:close/>
              </a:path>
              <a:path w="120650" h="1250950">
                <a:moveTo>
                  <a:pt x="47116" y="1177453"/>
                </a:moveTo>
                <a:lnTo>
                  <a:pt x="47116" y="1225296"/>
                </a:lnTo>
                <a:lnTo>
                  <a:pt x="73025" y="1225296"/>
                </a:lnTo>
                <a:lnTo>
                  <a:pt x="73025" y="1218819"/>
                </a:lnTo>
                <a:lnTo>
                  <a:pt x="48894" y="1218819"/>
                </a:lnTo>
                <a:lnTo>
                  <a:pt x="60070" y="1199660"/>
                </a:lnTo>
                <a:lnTo>
                  <a:pt x="47116" y="1177453"/>
                </a:lnTo>
                <a:close/>
              </a:path>
              <a:path w="120650" h="1250950">
                <a:moveTo>
                  <a:pt x="105790" y="1132839"/>
                </a:moveTo>
                <a:lnTo>
                  <a:pt x="97789" y="1134872"/>
                </a:lnTo>
                <a:lnTo>
                  <a:pt x="94233" y="1141095"/>
                </a:lnTo>
                <a:lnTo>
                  <a:pt x="73025" y="1177453"/>
                </a:lnTo>
                <a:lnTo>
                  <a:pt x="73025" y="1225296"/>
                </a:lnTo>
                <a:lnTo>
                  <a:pt x="75033" y="1225296"/>
                </a:lnTo>
                <a:lnTo>
                  <a:pt x="120141" y="1147952"/>
                </a:lnTo>
                <a:lnTo>
                  <a:pt x="118109" y="1139952"/>
                </a:lnTo>
                <a:lnTo>
                  <a:pt x="111886" y="1136396"/>
                </a:lnTo>
                <a:lnTo>
                  <a:pt x="105790" y="1132839"/>
                </a:lnTo>
                <a:close/>
              </a:path>
              <a:path w="120650" h="1250950">
                <a:moveTo>
                  <a:pt x="60070" y="1199660"/>
                </a:moveTo>
                <a:lnTo>
                  <a:pt x="48894" y="1218819"/>
                </a:lnTo>
                <a:lnTo>
                  <a:pt x="71246" y="1218819"/>
                </a:lnTo>
                <a:lnTo>
                  <a:pt x="60070" y="1199660"/>
                </a:lnTo>
                <a:close/>
              </a:path>
              <a:path w="120650" h="1250950">
                <a:moveTo>
                  <a:pt x="73025" y="1177453"/>
                </a:moveTo>
                <a:lnTo>
                  <a:pt x="60070" y="1199660"/>
                </a:lnTo>
                <a:lnTo>
                  <a:pt x="71246" y="1218819"/>
                </a:lnTo>
                <a:lnTo>
                  <a:pt x="73025" y="1218819"/>
                </a:lnTo>
                <a:lnTo>
                  <a:pt x="73025" y="1177453"/>
                </a:lnTo>
                <a:close/>
              </a:path>
              <a:path w="120650" h="1250950">
                <a:moveTo>
                  <a:pt x="73025" y="0"/>
                </a:moveTo>
                <a:lnTo>
                  <a:pt x="47116" y="0"/>
                </a:lnTo>
                <a:lnTo>
                  <a:pt x="47116" y="1177453"/>
                </a:lnTo>
                <a:lnTo>
                  <a:pt x="60070" y="1199660"/>
                </a:lnTo>
                <a:lnTo>
                  <a:pt x="73025" y="117745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3285871"/>
            <a:ext cx="610235" cy="120650"/>
          </a:xfrm>
          <a:custGeom>
            <a:avLst/>
            <a:gdLst/>
            <a:ahLst/>
            <a:cxnLst/>
            <a:rect l="l" t="t" r="r" b="b"/>
            <a:pathLst>
              <a:path w="610235" h="120650">
                <a:moveTo>
                  <a:pt x="104012" y="0"/>
                </a:moveTo>
                <a:lnTo>
                  <a:pt x="0" y="58546"/>
                </a:lnTo>
                <a:lnTo>
                  <a:pt x="102107" y="120268"/>
                </a:lnTo>
                <a:lnTo>
                  <a:pt x="109981" y="118363"/>
                </a:lnTo>
                <a:lnTo>
                  <a:pt x="113792" y="112140"/>
                </a:lnTo>
                <a:lnTo>
                  <a:pt x="117475" y="106044"/>
                </a:lnTo>
                <a:lnTo>
                  <a:pt x="115443" y="98170"/>
                </a:lnTo>
                <a:lnTo>
                  <a:pt x="109346" y="94361"/>
                </a:lnTo>
                <a:lnTo>
                  <a:pt x="73371" y="72633"/>
                </a:lnTo>
                <a:lnTo>
                  <a:pt x="25400" y="71881"/>
                </a:lnTo>
                <a:lnTo>
                  <a:pt x="25907" y="45974"/>
                </a:lnTo>
                <a:lnTo>
                  <a:pt x="75149" y="45974"/>
                </a:lnTo>
                <a:lnTo>
                  <a:pt x="116712" y="22605"/>
                </a:lnTo>
                <a:lnTo>
                  <a:pt x="118871" y="14731"/>
                </a:lnTo>
                <a:lnTo>
                  <a:pt x="115315" y="8508"/>
                </a:lnTo>
                <a:lnTo>
                  <a:pt x="111887" y="2286"/>
                </a:lnTo>
                <a:lnTo>
                  <a:pt x="104012" y="0"/>
                </a:lnTo>
                <a:close/>
              </a:path>
              <a:path w="610235" h="120650">
                <a:moveTo>
                  <a:pt x="73814" y="46724"/>
                </a:moveTo>
                <a:lnTo>
                  <a:pt x="51368" y="59344"/>
                </a:lnTo>
                <a:lnTo>
                  <a:pt x="73371" y="72633"/>
                </a:lnTo>
                <a:lnTo>
                  <a:pt x="609345" y="81025"/>
                </a:lnTo>
                <a:lnTo>
                  <a:pt x="609854" y="55117"/>
                </a:lnTo>
                <a:lnTo>
                  <a:pt x="73814" y="46724"/>
                </a:lnTo>
                <a:close/>
              </a:path>
              <a:path w="610235" h="120650">
                <a:moveTo>
                  <a:pt x="25907" y="45974"/>
                </a:moveTo>
                <a:lnTo>
                  <a:pt x="25400" y="71881"/>
                </a:lnTo>
                <a:lnTo>
                  <a:pt x="73371" y="72633"/>
                </a:lnTo>
                <a:lnTo>
                  <a:pt x="69394" y="70230"/>
                </a:lnTo>
                <a:lnTo>
                  <a:pt x="32004" y="70230"/>
                </a:lnTo>
                <a:lnTo>
                  <a:pt x="32385" y="47878"/>
                </a:lnTo>
                <a:lnTo>
                  <a:pt x="71760" y="47878"/>
                </a:lnTo>
                <a:lnTo>
                  <a:pt x="73814" y="46724"/>
                </a:lnTo>
                <a:lnTo>
                  <a:pt x="25907" y="45974"/>
                </a:lnTo>
                <a:close/>
              </a:path>
              <a:path w="610235" h="120650">
                <a:moveTo>
                  <a:pt x="32385" y="47878"/>
                </a:moveTo>
                <a:lnTo>
                  <a:pt x="32004" y="70230"/>
                </a:lnTo>
                <a:lnTo>
                  <a:pt x="51368" y="59344"/>
                </a:lnTo>
                <a:lnTo>
                  <a:pt x="32385" y="47878"/>
                </a:lnTo>
                <a:close/>
              </a:path>
              <a:path w="610235" h="120650">
                <a:moveTo>
                  <a:pt x="51368" y="59344"/>
                </a:moveTo>
                <a:lnTo>
                  <a:pt x="32004" y="70230"/>
                </a:lnTo>
                <a:lnTo>
                  <a:pt x="69394" y="70230"/>
                </a:lnTo>
                <a:lnTo>
                  <a:pt x="51368" y="59344"/>
                </a:lnTo>
                <a:close/>
              </a:path>
              <a:path w="610235" h="120650">
                <a:moveTo>
                  <a:pt x="71760" y="47878"/>
                </a:moveTo>
                <a:lnTo>
                  <a:pt x="32385" y="47878"/>
                </a:lnTo>
                <a:lnTo>
                  <a:pt x="51368" y="59344"/>
                </a:lnTo>
                <a:lnTo>
                  <a:pt x="71760" y="47878"/>
                </a:lnTo>
                <a:close/>
              </a:path>
              <a:path w="610235" h="120650">
                <a:moveTo>
                  <a:pt x="75149" y="45974"/>
                </a:moveTo>
                <a:lnTo>
                  <a:pt x="25907" y="45974"/>
                </a:lnTo>
                <a:lnTo>
                  <a:pt x="73814" y="46724"/>
                </a:lnTo>
                <a:lnTo>
                  <a:pt x="75149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198" y="3292728"/>
            <a:ext cx="953135" cy="120650"/>
          </a:xfrm>
          <a:custGeom>
            <a:avLst/>
            <a:gdLst/>
            <a:ahLst/>
            <a:cxnLst/>
            <a:rect l="l" t="t" r="r" b="b"/>
            <a:pathLst>
              <a:path w="953135" h="120650">
                <a:moveTo>
                  <a:pt x="102476" y="0"/>
                </a:moveTo>
                <a:lnTo>
                  <a:pt x="0" y="61213"/>
                </a:lnTo>
                <a:lnTo>
                  <a:pt x="103682" y="120269"/>
                </a:lnTo>
                <a:lnTo>
                  <a:pt x="111594" y="118110"/>
                </a:lnTo>
                <a:lnTo>
                  <a:pt x="118681" y="105663"/>
                </a:lnTo>
                <a:lnTo>
                  <a:pt x="116509" y="97790"/>
                </a:lnTo>
                <a:lnTo>
                  <a:pt x="74654" y="73913"/>
                </a:lnTo>
                <a:lnTo>
                  <a:pt x="25831" y="73913"/>
                </a:lnTo>
                <a:lnTo>
                  <a:pt x="25577" y="48006"/>
                </a:lnTo>
                <a:lnTo>
                  <a:pt x="73479" y="47526"/>
                </a:lnTo>
                <a:lnTo>
                  <a:pt x="109613" y="25908"/>
                </a:lnTo>
                <a:lnTo>
                  <a:pt x="115760" y="22351"/>
                </a:lnTo>
                <a:lnTo>
                  <a:pt x="117767" y="14350"/>
                </a:lnTo>
                <a:lnTo>
                  <a:pt x="114096" y="8255"/>
                </a:lnTo>
                <a:lnTo>
                  <a:pt x="110439" y="2032"/>
                </a:lnTo>
                <a:lnTo>
                  <a:pt x="102476" y="0"/>
                </a:lnTo>
                <a:close/>
              </a:path>
              <a:path w="953135" h="120650">
                <a:moveTo>
                  <a:pt x="73479" y="47526"/>
                </a:moveTo>
                <a:lnTo>
                  <a:pt x="25577" y="48006"/>
                </a:lnTo>
                <a:lnTo>
                  <a:pt x="25831" y="73913"/>
                </a:lnTo>
                <a:lnTo>
                  <a:pt x="73813" y="73434"/>
                </a:lnTo>
                <a:lnTo>
                  <a:pt x="71537" y="72136"/>
                </a:lnTo>
                <a:lnTo>
                  <a:pt x="32346" y="72136"/>
                </a:lnTo>
                <a:lnTo>
                  <a:pt x="32130" y="49657"/>
                </a:lnTo>
                <a:lnTo>
                  <a:pt x="69918" y="49657"/>
                </a:lnTo>
                <a:lnTo>
                  <a:pt x="73479" y="47526"/>
                </a:lnTo>
                <a:close/>
              </a:path>
              <a:path w="953135" h="120650">
                <a:moveTo>
                  <a:pt x="73813" y="73434"/>
                </a:moveTo>
                <a:lnTo>
                  <a:pt x="25831" y="73913"/>
                </a:lnTo>
                <a:lnTo>
                  <a:pt x="74654" y="73913"/>
                </a:lnTo>
                <a:lnTo>
                  <a:pt x="73813" y="73434"/>
                </a:lnTo>
                <a:close/>
              </a:path>
              <a:path w="953135" h="120650">
                <a:moveTo>
                  <a:pt x="952436" y="38735"/>
                </a:moveTo>
                <a:lnTo>
                  <a:pt x="73479" y="47526"/>
                </a:lnTo>
                <a:lnTo>
                  <a:pt x="51475" y="60691"/>
                </a:lnTo>
                <a:lnTo>
                  <a:pt x="73813" y="73434"/>
                </a:lnTo>
                <a:lnTo>
                  <a:pt x="952690" y="64643"/>
                </a:lnTo>
                <a:lnTo>
                  <a:pt x="952436" y="38735"/>
                </a:lnTo>
                <a:close/>
              </a:path>
              <a:path w="953135" h="120650">
                <a:moveTo>
                  <a:pt x="32130" y="49657"/>
                </a:moveTo>
                <a:lnTo>
                  <a:pt x="32346" y="72136"/>
                </a:lnTo>
                <a:lnTo>
                  <a:pt x="51475" y="60691"/>
                </a:lnTo>
                <a:lnTo>
                  <a:pt x="32130" y="49657"/>
                </a:lnTo>
                <a:close/>
              </a:path>
              <a:path w="953135" h="120650">
                <a:moveTo>
                  <a:pt x="51475" y="60691"/>
                </a:moveTo>
                <a:lnTo>
                  <a:pt x="32346" y="72136"/>
                </a:lnTo>
                <a:lnTo>
                  <a:pt x="71537" y="72136"/>
                </a:lnTo>
                <a:lnTo>
                  <a:pt x="51475" y="60691"/>
                </a:lnTo>
                <a:close/>
              </a:path>
              <a:path w="953135" h="120650">
                <a:moveTo>
                  <a:pt x="69918" y="49657"/>
                </a:moveTo>
                <a:lnTo>
                  <a:pt x="32130" y="49657"/>
                </a:lnTo>
                <a:lnTo>
                  <a:pt x="51475" y="60691"/>
                </a:lnTo>
                <a:lnTo>
                  <a:pt x="69918" y="49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1227" y="2430017"/>
            <a:ext cx="120650" cy="914400"/>
          </a:xfrm>
          <a:custGeom>
            <a:avLst/>
            <a:gdLst/>
            <a:ahLst/>
            <a:cxnLst/>
            <a:rect l="l" t="t" r="r" b="b"/>
            <a:pathLst>
              <a:path w="120650" h="914400">
                <a:moveTo>
                  <a:pt x="60134" y="51311"/>
                </a:moveTo>
                <a:lnTo>
                  <a:pt x="47180" y="73518"/>
                </a:lnTo>
                <a:lnTo>
                  <a:pt x="47180" y="914400"/>
                </a:lnTo>
                <a:lnTo>
                  <a:pt x="73088" y="914400"/>
                </a:lnTo>
                <a:lnTo>
                  <a:pt x="73088" y="73518"/>
                </a:lnTo>
                <a:lnTo>
                  <a:pt x="60134" y="51311"/>
                </a:lnTo>
                <a:close/>
              </a:path>
              <a:path w="120650" h="914400">
                <a:moveTo>
                  <a:pt x="60134" y="0"/>
                </a:moveTo>
                <a:lnTo>
                  <a:pt x="3606" y="96901"/>
                </a:lnTo>
                <a:lnTo>
                  <a:pt x="0" y="102997"/>
                </a:lnTo>
                <a:lnTo>
                  <a:pt x="2095" y="110998"/>
                </a:lnTo>
                <a:lnTo>
                  <a:pt x="14452" y="118110"/>
                </a:lnTo>
                <a:lnTo>
                  <a:pt x="22377" y="116078"/>
                </a:lnTo>
                <a:lnTo>
                  <a:pt x="25984" y="109855"/>
                </a:lnTo>
                <a:lnTo>
                  <a:pt x="47180" y="73518"/>
                </a:lnTo>
                <a:lnTo>
                  <a:pt x="47180" y="25654"/>
                </a:lnTo>
                <a:lnTo>
                  <a:pt x="75099" y="25654"/>
                </a:lnTo>
                <a:lnTo>
                  <a:pt x="60134" y="0"/>
                </a:lnTo>
                <a:close/>
              </a:path>
              <a:path w="120650" h="914400">
                <a:moveTo>
                  <a:pt x="75099" y="25654"/>
                </a:moveTo>
                <a:lnTo>
                  <a:pt x="73088" y="25654"/>
                </a:lnTo>
                <a:lnTo>
                  <a:pt x="73088" y="73518"/>
                </a:lnTo>
                <a:lnTo>
                  <a:pt x="94284" y="109855"/>
                </a:lnTo>
                <a:lnTo>
                  <a:pt x="97891" y="116078"/>
                </a:lnTo>
                <a:lnTo>
                  <a:pt x="105816" y="118110"/>
                </a:lnTo>
                <a:lnTo>
                  <a:pt x="118186" y="110998"/>
                </a:lnTo>
                <a:lnTo>
                  <a:pt x="120268" y="102997"/>
                </a:lnTo>
                <a:lnTo>
                  <a:pt x="116662" y="96901"/>
                </a:lnTo>
                <a:lnTo>
                  <a:pt x="75099" y="25654"/>
                </a:lnTo>
                <a:close/>
              </a:path>
              <a:path w="120650" h="914400">
                <a:moveTo>
                  <a:pt x="73088" y="25654"/>
                </a:moveTo>
                <a:lnTo>
                  <a:pt x="47180" y="25654"/>
                </a:lnTo>
                <a:lnTo>
                  <a:pt x="47180" y="73518"/>
                </a:lnTo>
                <a:lnTo>
                  <a:pt x="60134" y="51311"/>
                </a:lnTo>
                <a:lnTo>
                  <a:pt x="48945" y="32131"/>
                </a:lnTo>
                <a:lnTo>
                  <a:pt x="73088" y="32131"/>
                </a:lnTo>
                <a:lnTo>
                  <a:pt x="73088" y="25654"/>
                </a:lnTo>
                <a:close/>
              </a:path>
              <a:path w="120650" h="914400">
                <a:moveTo>
                  <a:pt x="73088" y="32131"/>
                </a:moveTo>
                <a:lnTo>
                  <a:pt x="71323" y="32131"/>
                </a:lnTo>
                <a:lnTo>
                  <a:pt x="60134" y="51311"/>
                </a:lnTo>
                <a:lnTo>
                  <a:pt x="73088" y="73518"/>
                </a:lnTo>
                <a:lnTo>
                  <a:pt x="73088" y="32131"/>
                </a:lnTo>
                <a:close/>
              </a:path>
              <a:path w="120650" h="914400">
                <a:moveTo>
                  <a:pt x="71323" y="32131"/>
                </a:moveTo>
                <a:lnTo>
                  <a:pt x="48945" y="32131"/>
                </a:lnTo>
                <a:lnTo>
                  <a:pt x="60134" y="51311"/>
                </a:lnTo>
                <a:lnTo>
                  <a:pt x="71323" y="32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2044" y="2994406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1774951"/>
            <a:ext cx="47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E(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40" y="1877059"/>
            <a:ext cx="43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latin typeface="Tahoma"/>
                <a:cs typeface="Tahoma"/>
              </a:rPr>
              <a:t>+</a:t>
            </a:r>
            <a:r>
              <a:rPr sz="3600" spc="-292" baseline="-35879" dirty="0">
                <a:latin typeface="Tahoma"/>
                <a:cs typeface="Tahoma"/>
              </a:rPr>
              <a:t>+</a:t>
            </a:r>
            <a:endParaRPr sz="3600" baseline="-35879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5175" y="1327150"/>
            <a:ext cx="441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2025" y="2832607"/>
            <a:ext cx="40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568" y="5894933"/>
            <a:ext cx="33674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 Positive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9122" y="286955"/>
            <a:ext cx="3291840" cy="9563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Figure,</a:t>
            </a:r>
            <a:endParaRPr sz="2000">
              <a:latin typeface="Tahoma"/>
              <a:cs typeface="Tahoma"/>
            </a:endParaRPr>
          </a:p>
          <a:p>
            <a:pPr marL="1225550">
              <a:lnSpc>
                <a:spcPct val="100000"/>
              </a:lnSpc>
              <a:spcBef>
                <a:spcPts val="1170"/>
              </a:spcBef>
            </a:pPr>
            <a:r>
              <a:rPr sz="2300" i="1" spc="45" dirty="0">
                <a:latin typeface="Times New Roman"/>
                <a:cs typeface="Times New Roman"/>
              </a:rPr>
              <a:t>E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</a:t>
            </a:r>
            <a:r>
              <a:rPr sz="2300" spc="45" dirty="0">
                <a:latin typeface="Times New Roman"/>
                <a:cs typeface="Times New Roman"/>
              </a:rPr>
              <a:t>)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i="1" spc="-15" dirty="0">
                <a:latin typeface="Times New Roman"/>
                <a:cs typeface="Times New Roman"/>
              </a:rPr>
              <a:t>R</a:t>
            </a:r>
            <a:r>
              <a:rPr sz="2300" spc="-15" dirty="0">
                <a:latin typeface="Times New Roman"/>
                <a:cs typeface="Times New Roman"/>
              </a:rPr>
              <a:t>(s)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B(s)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3730" y="1433877"/>
            <a:ext cx="2661920" cy="2482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95"/>
              </a:spcBef>
            </a:pPr>
            <a:r>
              <a:rPr sz="2400" i="1" spc="-55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) </a:t>
            </a:r>
            <a:r>
              <a:rPr sz="2400" spc="-120" dirty="0">
                <a:latin typeface="Symbol"/>
                <a:cs typeface="Symbol"/>
              </a:rPr>
              <a:t>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i="1" spc="-8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.</a:t>
            </a:r>
            <a:r>
              <a:rPr sz="2400" i="1" spc="-8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68655">
              <a:lnSpc>
                <a:spcPct val="100000"/>
              </a:lnSpc>
              <a:spcBef>
                <a:spcPts val="785"/>
              </a:spcBef>
            </a:pP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G</a:t>
            </a:r>
            <a:r>
              <a:rPr sz="2350" spc="5" dirty="0">
                <a:latin typeface="Times New Roman"/>
                <a:cs typeface="Times New Roman"/>
              </a:rPr>
              <a:t>[R(s)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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Times New Roman"/>
                <a:cs typeface="Times New Roman"/>
              </a:rPr>
              <a:t>B(s)]</a:t>
            </a:r>
            <a:endParaRPr sz="2350">
              <a:latin typeface="Times New Roman"/>
              <a:cs typeface="Times New Roman"/>
            </a:endParaRPr>
          </a:p>
          <a:p>
            <a:pPr marL="678815">
              <a:lnSpc>
                <a:spcPct val="100000"/>
              </a:lnSpc>
              <a:spcBef>
                <a:spcPts val="790"/>
              </a:spcBef>
            </a:pPr>
            <a:r>
              <a:rPr sz="2350" spc="-20" dirty="0">
                <a:latin typeface="Symbol"/>
                <a:cs typeface="Symbol"/>
              </a:rPr>
              <a:t>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GR</a:t>
            </a:r>
            <a:r>
              <a:rPr sz="2350" spc="-35" dirty="0">
                <a:latin typeface="Times New Roman"/>
                <a:cs typeface="Times New Roman"/>
              </a:rPr>
              <a:t>(s)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445" dirty="0">
                <a:latin typeface="Times New Roman"/>
                <a:cs typeface="Times New Roman"/>
              </a:rPr>
              <a:t> </a:t>
            </a:r>
            <a:r>
              <a:rPr sz="2350" spc="-55" dirty="0">
                <a:latin typeface="Times New Roman"/>
                <a:cs typeface="Times New Roman"/>
              </a:rPr>
              <a:t>GB(s)</a:t>
            </a:r>
            <a:endParaRPr sz="23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1535"/>
              </a:spcBef>
            </a:pP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2100" spc="-90" dirty="0">
                <a:latin typeface="Times New Roman"/>
                <a:cs typeface="Times New Roman"/>
              </a:rPr>
              <a:t>(</a:t>
            </a:r>
            <a:r>
              <a:rPr sz="2100" i="1" spc="-90" dirty="0">
                <a:latin typeface="Times New Roman"/>
                <a:cs typeface="Times New Roman"/>
              </a:rPr>
              <a:t>s</a:t>
            </a:r>
            <a:r>
              <a:rPr sz="2100" spc="-90" dirty="0">
                <a:latin typeface="Times New Roman"/>
                <a:cs typeface="Times New Roman"/>
              </a:rPr>
              <a:t>) </a:t>
            </a:r>
            <a:r>
              <a:rPr sz="2100" spc="-140" dirty="0">
                <a:latin typeface="Symbol"/>
                <a:cs typeface="Symbol"/>
              </a:rPr>
              <a:t>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i="1" spc="-100" dirty="0">
                <a:latin typeface="Times New Roman"/>
                <a:cs typeface="Times New Roman"/>
              </a:rPr>
              <a:t>H</a:t>
            </a:r>
            <a:r>
              <a:rPr sz="2100" spc="-100" dirty="0">
                <a:latin typeface="Times New Roman"/>
                <a:cs typeface="Times New Roman"/>
              </a:rPr>
              <a:t>.</a:t>
            </a:r>
            <a:r>
              <a:rPr sz="2100" i="1" spc="-100" dirty="0">
                <a:latin typeface="Times New Roman"/>
                <a:cs typeface="Times New Roman"/>
              </a:rPr>
              <a:t>C</a:t>
            </a:r>
            <a:r>
              <a:rPr sz="2100" spc="-100" dirty="0">
                <a:latin typeface="Times New Roman"/>
                <a:cs typeface="Times New Roman"/>
              </a:rPr>
              <a:t>(</a:t>
            </a:r>
            <a:r>
              <a:rPr sz="2100" i="1" spc="-100" dirty="0">
                <a:latin typeface="Times New Roman"/>
                <a:cs typeface="Times New Roman"/>
              </a:rPr>
              <a:t>s</a:t>
            </a:r>
            <a:r>
              <a:rPr sz="2100" spc="-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100" spc="-95" dirty="0">
                <a:latin typeface="Symbol"/>
                <a:cs typeface="Symbol"/>
              </a:rPr>
              <a:t></a:t>
            </a:r>
            <a:r>
              <a:rPr sz="2100" i="1" spc="-95" dirty="0">
                <a:latin typeface="Times New Roman"/>
                <a:cs typeface="Times New Roman"/>
              </a:rPr>
              <a:t>C</a:t>
            </a:r>
            <a:r>
              <a:rPr sz="2100" spc="-95" dirty="0">
                <a:latin typeface="Times New Roman"/>
                <a:cs typeface="Times New Roman"/>
              </a:rPr>
              <a:t>(</a:t>
            </a:r>
            <a:r>
              <a:rPr sz="2100" i="1" spc="-95" dirty="0">
                <a:latin typeface="Times New Roman"/>
                <a:cs typeface="Times New Roman"/>
              </a:rPr>
              <a:t>s</a:t>
            </a:r>
            <a:r>
              <a:rPr sz="2100" spc="-95" dirty="0">
                <a:latin typeface="Times New Roman"/>
                <a:cs typeface="Times New Roman"/>
              </a:rPr>
              <a:t>) </a:t>
            </a:r>
            <a:r>
              <a:rPr sz="2100" spc="-145" dirty="0">
                <a:latin typeface="Symbol"/>
                <a:cs typeface="Symbol"/>
              </a:rPr>
              <a:t>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i="1" spc="-120" dirty="0">
                <a:latin typeface="Times New Roman"/>
                <a:cs typeface="Times New Roman"/>
              </a:rPr>
              <a:t>G</a:t>
            </a:r>
            <a:r>
              <a:rPr sz="2100" spc="-120" dirty="0">
                <a:latin typeface="Times New Roman"/>
                <a:cs typeface="Times New Roman"/>
              </a:rPr>
              <a:t>.</a:t>
            </a:r>
            <a:r>
              <a:rPr sz="2100" i="1" spc="-120" dirty="0">
                <a:latin typeface="Times New Roman"/>
                <a:cs typeface="Times New Roman"/>
              </a:rPr>
              <a:t>R</a:t>
            </a:r>
            <a:r>
              <a:rPr sz="2100" spc="-120" dirty="0">
                <a:latin typeface="Times New Roman"/>
                <a:cs typeface="Times New Roman"/>
              </a:rPr>
              <a:t>(</a:t>
            </a:r>
            <a:r>
              <a:rPr sz="2100" i="1" spc="-120" dirty="0">
                <a:latin typeface="Times New Roman"/>
                <a:cs typeface="Times New Roman"/>
              </a:rPr>
              <a:t>s</a:t>
            </a:r>
            <a:r>
              <a:rPr sz="2100" spc="-120" dirty="0">
                <a:latin typeface="Times New Roman"/>
                <a:cs typeface="Times New Roman"/>
              </a:rPr>
              <a:t>) </a:t>
            </a:r>
            <a:r>
              <a:rPr sz="2100" spc="-145" dirty="0">
                <a:latin typeface="Symbol"/>
                <a:cs typeface="Symbol"/>
              </a:rPr>
              <a:t></a:t>
            </a:r>
            <a:r>
              <a:rPr sz="2100" spc="-350" dirty="0">
                <a:latin typeface="Times New Roman"/>
                <a:cs typeface="Times New Roman"/>
              </a:rPr>
              <a:t> </a:t>
            </a:r>
            <a:r>
              <a:rPr sz="2100" spc="-85" dirty="0">
                <a:latin typeface="Times New Roman"/>
                <a:cs typeface="Times New Roman"/>
              </a:rPr>
              <a:t>G.H.C(s)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7328" y="4105695"/>
            <a:ext cx="2351405" cy="1026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0"/>
              </a:spcBef>
            </a:pPr>
            <a:r>
              <a:rPr sz="2100" i="1" spc="-50" dirty="0">
                <a:latin typeface="Times New Roman"/>
                <a:cs typeface="Times New Roman"/>
              </a:rPr>
              <a:t>C</a:t>
            </a:r>
            <a:r>
              <a:rPr sz="2100" spc="-50" dirty="0">
                <a:latin typeface="Times New Roman"/>
                <a:cs typeface="Times New Roman"/>
              </a:rPr>
              <a:t>(</a:t>
            </a:r>
            <a:r>
              <a:rPr sz="2100" i="1" spc="-50" dirty="0">
                <a:latin typeface="Times New Roman"/>
                <a:cs typeface="Times New Roman"/>
              </a:rPr>
              <a:t>s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r>
              <a:rPr sz="2100" spc="-420" dirty="0">
                <a:latin typeface="Times New Roman"/>
                <a:cs typeface="Times New Roman"/>
              </a:rPr>
              <a:t> </a:t>
            </a:r>
            <a:r>
              <a:rPr sz="2100" spc="-105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G.H </a:t>
            </a:r>
            <a:r>
              <a:rPr sz="2100" spc="-10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30" dirty="0">
                <a:latin typeface="Times New Roman"/>
                <a:cs typeface="Times New Roman"/>
              </a:rPr>
              <a:t>GR(s)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50" spc="-235" dirty="0">
                <a:latin typeface="Symbol"/>
                <a:cs typeface="Symbol"/>
              </a:rPr>
              <a:t></a:t>
            </a:r>
            <a:r>
              <a:rPr sz="2250" i="1" spc="-235" dirty="0">
                <a:latin typeface="Times New Roman"/>
                <a:cs typeface="Times New Roman"/>
              </a:rPr>
              <a:t>C</a:t>
            </a:r>
            <a:r>
              <a:rPr sz="2250" spc="-235" dirty="0">
                <a:latin typeface="Times New Roman"/>
                <a:cs typeface="Times New Roman"/>
              </a:rPr>
              <a:t>(</a:t>
            </a:r>
            <a:r>
              <a:rPr sz="2250" i="1" spc="-235" dirty="0">
                <a:latin typeface="Times New Roman"/>
                <a:cs typeface="Times New Roman"/>
              </a:rPr>
              <a:t>s</a:t>
            </a:r>
            <a:r>
              <a:rPr sz="2250" spc="-235" dirty="0">
                <a:latin typeface="Times New Roman"/>
                <a:cs typeface="Times New Roman"/>
              </a:rPr>
              <a:t>){1</a:t>
            </a:r>
            <a:r>
              <a:rPr sz="2250" spc="-235" dirty="0">
                <a:latin typeface="Symbol"/>
                <a:cs typeface="Symbol"/>
              </a:rPr>
              <a:t>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-215" dirty="0">
                <a:latin typeface="Times New Roman"/>
                <a:cs typeface="Times New Roman"/>
              </a:rPr>
              <a:t>G.H} </a:t>
            </a:r>
            <a:r>
              <a:rPr sz="2250" spc="-260" dirty="0">
                <a:latin typeface="Symbol"/>
                <a:cs typeface="Symbol"/>
              </a:rPr>
              <a:t></a:t>
            </a:r>
            <a:r>
              <a:rPr sz="2250" spc="-365" dirty="0">
                <a:latin typeface="Times New Roman"/>
                <a:cs typeface="Times New Roman"/>
              </a:rPr>
              <a:t> </a:t>
            </a:r>
            <a:r>
              <a:rPr sz="2250" spc="-190" dirty="0">
                <a:latin typeface="Times New Roman"/>
                <a:cs typeface="Times New Roman"/>
              </a:rPr>
              <a:t>G.R(s)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4520" y="5467924"/>
            <a:ext cx="2122805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marR="43180" indent="-322580">
              <a:lnSpc>
                <a:spcPct val="117400"/>
              </a:lnSpc>
              <a:spcBef>
                <a:spcPts val="100"/>
              </a:spcBef>
              <a:tabLst>
                <a:tab pos="1217295" algn="l"/>
                <a:tab pos="1539875" algn="l"/>
                <a:tab pos="2071370" algn="l"/>
              </a:tabLst>
            </a:pPr>
            <a:r>
              <a:rPr sz="3750" spc="-262" baseline="-34444" dirty="0">
                <a:latin typeface="Symbol"/>
                <a:cs typeface="Symbol"/>
              </a:rPr>
              <a:t></a:t>
            </a:r>
            <a:r>
              <a:rPr sz="3750" spc="-375" baseline="-34444" dirty="0">
                <a:latin typeface="Times New Roman"/>
                <a:cs typeface="Times New Roman"/>
              </a:rPr>
              <a:t> </a:t>
            </a:r>
            <a:r>
              <a:rPr sz="25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3750" spc="-165" baseline="-34444" dirty="0">
                <a:latin typeface="Symbol"/>
                <a:cs typeface="Symbol"/>
              </a:rPr>
              <a:t></a:t>
            </a:r>
            <a:r>
              <a:rPr sz="2500" u="heavy" spc="-1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</a:t>
            </a:r>
            <a:r>
              <a:rPr sz="2500" i="1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 	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i="1" spc="-30" dirty="0">
                <a:latin typeface="Times New Roman"/>
                <a:cs typeface="Times New Roman"/>
              </a:rPr>
              <a:t>R</a:t>
            </a:r>
            <a:r>
              <a:rPr sz="2500" spc="-30" dirty="0">
                <a:latin typeface="Times New Roman"/>
                <a:cs typeface="Times New Roman"/>
              </a:rPr>
              <a:t>(</a:t>
            </a:r>
            <a:r>
              <a:rPr sz="2500" i="1" spc="-30" dirty="0">
                <a:latin typeface="Times New Roman"/>
                <a:cs typeface="Times New Roman"/>
              </a:rPr>
              <a:t>s</a:t>
            </a:r>
            <a:r>
              <a:rPr sz="2500" spc="-30" dirty="0">
                <a:latin typeface="Times New Roman"/>
                <a:cs typeface="Times New Roman"/>
              </a:rPr>
              <a:t>)	</a:t>
            </a:r>
            <a:r>
              <a:rPr sz="2500" spc="-100" dirty="0">
                <a:latin typeface="Times New Roman"/>
                <a:cs typeface="Times New Roman"/>
              </a:rPr>
              <a:t>1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-110" dirty="0">
                <a:latin typeface="Symbol"/>
                <a:cs typeface="Symbol"/>
              </a:rPr>
              <a:t></a:t>
            </a:r>
            <a:r>
              <a:rPr sz="2500" spc="-290" dirty="0">
                <a:latin typeface="Times New Roman"/>
                <a:cs typeface="Times New Roman"/>
              </a:rPr>
              <a:t> </a:t>
            </a:r>
            <a:r>
              <a:rPr sz="2500" i="1" spc="-155" dirty="0">
                <a:latin typeface="Times New Roman"/>
                <a:cs typeface="Times New Roman"/>
              </a:rPr>
              <a:t>GH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9" name="object 29"/>
          <p:cNvSpPr txBox="1"/>
          <p:nvPr/>
        </p:nvSpPr>
        <p:spPr>
          <a:xfrm>
            <a:off x="8289797" y="6418797"/>
            <a:ext cx="318135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555" y="930910"/>
            <a:ext cx="750443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4: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Associative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Law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  <a:p>
            <a:pPr marL="80645" marR="5080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of summing </a:t>
            </a:r>
            <a:r>
              <a:rPr sz="2400" spc="-10" dirty="0">
                <a:latin typeface="Calibri"/>
                <a:cs typeface="Calibri"/>
              </a:rPr>
              <a:t>points can </a:t>
            </a:r>
            <a:r>
              <a:rPr sz="2400" spc="-5" dirty="0">
                <a:latin typeface="Calibri"/>
                <a:cs typeface="Calibri"/>
              </a:rPr>
              <a:t>be changed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more  </a:t>
            </a:r>
            <a:r>
              <a:rPr sz="2400" spc="-5" dirty="0">
                <a:latin typeface="Calibri"/>
                <a:cs typeface="Calibri"/>
              </a:rPr>
              <a:t>summing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 series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3353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161" y="33535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553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553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161" y="33535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7554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7554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2753" y="4010278"/>
            <a:ext cx="134620" cy="867410"/>
          </a:xfrm>
          <a:custGeom>
            <a:avLst/>
            <a:gdLst/>
            <a:ahLst/>
            <a:cxnLst/>
            <a:rect l="l" t="t" r="r" b="b"/>
            <a:pathLst>
              <a:path w="134619" h="867410">
                <a:moveTo>
                  <a:pt x="67208" y="57512"/>
                </a:moveTo>
                <a:lnTo>
                  <a:pt x="52730" y="82332"/>
                </a:lnTo>
                <a:lnTo>
                  <a:pt x="52730" y="866902"/>
                </a:lnTo>
                <a:lnTo>
                  <a:pt x="81686" y="866902"/>
                </a:lnTo>
                <a:lnTo>
                  <a:pt x="81686" y="82332"/>
                </a:lnTo>
                <a:lnTo>
                  <a:pt x="67208" y="57512"/>
                </a:lnTo>
                <a:close/>
              </a:path>
              <a:path w="134619" h="867410">
                <a:moveTo>
                  <a:pt x="67208" y="0"/>
                </a:moveTo>
                <a:lnTo>
                  <a:pt x="4025" y="108331"/>
                </a:lnTo>
                <a:lnTo>
                  <a:pt x="0" y="115316"/>
                </a:lnTo>
                <a:lnTo>
                  <a:pt x="2336" y="124079"/>
                </a:lnTo>
                <a:lnTo>
                  <a:pt x="16141" y="132207"/>
                </a:lnTo>
                <a:lnTo>
                  <a:pt x="25006" y="129921"/>
                </a:lnTo>
                <a:lnTo>
                  <a:pt x="29044" y="122936"/>
                </a:lnTo>
                <a:lnTo>
                  <a:pt x="52730" y="82332"/>
                </a:lnTo>
                <a:lnTo>
                  <a:pt x="52730" y="28829"/>
                </a:lnTo>
                <a:lnTo>
                  <a:pt x="84005" y="28829"/>
                </a:lnTo>
                <a:lnTo>
                  <a:pt x="67208" y="0"/>
                </a:lnTo>
                <a:close/>
              </a:path>
              <a:path w="134619" h="867410">
                <a:moveTo>
                  <a:pt x="84005" y="28829"/>
                </a:moveTo>
                <a:lnTo>
                  <a:pt x="81686" y="28829"/>
                </a:lnTo>
                <a:lnTo>
                  <a:pt x="81686" y="82332"/>
                </a:lnTo>
                <a:lnTo>
                  <a:pt x="105371" y="122936"/>
                </a:lnTo>
                <a:lnTo>
                  <a:pt x="109410" y="129921"/>
                </a:lnTo>
                <a:lnTo>
                  <a:pt x="118262" y="132207"/>
                </a:lnTo>
                <a:lnTo>
                  <a:pt x="125120" y="128143"/>
                </a:lnTo>
                <a:lnTo>
                  <a:pt x="132105" y="124079"/>
                </a:lnTo>
                <a:lnTo>
                  <a:pt x="134391" y="115316"/>
                </a:lnTo>
                <a:lnTo>
                  <a:pt x="84005" y="28829"/>
                </a:lnTo>
                <a:close/>
              </a:path>
              <a:path w="134619" h="867410">
                <a:moveTo>
                  <a:pt x="81686" y="28829"/>
                </a:moveTo>
                <a:lnTo>
                  <a:pt x="52730" y="28829"/>
                </a:lnTo>
                <a:lnTo>
                  <a:pt x="52730" y="82332"/>
                </a:lnTo>
                <a:lnTo>
                  <a:pt x="67208" y="57512"/>
                </a:lnTo>
                <a:lnTo>
                  <a:pt x="54698" y="36068"/>
                </a:lnTo>
                <a:lnTo>
                  <a:pt x="81686" y="36068"/>
                </a:lnTo>
                <a:lnTo>
                  <a:pt x="81686" y="28829"/>
                </a:lnTo>
                <a:close/>
              </a:path>
              <a:path w="134619" h="867410">
                <a:moveTo>
                  <a:pt x="81686" y="36068"/>
                </a:moveTo>
                <a:lnTo>
                  <a:pt x="79717" y="36068"/>
                </a:lnTo>
                <a:lnTo>
                  <a:pt x="67208" y="57512"/>
                </a:lnTo>
                <a:lnTo>
                  <a:pt x="81686" y="82332"/>
                </a:lnTo>
                <a:lnTo>
                  <a:pt x="81686" y="36068"/>
                </a:lnTo>
                <a:close/>
              </a:path>
              <a:path w="134619" h="867410">
                <a:moveTo>
                  <a:pt x="79717" y="36068"/>
                </a:moveTo>
                <a:lnTo>
                  <a:pt x="54698" y="36068"/>
                </a:lnTo>
                <a:lnTo>
                  <a:pt x="67208" y="57512"/>
                </a:lnTo>
                <a:lnTo>
                  <a:pt x="79717" y="360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779" y="3963034"/>
            <a:ext cx="134620" cy="867410"/>
          </a:xfrm>
          <a:custGeom>
            <a:avLst/>
            <a:gdLst/>
            <a:ahLst/>
            <a:cxnLst/>
            <a:rect l="l" t="t" r="r" b="b"/>
            <a:pathLst>
              <a:path w="134619" h="867410">
                <a:moveTo>
                  <a:pt x="67182" y="57403"/>
                </a:moveTo>
                <a:lnTo>
                  <a:pt x="52704" y="82223"/>
                </a:lnTo>
                <a:lnTo>
                  <a:pt x="52704" y="866901"/>
                </a:lnTo>
                <a:lnTo>
                  <a:pt x="81660" y="866901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867410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867410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867410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867410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867410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162" y="36155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20">
                <a:moveTo>
                  <a:pt x="704697" y="67183"/>
                </a:moveTo>
                <a:lnTo>
                  <a:pt x="639165" y="105410"/>
                </a:lnTo>
                <a:lnTo>
                  <a:pt x="632269" y="109347"/>
                </a:lnTo>
                <a:lnTo>
                  <a:pt x="629932" y="118237"/>
                </a:lnTo>
                <a:lnTo>
                  <a:pt x="633958" y="125094"/>
                </a:lnTo>
                <a:lnTo>
                  <a:pt x="637984" y="132080"/>
                </a:lnTo>
                <a:lnTo>
                  <a:pt x="646849" y="134366"/>
                </a:lnTo>
                <a:lnTo>
                  <a:pt x="737220" y="81661"/>
                </a:lnTo>
                <a:lnTo>
                  <a:pt x="733336" y="81661"/>
                </a:lnTo>
                <a:lnTo>
                  <a:pt x="733336" y="79629"/>
                </a:lnTo>
                <a:lnTo>
                  <a:pt x="726033" y="79629"/>
                </a:lnTo>
                <a:lnTo>
                  <a:pt x="704697" y="67183"/>
                </a:lnTo>
                <a:close/>
              </a:path>
              <a:path w="762635" h="134620">
                <a:moveTo>
                  <a:pt x="6798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878" y="81661"/>
                </a:lnTo>
                <a:lnTo>
                  <a:pt x="704697" y="67183"/>
                </a:lnTo>
                <a:lnTo>
                  <a:pt x="679878" y="52705"/>
                </a:lnTo>
                <a:close/>
              </a:path>
              <a:path w="762635" h="134620">
                <a:moveTo>
                  <a:pt x="737220" y="52705"/>
                </a:moveTo>
                <a:lnTo>
                  <a:pt x="733336" y="52705"/>
                </a:lnTo>
                <a:lnTo>
                  <a:pt x="733336" y="81661"/>
                </a:lnTo>
                <a:lnTo>
                  <a:pt x="737220" y="81661"/>
                </a:lnTo>
                <a:lnTo>
                  <a:pt x="762063" y="67183"/>
                </a:lnTo>
                <a:lnTo>
                  <a:pt x="737220" y="52705"/>
                </a:lnTo>
                <a:close/>
              </a:path>
              <a:path w="762635" h="134620">
                <a:moveTo>
                  <a:pt x="726033" y="54737"/>
                </a:moveTo>
                <a:lnTo>
                  <a:pt x="704697" y="67183"/>
                </a:lnTo>
                <a:lnTo>
                  <a:pt x="726033" y="79629"/>
                </a:lnTo>
                <a:lnTo>
                  <a:pt x="726033" y="54737"/>
                </a:lnTo>
                <a:close/>
              </a:path>
              <a:path w="762635" h="134620">
                <a:moveTo>
                  <a:pt x="733336" y="54737"/>
                </a:moveTo>
                <a:lnTo>
                  <a:pt x="726033" y="54737"/>
                </a:lnTo>
                <a:lnTo>
                  <a:pt x="726033" y="79629"/>
                </a:lnTo>
                <a:lnTo>
                  <a:pt x="733336" y="79629"/>
                </a:lnTo>
                <a:lnTo>
                  <a:pt x="733336" y="54737"/>
                </a:lnTo>
                <a:close/>
              </a:path>
              <a:path w="762635" h="134620">
                <a:moveTo>
                  <a:pt x="646849" y="0"/>
                </a:moveTo>
                <a:lnTo>
                  <a:pt x="637984" y="2286"/>
                </a:lnTo>
                <a:lnTo>
                  <a:pt x="633958" y="9270"/>
                </a:lnTo>
                <a:lnTo>
                  <a:pt x="629932" y="16129"/>
                </a:lnTo>
                <a:lnTo>
                  <a:pt x="632269" y="25018"/>
                </a:lnTo>
                <a:lnTo>
                  <a:pt x="639165" y="28956"/>
                </a:lnTo>
                <a:lnTo>
                  <a:pt x="704697" y="67183"/>
                </a:lnTo>
                <a:lnTo>
                  <a:pt x="726033" y="54737"/>
                </a:lnTo>
                <a:lnTo>
                  <a:pt x="733336" y="54737"/>
                </a:lnTo>
                <a:lnTo>
                  <a:pt x="733336" y="52705"/>
                </a:lnTo>
                <a:lnTo>
                  <a:pt x="737220" y="52705"/>
                </a:lnTo>
                <a:lnTo>
                  <a:pt x="64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761" y="3591178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20">
                <a:moveTo>
                  <a:pt x="704723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4" y="125095"/>
                </a:lnTo>
                <a:lnTo>
                  <a:pt x="638048" y="132080"/>
                </a:lnTo>
                <a:lnTo>
                  <a:pt x="646811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9" y="79629"/>
                </a:lnTo>
                <a:lnTo>
                  <a:pt x="704723" y="67183"/>
                </a:lnTo>
                <a:close/>
              </a:path>
              <a:path w="762635" h="134620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3" y="67183"/>
                </a:lnTo>
                <a:lnTo>
                  <a:pt x="679903" y="52705"/>
                </a:lnTo>
                <a:close/>
              </a:path>
              <a:path w="762635" h="134620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5" h="134620">
                <a:moveTo>
                  <a:pt x="726059" y="54737"/>
                </a:moveTo>
                <a:lnTo>
                  <a:pt x="704723" y="67183"/>
                </a:lnTo>
                <a:lnTo>
                  <a:pt x="726059" y="79629"/>
                </a:lnTo>
                <a:lnTo>
                  <a:pt x="726059" y="54737"/>
                </a:lnTo>
                <a:close/>
              </a:path>
              <a:path w="762635" h="134620">
                <a:moveTo>
                  <a:pt x="733298" y="54737"/>
                </a:moveTo>
                <a:lnTo>
                  <a:pt x="726059" y="54737"/>
                </a:lnTo>
                <a:lnTo>
                  <a:pt x="726059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5" h="134620">
                <a:moveTo>
                  <a:pt x="646811" y="0"/>
                </a:moveTo>
                <a:lnTo>
                  <a:pt x="638048" y="2286"/>
                </a:lnTo>
                <a:lnTo>
                  <a:pt x="633984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3" y="67183"/>
                </a:lnTo>
                <a:lnTo>
                  <a:pt x="726059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761" y="3615563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20">
                <a:moveTo>
                  <a:pt x="857122" y="67183"/>
                </a:moveTo>
                <a:lnTo>
                  <a:pt x="791590" y="105410"/>
                </a:lnTo>
                <a:lnTo>
                  <a:pt x="784606" y="109347"/>
                </a:lnTo>
                <a:lnTo>
                  <a:pt x="782319" y="118237"/>
                </a:lnTo>
                <a:lnTo>
                  <a:pt x="786383" y="125094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8" y="79629"/>
                </a:lnTo>
                <a:lnTo>
                  <a:pt x="857122" y="67183"/>
                </a:lnTo>
                <a:close/>
              </a:path>
              <a:path w="915035" h="134620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20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20">
                <a:moveTo>
                  <a:pt x="878458" y="54737"/>
                </a:moveTo>
                <a:lnTo>
                  <a:pt x="857122" y="67183"/>
                </a:lnTo>
                <a:lnTo>
                  <a:pt x="878458" y="79629"/>
                </a:lnTo>
                <a:lnTo>
                  <a:pt x="878458" y="54737"/>
                </a:lnTo>
                <a:close/>
              </a:path>
              <a:path w="915035" h="134620">
                <a:moveTo>
                  <a:pt x="885698" y="54737"/>
                </a:moveTo>
                <a:lnTo>
                  <a:pt x="878458" y="54737"/>
                </a:lnTo>
                <a:lnTo>
                  <a:pt x="878458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5" h="134620">
                <a:moveTo>
                  <a:pt x="799211" y="0"/>
                </a:moveTo>
                <a:lnTo>
                  <a:pt x="790448" y="2286"/>
                </a:lnTo>
                <a:lnTo>
                  <a:pt x="786383" y="9270"/>
                </a:lnTo>
                <a:lnTo>
                  <a:pt x="782319" y="16129"/>
                </a:lnTo>
                <a:lnTo>
                  <a:pt x="784606" y="25018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8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3575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8748" y="4528184"/>
            <a:ext cx="313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1F487C"/>
                </a:solidFill>
                <a:latin typeface="Tahoma"/>
                <a:cs typeface="Tahoma"/>
              </a:rPr>
              <a:t>B2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39" y="3366008"/>
            <a:ext cx="8267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3000" baseline="16666" dirty="0">
                <a:latin typeface="Tahoma"/>
                <a:cs typeface="Tahoma"/>
              </a:rPr>
              <a:t>+</a:t>
            </a:r>
            <a:endParaRPr sz="3000" baseline="16666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9694" y="3289807"/>
            <a:ext cx="57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3000" baseline="-16666" dirty="0">
                <a:latin typeface="Tahoma"/>
                <a:cs typeface="Tahoma"/>
              </a:rPr>
              <a:t>X	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1175" y="39185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04153" y="33733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94070" y="34693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4070" y="34693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8154" y="33535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8069" y="34693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8069" y="34693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1771" y="3982846"/>
            <a:ext cx="134620" cy="867410"/>
          </a:xfrm>
          <a:custGeom>
            <a:avLst/>
            <a:gdLst/>
            <a:ahLst/>
            <a:cxnLst/>
            <a:rect l="l" t="t" r="r" b="b"/>
            <a:pathLst>
              <a:path w="134620" h="867410">
                <a:moveTo>
                  <a:pt x="67182" y="57403"/>
                </a:moveTo>
                <a:lnTo>
                  <a:pt x="52704" y="82223"/>
                </a:lnTo>
                <a:lnTo>
                  <a:pt x="52704" y="866901"/>
                </a:lnTo>
                <a:lnTo>
                  <a:pt x="81661" y="866901"/>
                </a:lnTo>
                <a:lnTo>
                  <a:pt x="81661" y="82223"/>
                </a:lnTo>
                <a:lnTo>
                  <a:pt x="67182" y="57403"/>
                </a:lnTo>
                <a:close/>
              </a:path>
              <a:path w="134620" h="867410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867410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20" h="867410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867410">
                <a:moveTo>
                  <a:pt x="81661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867410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65770" y="3982846"/>
            <a:ext cx="134620" cy="867410"/>
          </a:xfrm>
          <a:custGeom>
            <a:avLst/>
            <a:gdLst/>
            <a:ahLst/>
            <a:cxnLst/>
            <a:rect l="l" t="t" r="r" b="b"/>
            <a:pathLst>
              <a:path w="134620" h="867410">
                <a:moveTo>
                  <a:pt x="67182" y="57404"/>
                </a:moveTo>
                <a:lnTo>
                  <a:pt x="52704" y="82223"/>
                </a:lnTo>
                <a:lnTo>
                  <a:pt x="52704" y="866901"/>
                </a:lnTo>
                <a:lnTo>
                  <a:pt x="81660" y="866901"/>
                </a:lnTo>
                <a:lnTo>
                  <a:pt x="81660" y="82223"/>
                </a:lnTo>
                <a:lnTo>
                  <a:pt x="67182" y="57404"/>
                </a:lnTo>
                <a:close/>
              </a:path>
              <a:path w="134620" h="867410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867410">
                <a:moveTo>
                  <a:pt x="83980" y="28828"/>
                </a:moveTo>
                <a:lnTo>
                  <a:pt x="81660" y="28828"/>
                </a:lnTo>
                <a:lnTo>
                  <a:pt x="81660" y="82223"/>
                </a:lnTo>
                <a:lnTo>
                  <a:pt x="105409" y="122935"/>
                </a:lnTo>
                <a:lnTo>
                  <a:pt x="109347" y="129920"/>
                </a:lnTo>
                <a:lnTo>
                  <a:pt x="118236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20" h="867410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4"/>
                </a:lnTo>
                <a:lnTo>
                  <a:pt x="54736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20" h="867410">
                <a:moveTo>
                  <a:pt x="81660" y="36067"/>
                </a:moveTo>
                <a:lnTo>
                  <a:pt x="79628" y="36067"/>
                </a:lnTo>
                <a:lnTo>
                  <a:pt x="67182" y="57404"/>
                </a:lnTo>
                <a:lnTo>
                  <a:pt x="81660" y="82223"/>
                </a:lnTo>
                <a:lnTo>
                  <a:pt x="81660" y="36067"/>
                </a:lnTo>
                <a:close/>
              </a:path>
              <a:path w="134620" h="867410">
                <a:moveTo>
                  <a:pt x="79628" y="36067"/>
                </a:moveTo>
                <a:lnTo>
                  <a:pt x="54736" y="36067"/>
                </a:lnTo>
                <a:lnTo>
                  <a:pt x="67182" y="57404"/>
                </a:lnTo>
                <a:lnTo>
                  <a:pt x="79628" y="360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2153" y="3610990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20">
                <a:moveTo>
                  <a:pt x="704723" y="67182"/>
                </a:moveTo>
                <a:lnTo>
                  <a:pt x="639191" y="105409"/>
                </a:lnTo>
                <a:lnTo>
                  <a:pt x="632206" y="109346"/>
                </a:lnTo>
                <a:lnTo>
                  <a:pt x="629920" y="118236"/>
                </a:lnTo>
                <a:lnTo>
                  <a:pt x="633984" y="125094"/>
                </a:lnTo>
                <a:lnTo>
                  <a:pt x="638048" y="132079"/>
                </a:lnTo>
                <a:lnTo>
                  <a:pt x="646811" y="134365"/>
                </a:lnTo>
                <a:lnTo>
                  <a:pt x="737276" y="81660"/>
                </a:lnTo>
                <a:lnTo>
                  <a:pt x="733298" y="81660"/>
                </a:lnTo>
                <a:lnTo>
                  <a:pt x="733298" y="79628"/>
                </a:lnTo>
                <a:lnTo>
                  <a:pt x="726059" y="79628"/>
                </a:lnTo>
                <a:lnTo>
                  <a:pt x="704723" y="67182"/>
                </a:lnTo>
                <a:close/>
              </a:path>
              <a:path w="762635" h="134620">
                <a:moveTo>
                  <a:pt x="679903" y="52704"/>
                </a:moveTo>
                <a:lnTo>
                  <a:pt x="0" y="52704"/>
                </a:lnTo>
                <a:lnTo>
                  <a:pt x="0" y="81660"/>
                </a:lnTo>
                <a:lnTo>
                  <a:pt x="679903" y="81660"/>
                </a:lnTo>
                <a:lnTo>
                  <a:pt x="704723" y="67182"/>
                </a:lnTo>
                <a:lnTo>
                  <a:pt x="679903" y="52704"/>
                </a:lnTo>
                <a:close/>
              </a:path>
              <a:path w="762635" h="134620">
                <a:moveTo>
                  <a:pt x="737278" y="52704"/>
                </a:moveTo>
                <a:lnTo>
                  <a:pt x="733298" y="52704"/>
                </a:lnTo>
                <a:lnTo>
                  <a:pt x="733298" y="81660"/>
                </a:lnTo>
                <a:lnTo>
                  <a:pt x="737276" y="81660"/>
                </a:lnTo>
                <a:lnTo>
                  <a:pt x="762126" y="67182"/>
                </a:lnTo>
                <a:lnTo>
                  <a:pt x="737278" y="52704"/>
                </a:lnTo>
                <a:close/>
              </a:path>
              <a:path w="762635" h="134620">
                <a:moveTo>
                  <a:pt x="726059" y="54736"/>
                </a:moveTo>
                <a:lnTo>
                  <a:pt x="704723" y="67182"/>
                </a:lnTo>
                <a:lnTo>
                  <a:pt x="726059" y="79628"/>
                </a:lnTo>
                <a:lnTo>
                  <a:pt x="726059" y="54736"/>
                </a:lnTo>
                <a:close/>
              </a:path>
              <a:path w="762635" h="134620">
                <a:moveTo>
                  <a:pt x="733298" y="54736"/>
                </a:moveTo>
                <a:lnTo>
                  <a:pt x="726059" y="54736"/>
                </a:lnTo>
                <a:lnTo>
                  <a:pt x="726059" y="79628"/>
                </a:lnTo>
                <a:lnTo>
                  <a:pt x="733298" y="79628"/>
                </a:lnTo>
                <a:lnTo>
                  <a:pt x="733298" y="54736"/>
                </a:lnTo>
                <a:close/>
              </a:path>
              <a:path w="762635" h="134620">
                <a:moveTo>
                  <a:pt x="646811" y="0"/>
                </a:moveTo>
                <a:lnTo>
                  <a:pt x="638048" y="2285"/>
                </a:lnTo>
                <a:lnTo>
                  <a:pt x="633984" y="9270"/>
                </a:lnTo>
                <a:lnTo>
                  <a:pt x="629920" y="16128"/>
                </a:lnTo>
                <a:lnTo>
                  <a:pt x="632206" y="25018"/>
                </a:lnTo>
                <a:lnTo>
                  <a:pt x="639191" y="28955"/>
                </a:lnTo>
                <a:lnTo>
                  <a:pt x="704723" y="67182"/>
                </a:lnTo>
                <a:lnTo>
                  <a:pt x="726059" y="54736"/>
                </a:lnTo>
                <a:lnTo>
                  <a:pt x="733298" y="54736"/>
                </a:lnTo>
                <a:lnTo>
                  <a:pt x="733298" y="52704"/>
                </a:lnTo>
                <a:lnTo>
                  <a:pt x="737278" y="52704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7754" y="3610990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20">
                <a:moveTo>
                  <a:pt x="704723" y="67182"/>
                </a:moveTo>
                <a:lnTo>
                  <a:pt x="639191" y="105409"/>
                </a:lnTo>
                <a:lnTo>
                  <a:pt x="632205" y="109346"/>
                </a:lnTo>
                <a:lnTo>
                  <a:pt x="629920" y="118236"/>
                </a:lnTo>
                <a:lnTo>
                  <a:pt x="633984" y="125094"/>
                </a:lnTo>
                <a:lnTo>
                  <a:pt x="638048" y="132079"/>
                </a:lnTo>
                <a:lnTo>
                  <a:pt x="646811" y="134365"/>
                </a:lnTo>
                <a:lnTo>
                  <a:pt x="737276" y="81660"/>
                </a:lnTo>
                <a:lnTo>
                  <a:pt x="733298" y="81660"/>
                </a:lnTo>
                <a:lnTo>
                  <a:pt x="733298" y="79628"/>
                </a:lnTo>
                <a:lnTo>
                  <a:pt x="726059" y="79628"/>
                </a:lnTo>
                <a:lnTo>
                  <a:pt x="704723" y="67182"/>
                </a:lnTo>
                <a:close/>
              </a:path>
              <a:path w="762634" h="134620">
                <a:moveTo>
                  <a:pt x="679903" y="52704"/>
                </a:moveTo>
                <a:lnTo>
                  <a:pt x="0" y="52704"/>
                </a:lnTo>
                <a:lnTo>
                  <a:pt x="0" y="81660"/>
                </a:lnTo>
                <a:lnTo>
                  <a:pt x="679903" y="81660"/>
                </a:lnTo>
                <a:lnTo>
                  <a:pt x="704723" y="67182"/>
                </a:lnTo>
                <a:lnTo>
                  <a:pt x="679903" y="52704"/>
                </a:lnTo>
                <a:close/>
              </a:path>
              <a:path w="762634" h="134620">
                <a:moveTo>
                  <a:pt x="737278" y="52704"/>
                </a:moveTo>
                <a:lnTo>
                  <a:pt x="733298" y="52704"/>
                </a:lnTo>
                <a:lnTo>
                  <a:pt x="733298" y="81660"/>
                </a:lnTo>
                <a:lnTo>
                  <a:pt x="737276" y="81660"/>
                </a:lnTo>
                <a:lnTo>
                  <a:pt x="762126" y="67182"/>
                </a:lnTo>
                <a:lnTo>
                  <a:pt x="737278" y="52704"/>
                </a:lnTo>
                <a:close/>
              </a:path>
              <a:path w="762634" h="134620">
                <a:moveTo>
                  <a:pt x="726059" y="54736"/>
                </a:moveTo>
                <a:lnTo>
                  <a:pt x="704723" y="67182"/>
                </a:lnTo>
                <a:lnTo>
                  <a:pt x="726059" y="79628"/>
                </a:lnTo>
                <a:lnTo>
                  <a:pt x="726059" y="54736"/>
                </a:lnTo>
                <a:close/>
              </a:path>
              <a:path w="762634" h="134620">
                <a:moveTo>
                  <a:pt x="733298" y="54736"/>
                </a:moveTo>
                <a:lnTo>
                  <a:pt x="726059" y="54736"/>
                </a:lnTo>
                <a:lnTo>
                  <a:pt x="726059" y="79628"/>
                </a:lnTo>
                <a:lnTo>
                  <a:pt x="733298" y="79628"/>
                </a:lnTo>
                <a:lnTo>
                  <a:pt x="733298" y="54736"/>
                </a:lnTo>
                <a:close/>
              </a:path>
              <a:path w="762634" h="134620">
                <a:moveTo>
                  <a:pt x="646811" y="0"/>
                </a:moveTo>
                <a:lnTo>
                  <a:pt x="638048" y="2285"/>
                </a:lnTo>
                <a:lnTo>
                  <a:pt x="633984" y="9270"/>
                </a:lnTo>
                <a:lnTo>
                  <a:pt x="629920" y="16128"/>
                </a:lnTo>
                <a:lnTo>
                  <a:pt x="632205" y="25018"/>
                </a:lnTo>
                <a:lnTo>
                  <a:pt x="639191" y="28955"/>
                </a:lnTo>
                <a:lnTo>
                  <a:pt x="704723" y="67182"/>
                </a:lnTo>
                <a:lnTo>
                  <a:pt x="726059" y="54736"/>
                </a:lnTo>
                <a:lnTo>
                  <a:pt x="733298" y="54736"/>
                </a:lnTo>
                <a:lnTo>
                  <a:pt x="733298" y="52704"/>
                </a:lnTo>
                <a:lnTo>
                  <a:pt x="737278" y="52704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13753" y="36338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4" h="134620">
                <a:moveTo>
                  <a:pt x="857123" y="67183"/>
                </a:moveTo>
                <a:lnTo>
                  <a:pt x="791591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4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3" y="67183"/>
                </a:lnTo>
                <a:close/>
              </a:path>
              <a:path w="915034" h="134620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5"/>
                </a:lnTo>
                <a:close/>
              </a:path>
              <a:path w="915034" h="134620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4" h="134620">
                <a:moveTo>
                  <a:pt x="878459" y="54737"/>
                </a:moveTo>
                <a:lnTo>
                  <a:pt x="857123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4" h="134620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4" h="134620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5" y="25018"/>
                </a:lnTo>
                <a:lnTo>
                  <a:pt x="791591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081009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12709" y="4604384"/>
            <a:ext cx="288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8828" y="3308426"/>
            <a:ext cx="78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6029" y="3308426"/>
            <a:ext cx="567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2900" algn="l"/>
              </a:tabLst>
            </a:pPr>
            <a:r>
              <a:rPr sz="3000" baseline="-16666" dirty="0">
                <a:latin typeface="Tahoma"/>
                <a:cs typeface="Tahoma"/>
              </a:rPr>
              <a:t>X	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08392" y="3937507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80771" y="2411700"/>
            <a:ext cx="2991485" cy="789305"/>
          </a:xfrm>
          <a:custGeom>
            <a:avLst/>
            <a:gdLst/>
            <a:ahLst/>
            <a:cxnLst/>
            <a:rect l="l" t="t" r="r" b="b"/>
            <a:pathLst>
              <a:path w="2991484" h="789305">
                <a:moveTo>
                  <a:pt x="2963714" y="591341"/>
                </a:moveTo>
                <a:lnTo>
                  <a:pt x="2820204" y="591341"/>
                </a:lnTo>
                <a:lnTo>
                  <a:pt x="2991273" y="788699"/>
                </a:lnTo>
                <a:lnTo>
                  <a:pt x="2963714" y="591341"/>
                </a:lnTo>
                <a:close/>
              </a:path>
              <a:path w="2991484" h="789305">
                <a:moveTo>
                  <a:pt x="591297" y="20807"/>
                </a:moveTo>
                <a:lnTo>
                  <a:pt x="654924" y="24822"/>
                </a:lnTo>
                <a:lnTo>
                  <a:pt x="591297" y="20807"/>
                </a:lnTo>
                <a:close/>
              </a:path>
              <a:path w="2991484" h="789305">
                <a:moveTo>
                  <a:pt x="397725" y="10767"/>
                </a:moveTo>
                <a:lnTo>
                  <a:pt x="462681" y="13777"/>
                </a:lnTo>
                <a:lnTo>
                  <a:pt x="397725" y="10767"/>
                </a:lnTo>
                <a:close/>
              </a:path>
              <a:path w="2991484" h="789305">
                <a:moveTo>
                  <a:pt x="266605" y="5776"/>
                </a:moveTo>
                <a:lnTo>
                  <a:pt x="332361" y="8099"/>
                </a:lnTo>
                <a:lnTo>
                  <a:pt x="266605" y="5776"/>
                </a:lnTo>
                <a:close/>
              </a:path>
              <a:path w="2991484" h="789305">
                <a:moveTo>
                  <a:pt x="133984" y="2178"/>
                </a:moveTo>
                <a:lnTo>
                  <a:pt x="200473" y="3801"/>
                </a:lnTo>
                <a:lnTo>
                  <a:pt x="133984" y="2178"/>
                </a:lnTo>
                <a:close/>
              </a:path>
              <a:path w="2991484" h="789305">
                <a:moveTo>
                  <a:pt x="67154" y="910"/>
                </a:moveTo>
                <a:lnTo>
                  <a:pt x="133984" y="2178"/>
                </a:lnTo>
                <a:lnTo>
                  <a:pt x="67154" y="910"/>
                </a:lnTo>
                <a:close/>
              </a:path>
              <a:path w="2991484" h="789305">
                <a:moveTo>
                  <a:pt x="0" y="0"/>
                </a:moveTo>
                <a:lnTo>
                  <a:pt x="67154" y="91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15486" y="2411177"/>
            <a:ext cx="357505" cy="7620"/>
          </a:xfrm>
          <a:custGeom>
            <a:avLst/>
            <a:gdLst/>
            <a:ahLst/>
            <a:cxnLst/>
            <a:rect l="l" t="t" r="r" b="b"/>
            <a:pathLst>
              <a:path w="357504" h="7619">
                <a:moveTo>
                  <a:pt x="70541" y="4954"/>
                </a:moveTo>
                <a:lnTo>
                  <a:pt x="0" y="7199"/>
                </a:lnTo>
                <a:lnTo>
                  <a:pt x="70541" y="4954"/>
                </a:lnTo>
                <a:close/>
              </a:path>
              <a:path w="357504" h="7619">
                <a:moveTo>
                  <a:pt x="141561" y="3107"/>
                </a:moveTo>
                <a:lnTo>
                  <a:pt x="70541" y="4954"/>
                </a:lnTo>
                <a:lnTo>
                  <a:pt x="141561" y="3107"/>
                </a:lnTo>
                <a:close/>
              </a:path>
              <a:path w="357504" h="7619">
                <a:moveTo>
                  <a:pt x="213043" y="1663"/>
                </a:moveTo>
                <a:lnTo>
                  <a:pt x="141561" y="3107"/>
                </a:lnTo>
                <a:lnTo>
                  <a:pt x="213043" y="1663"/>
                </a:lnTo>
                <a:close/>
              </a:path>
              <a:path w="357504" h="7619">
                <a:moveTo>
                  <a:pt x="284967" y="625"/>
                </a:moveTo>
                <a:lnTo>
                  <a:pt x="213043" y="1663"/>
                </a:lnTo>
                <a:lnTo>
                  <a:pt x="284967" y="625"/>
                </a:lnTo>
                <a:close/>
              </a:path>
              <a:path w="357504" h="7619">
                <a:moveTo>
                  <a:pt x="357316" y="0"/>
                </a:moveTo>
                <a:lnTo>
                  <a:pt x="284967" y="625"/>
                </a:lnTo>
                <a:lnTo>
                  <a:pt x="357316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19200" y="2410967"/>
            <a:ext cx="6252845" cy="789940"/>
          </a:xfrm>
          <a:custGeom>
            <a:avLst/>
            <a:gdLst/>
            <a:ahLst/>
            <a:cxnLst/>
            <a:rect l="l" t="t" r="r" b="b"/>
            <a:pathLst>
              <a:path w="6252845" h="789939">
                <a:moveTo>
                  <a:pt x="3126359" y="0"/>
                </a:moveTo>
                <a:lnTo>
                  <a:pt x="3053603" y="209"/>
                </a:lnTo>
                <a:lnTo>
                  <a:pt x="2981253" y="835"/>
                </a:lnTo>
                <a:lnTo>
                  <a:pt x="2909329" y="1872"/>
                </a:lnTo>
                <a:lnTo>
                  <a:pt x="2837848" y="3316"/>
                </a:lnTo>
                <a:lnTo>
                  <a:pt x="2766828" y="5163"/>
                </a:lnTo>
                <a:lnTo>
                  <a:pt x="2696286" y="7408"/>
                </a:lnTo>
                <a:lnTo>
                  <a:pt x="2626242" y="10047"/>
                </a:lnTo>
                <a:lnTo>
                  <a:pt x="2556712" y="13074"/>
                </a:lnTo>
                <a:lnTo>
                  <a:pt x="2487715" y="16485"/>
                </a:lnTo>
                <a:lnTo>
                  <a:pt x="2419269" y="20277"/>
                </a:lnTo>
                <a:lnTo>
                  <a:pt x="2351392" y="24443"/>
                </a:lnTo>
                <a:lnTo>
                  <a:pt x="2284101" y="28981"/>
                </a:lnTo>
                <a:lnTo>
                  <a:pt x="2217415" y="33884"/>
                </a:lnTo>
                <a:lnTo>
                  <a:pt x="2151352" y="39149"/>
                </a:lnTo>
                <a:lnTo>
                  <a:pt x="2085930" y="44772"/>
                </a:lnTo>
                <a:lnTo>
                  <a:pt x="2021167" y="50746"/>
                </a:lnTo>
                <a:lnTo>
                  <a:pt x="1957080" y="57069"/>
                </a:lnTo>
                <a:lnTo>
                  <a:pt x="1893688" y="63736"/>
                </a:lnTo>
                <a:lnTo>
                  <a:pt x="1831009" y="70741"/>
                </a:lnTo>
                <a:lnTo>
                  <a:pt x="1769061" y="78080"/>
                </a:lnTo>
                <a:lnTo>
                  <a:pt x="1707861" y="85750"/>
                </a:lnTo>
                <a:lnTo>
                  <a:pt x="1647428" y="93745"/>
                </a:lnTo>
                <a:lnTo>
                  <a:pt x="1587780" y="102060"/>
                </a:lnTo>
                <a:lnTo>
                  <a:pt x="1528934" y="110692"/>
                </a:lnTo>
                <a:lnTo>
                  <a:pt x="1470909" y="119636"/>
                </a:lnTo>
                <a:lnTo>
                  <a:pt x="1413722" y="128887"/>
                </a:lnTo>
                <a:lnTo>
                  <a:pt x="1357392" y="138440"/>
                </a:lnTo>
                <a:lnTo>
                  <a:pt x="1301937" y="148291"/>
                </a:lnTo>
                <a:lnTo>
                  <a:pt x="1247375" y="158436"/>
                </a:lnTo>
                <a:lnTo>
                  <a:pt x="1193723" y="168870"/>
                </a:lnTo>
                <a:lnTo>
                  <a:pt x="1140999" y="179588"/>
                </a:lnTo>
                <a:lnTo>
                  <a:pt x="1089222" y="190586"/>
                </a:lnTo>
                <a:lnTo>
                  <a:pt x="1038410" y="201860"/>
                </a:lnTo>
                <a:lnTo>
                  <a:pt x="988580" y="213404"/>
                </a:lnTo>
                <a:lnTo>
                  <a:pt x="939751" y="225215"/>
                </a:lnTo>
                <a:lnTo>
                  <a:pt x="891940" y="237288"/>
                </a:lnTo>
                <a:lnTo>
                  <a:pt x="845166" y="249617"/>
                </a:lnTo>
                <a:lnTo>
                  <a:pt x="799446" y="262199"/>
                </a:lnTo>
                <a:lnTo>
                  <a:pt x="754799" y="275030"/>
                </a:lnTo>
                <a:lnTo>
                  <a:pt x="711242" y="288104"/>
                </a:lnTo>
                <a:lnTo>
                  <a:pt x="668794" y="301417"/>
                </a:lnTo>
                <a:lnTo>
                  <a:pt x="627472" y="314964"/>
                </a:lnTo>
                <a:lnTo>
                  <a:pt x="587295" y="328742"/>
                </a:lnTo>
                <a:lnTo>
                  <a:pt x="548280" y="342744"/>
                </a:lnTo>
                <a:lnTo>
                  <a:pt x="510445" y="356968"/>
                </a:lnTo>
                <a:lnTo>
                  <a:pt x="473809" y="371408"/>
                </a:lnTo>
                <a:lnTo>
                  <a:pt x="438389" y="386060"/>
                </a:lnTo>
                <a:lnTo>
                  <a:pt x="371271" y="415981"/>
                </a:lnTo>
                <a:lnTo>
                  <a:pt x="309234" y="446694"/>
                </a:lnTo>
                <a:lnTo>
                  <a:pt x="252422" y="478164"/>
                </a:lnTo>
                <a:lnTo>
                  <a:pt x="200979" y="510354"/>
                </a:lnTo>
                <a:lnTo>
                  <a:pt x="155050" y="543227"/>
                </a:lnTo>
                <a:lnTo>
                  <a:pt x="114777" y="576748"/>
                </a:lnTo>
                <a:lnTo>
                  <a:pt x="80306" y="610880"/>
                </a:lnTo>
                <a:lnTo>
                  <a:pt x="51779" y="645586"/>
                </a:lnTo>
                <a:lnTo>
                  <a:pt x="29342" y="680831"/>
                </a:lnTo>
                <a:lnTo>
                  <a:pt x="13136" y="716577"/>
                </a:lnTo>
                <a:lnTo>
                  <a:pt x="830" y="771059"/>
                </a:lnTo>
                <a:lnTo>
                  <a:pt x="0" y="789432"/>
                </a:lnTo>
                <a:lnTo>
                  <a:pt x="7416" y="734628"/>
                </a:lnTo>
                <a:lnTo>
                  <a:pt x="20451" y="698644"/>
                </a:lnTo>
                <a:lnTo>
                  <a:pt x="39790" y="663143"/>
                </a:lnTo>
                <a:lnTo>
                  <a:pt x="65291" y="628163"/>
                </a:lnTo>
                <a:lnTo>
                  <a:pt x="96808" y="593740"/>
                </a:lnTo>
                <a:lnTo>
                  <a:pt x="134198" y="559909"/>
                </a:lnTo>
                <a:lnTo>
                  <a:pt x="177316" y="526707"/>
                </a:lnTo>
                <a:lnTo>
                  <a:pt x="226020" y="494171"/>
                </a:lnTo>
                <a:lnTo>
                  <a:pt x="280166" y="462337"/>
                </a:lnTo>
                <a:lnTo>
                  <a:pt x="339608" y="431241"/>
                </a:lnTo>
                <a:lnTo>
                  <a:pt x="404204" y="400919"/>
                </a:lnTo>
                <a:lnTo>
                  <a:pt x="473809" y="371408"/>
                </a:lnTo>
                <a:lnTo>
                  <a:pt x="510445" y="356968"/>
                </a:lnTo>
                <a:lnTo>
                  <a:pt x="548280" y="342744"/>
                </a:lnTo>
                <a:lnTo>
                  <a:pt x="587295" y="328742"/>
                </a:lnTo>
                <a:lnTo>
                  <a:pt x="627472" y="314964"/>
                </a:lnTo>
                <a:lnTo>
                  <a:pt x="668794" y="301417"/>
                </a:lnTo>
                <a:lnTo>
                  <a:pt x="711242" y="288104"/>
                </a:lnTo>
                <a:lnTo>
                  <a:pt x="754799" y="275030"/>
                </a:lnTo>
                <a:lnTo>
                  <a:pt x="799446" y="262199"/>
                </a:lnTo>
                <a:lnTo>
                  <a:pt x="845166" y="249617"/>
                </a:lnTo>
                <a:lnTo>
                  <a:pt x="891940" y="237288"/>
                </a:lnTo>
                <a:lnTo>
                  <a:pt x="939751" y="225215"/>
                </a:lnTo>
                <a:lnTo>
                  <a:pt x="988580" y="213404"/>
                </a:lnTo>
                <a:lnTo>
                  <a:pt x="1038410" y="201860"/>
                </a:lnTo>
                <a:lnTo>
                  <a:pt x="1089222" y="190586"/>
                </a:lnTo>
                <a:lnTo>
                  <a:pt x="1140999" y="179588"/>
                </a:lnTo>
                <a:lnTo>
                  <a:pt x="1193723" y="168870"/>
                </a:lnTo>
                <a:lnTo>
                  <a:pt x="1247375" y="158436"/>
                </a:lnTo>
                <a:lnTo>
                  <a:pt x="1301937" y="148291"/>
                </a:lnTo>
                <a:lnTo>
                  <a:pt x="1357392" y="138440"/>
                </a:lnTo>
                <a:lnTo>
                  <a:pt x="1413722" y="128887"/>
                </a:lnTo>
                <a:lnTo>
                  <a:pt x="1470909" y="119636"/>
                </a:lnTo>
                <a:lnTo>
                  <a:pt x="1528934" y="110692"/>
                </a:lnTo>
                <a:lnTo>
                  <a:pt x="1587780" y="102060"/>
                </a:lnTo>
                <a:lnTo>
                  <a:pt x="1647428" y="93745"/>
                </a:lnTo>
                <a:lnTo>
                  <a:pt x="1707861" y="85750"/>
                </a:lnTo>
                <a:lnTo>
                  <a:pt x="1769061" y="78080"/>
                </a:lnTo>
                <a:lnTo>
                  <a:pt x="1831009" y="70741"/>
                </a:lnTo>
                <a:lnTo>
                  <a:pt x="1893688" y="63736"/>
                </a:lnTo>
                <a:lnTo>
                  <a:pt x="1957080" y="57069"/>
                </a:lnTo>
                <a:lnTo>
                  <a:pt x="2021167" y="50746"/>
                </a:lnTo>
                <a:lnTo>
                  <a:pt x="2085930" y="44772"/>
                </a:lnTo>
                <a:lnTo>
                  <a:pt x="2151352" y="39149"/>
                </a:lnTo>
                <a:lnTo>
                  <a:pt x="2217415" y="33884"/>
                </a:lnTo>
                <a:lnTo>
                  <a:pt x="2284101" y="28981"/>
                </a:lnTo>
                <a:lnTo>
                  <a:pt x="2351392" y="24443"/>
                </a:lnTo>
                <a:lnTo>
                  <a:pt x="2419269" y="20277"/>
                </a:lnTo>
                <a:lnTo>
                  <a:pt x="2487715" y="16485"/>
                </a:lnTo>
                <a:lnTo>
                  <a:pt x="2556712" y="13074"/>
                </a:lnTo>
                <a:lnTo>
                  <a:pt x="2626242" y="10047"/>
                </a:lnTo>
                <a:lnTo>
                  <a:pt x="2696286" y="7408"/>
                </a:lnTo>
                <a:lnTo>
                  <a:pt x="2766828" y="5163"/>
                </a:lnTo>
                <a:lnTo>
                  <a:pt x="2837848" y="3316"/>
                </a:lnTo>
                <a:lnTo>
                  <a:pt x="2909329" y="1872"/>
                </a:lnTo>
                <a:lnTo>
                  <a:pt x="2981253" y="835"/>
                </a:lnTo>
                <a:lnTo>
                  <a:pt x="3053603" y="209"/>
                </a:lnTo>
                <a:lnTo>
                  <a:pt x="3126359" y="0"/>
                </a:lnTo>
                <a:lnTo>
                  <a:pt x="3194110" y="183"/>
                </a:lnTo>
                <a:lnTo>
                  <a:pt x="3261571" y="732"/>
                </a:lnTo>
                <a:lnTo>
                  <a:pt x="3328725" y="1642"/>
                </a:lnTo>
                <a:lnTo>
                  <a:pt x="3395555" y="2910"/>
                </a:lnTo>
                <a:lnTo>
                  <a:pt x="3462045" y="4533"/>
                </a:lnTo>
                <a:lnTo>
                  <a:pt x="3528176" y="6508"/>
                </a:lnTo>
                <a:lnTo>
                  <a:pt x="3593932" y="8831"/>
                </a:lnTo>
                <a:lnTo>
                  <a:pt x="3659297" y="11499"/>
                </a:lnTo>
                <a:lnTo>
                  <a:pt x="3724252" y="14509"/>
                </a:lnTo>
                <a:lnTo>
                  <a:pt x="3788782" y="17857"/>
                </a:lnTo>
                <a:lnTo>
                  <a:pt x="3852868" y="21539"/>
                </a:lnTo>
                <a:lnTo>
                  <a:pt x="3916495" y="25554"/>
                </a:lnTo>
                <a:lnTo>
                  <a:pt x="3979645" y="29897"/>
                </a:lnTo>
                <a:lnTo>
                  <a:pt x="4042301" y="34564"/>
                </a:lnTo>
                <a:lnTo>
                  <a:pt x="4104446" y="39554"/>
                </a:lnTo>
                <a:lnTo>
                  <a:pt x="4166063" y="44862"/>
                </a:lnTo>
                <a:lnTo>
                  <a:pt x="4227135" y="50484"/>
                </a:lnTo>
                <a:lnTo>
                  <a:pt x="4287645" y="56419"/>
                </a:lnTo>
                <a:lnTo>
                  <a:pt x="4347576" y="62661"/>
                </a:lnTo>
                <a:lnTo>
                  <a:pt x="4406912" y="69209"/>
                </a:lnTo>
                <a:lnTo>
                  <a:pt x="4465635" y="76058"/>
                </a:lnTo>
                <a:lnTo>
                  <a:pt x="4523727" y="83206"/>
                </a:lnTo>
                <a:lnTo>
                  <a:pt x="4581173" y="90649"/>
                </a:lnTo>
                <a:lnTo>
                  <a:pt x="4637956" y="98383"/>
                </a:lnTo>
                <a:lnTo>
                  <a:pt x="4694057" y="106406"/>
                </a:lnTo>
                <a:lnTo>
                  <a:pt x="4749460" y="114714"/>
                </a:lnTo>
                <a:lnTo>
                  <a:pt x="4804149" y="123304"/>
                </a:lnTo>
                <a:lnTo>
                  <a:pt x="4858106" y="132171"/>
                </a:lnTo>
                <a:lnTo>
                  <a:pt x="4911314" y="141314"/>
                </a:lnTo>
                <a:lnTo>
                  <a:pt x="4963757" y="150729"/>
                </a:lnTo>
                <a:lnTo>
                  <a:pt x="5015416" y="160412"/>
                </a:lnTo>
                <a:lnTo>
                  <a:pt x="5066276" y="170361"/>
                </a:lnTo>
                <a:lnTo>
                  <a:pt x="5116319" y="180570"/>
                </a:lnTo>
                <a:lnTo>
                  <a:pt x="5165528" y="191039"/>
                </a:lnTo>
                <a:lnTo>
                  <a:pt x="5213887" y="201762"/>
                </a:lnTo>
                <a:lnTo>
                  <a:pt x="5261377" y="212737"/>
                </a:lnTo>
                <a:lnTo>
                  <a:pt x="5307983" y="223961"/>
                </a:lnTo>
                <a:lnTo>
                  <a:pt x="5353688" y="235430"/>
                </a:lnTo>
                <a:lnTo>
                  <a:pt x="5398473" y="247140"/>
                </a:lnTo>
                <a:lnTo>
                  <a:pt x="5442323" y="259089"/>
                </a:lnTo>
                <a:lnTo>
                  <a:pt x="5485220" y="271273"/>
                </a:lnTo>
                <a:lnTo>
                  <a:pt x="5527148" y="283689"/>
                </a:lnTo>
                <a:lnTo>
                  <a:pt x="5568088" y="296334"/>
                </a:lnTo>
                <a:lnTo>
                  <a:pt x="5608026" y="309203"/>
                </a:lnTo>
                <a:lnTo>
                  <a:pt x="5646942" y="322294"/>
                </a:lnTo>
                <a:lnTo>
                  <a:pt x="5684821" y="335604"/>
                </a:lnTo>
                <a:lnTo>
                  <a:pt x="5721645" y="349129"/>
                </a:lnTo>
                <a:lnTo>
                  <a:pt x="5757397" y="362866"/>
                </a:lnTo>
                <a:lnTo>
                  <a:pt x="5825619" y="390962"/>
                </a:lnTo>
                <a:lnTo>
                  <a:pt x="5889351" y="419865"/>
                </a:lnTo>
                <a:lnTo>
                  <a:pt x="5948455" y="449548"/>
                </a:lnTo>
                <a:lnTo>
                  <a:pt x="6002798" y="479986"/>
                </a:lnTo>
                <a:lnTo>
                  <a:pt x="6052242" y="511152"/>
                </a:lnTo>
                <a:lnTo>
                  <a:pt x="6096652" y="543018"/>
                </a:lnTo>
                <a:lnTo>
                  <a:pt x="6135892" y="575559"/>
                </a:lnTo>
                <a:lnTo>
                  <a:pt x="6153531" y="592074"/>
                </a:lnTo>
                <a:lnTo>
                  <a:pt x="6225285" y="592074"/>
                </a:lnTo>
                <a:lnTo>
                  <a:pt x="6252845" y="789432"/>
                </a:lnTo>
                <a:lnTo>
                  <a:pt x="6081776" y="592074"/>
                </a:lnTo>
                <a:lnTo>
                  <a:pt x="6153531" y="592074"/>
                </a:lnTo>
                <a:lnTo>
                  <a:pt x="6135892" y="575559"/>
                </a:lnTo>
                <a:lnTo>
                  <a:pt x="6096652" y="543018"/>
                </a:lnTo>
                <a:lnTo>
                  <a:pt x="6052242" y="511152"/>
                </a:lnTo>
                <a:lnTo>
                  <a:pt x="6002798" y="479986"/>
                </a:lnTo>
                <a:lnTo>
                  <a:pt x="5948455" y="449548"/>
                </a:lnTo>
                <a:lnTo>
                  <a:pt x="5889351" y="419865"/>
                </a:lnTo>
                <a:lnTo>
                  <a:pt x="5825619" y="390962"/>
                </a:lnTo>
                <a:lnTo>
                  <a:pt x="5757397" y="362866"/>
                </a:lnTo>
                <a:lnTo>
                  <a:pt x="5721645" y="349129"/>
                </a:lnTo>
                <a:lnTo>
                  <a:pt x="5684821" y="335604"/>
                </a:lnTo>
                <a:lnTo>
                  <a:pt x="5646942" y="322294"/>
                </a:lnTo>
                <a:lnTo>
                  <a:pt x="5608026" y="309203"/>
                </a:lnTo>
                <a:lnTo>
                  <a:pt x="5568088" y="296334"/>
                </a:lnTo>
                <a:lnTo>
                  <a:pt x="5527148" y="283689"/>
                </a:lnTo>
                <a:lnTo>
                  <a:pt x="5485220" y="271273"/>
                </a:lnTo>
                <a:lnTo>
                  <a:pt x="5442323" y="259089"/>
                </a:lnTo>
                <a:lnTo>
                  <a:pt x="5398473" y="247140"/>
                </a:lnTo>
                <a:lnTo>
                  <a:pt x="5353688" y="235430"/>
                </a:lnTo>
                <a:lnTo>
                  <a:pt x="5307983" y="223961"/>
                </a:lnTo>
                <a:lnTo>
                  <a:pt x="5261377" y="212737"/>
                </a:lnTo>
                <a:lnTo>
                  <a:pt x="5213887" y="201762"/>
                </a:lnTo>
                <a:lnTo>
                  <a:pt x="5165528" y="191039"/>
                </a:lnTo>
                <a:lnTo>
                  <a:pt x="5116319" y="180570"/>
                </a:lnTo>
                <a:lnTo>
                  <a:pt x="5066276" y="170361"/>
                </a:lnTo>
                <a:lnTo>
                  <a:pt x="5015416" y="160412"/>
                </a:lnTo>
                <a:lnTo>
                  <a:pt x="4963757" y="150729"/>
                </a:lnTo>
                <a:lnTo>
                  <a:pt x="4911314" y="141314"/>
                </a:lnTo>
                <a:lnTo>
                  <a:pt x="4858106" y="132171"/>
                </a:lnTo>
                <a:lnTo>
                  <a:pt x="4804149" y="123304"/>
                </a:lnTo>
                <a:lnTo>
                  <a:pt x="4749460" y="114714"/>
                </a:lnTo>
                <a:lnTo>
                  <a:pt x="4694057" y="106406"/>
                </a:lnTo>
                <a:lnTo>
                  <a:pt x="4637956" y="98383"/>
                </a:lnTo>
                <a:lnTo>
                  <a:pt x="4581173" y="90649"/>
                </a:lnTo>
                <a:lnTo>
                  <a:pt x="4523727" y="83206"/>
                </a:lnTo>
                <a:lnTo>
                  <a:pt x="4465635" y="76058"/>
                </a:lnTo>
                <a:lnTo>
                  <a:pt x="4406912" y="69209"/>
                </a:lnTo>
                <a:lnTo>
                  <a:pt x="4347576" y="62661"/>
                </a:lnTo>
                <a:lnTo>
                  <a:pt x="4287645" y="56419"/>
                </a:lnTo>
                <a:lnTo>
                  <a:pt x="4227135" y="50484"/>
                </a:lnTo>
                <a:lnTo>
                  <a:pt x="4166063" y="44862"/>
                </a:lnTo>
                <a:lnTo>
                  <a:pt x="4104446" y="39554"/>
                </a:lnTo>
                <a:lnTo>
                  <a:pt x="4042301" y="34564"/>
                </a:lnTo>
                <a:lnTo>
                  <a:pt x="3979645" y="29897"/>
                </a:lnTo>
                <a:lnTo>
                  <a:pt x="3916495" y="25554"/>
                </a:lnTo>
                <a:lnTo>
                  <a:pt x="3852868" y="21539"/>
                </a:lnTo>
                <a:lnTo>
                  <a:pt x="3788782" y="17857"/>
                </a:lnTo>
                <a:lnTo>
                  <a:pt x="3724252" y="14509"/>
                </a:lnTo>
                <a:lnTo>
                  <a:pt x="3659297" y="11499"/>
                </a:lnTo>
                <a:lnTo>
                  <a:pt x="3593932" y="8831"/>
                </a:lnTo>
                <a:lnTo>
                  <a:pt x="3528176" y="6508"/>
                </a:lnTo>
                <a:lnTo>
                  <a:pt x="3462045" y="4533"/>
                </a:lnTo>
                <a:lnTo>
                  <a:pt x="3395555" y="2910"/>
                </a:lnTo>
                <a:lnTo>
                  <a:pt x="3328725" y="1642"/>
                </a:lnTo>
                <a:lnTo>
                  <a:pt x="3261571" y="732"/>
                </a:lnTo>
                <a:lnTo>
                  <a:pt x="3194110" y="183"/>
                </a:lnTo>
                <a:lnTo>
                  <a:pt x="31263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49928" y="2805683"/>
            <a:ext cx="1699260" cy="394970"/>
          </a:xfrm>
          <a:custGeom>
            <a:avLst/>
            <a:gdLst/>
            <a:ahLst/>
            <a:cxnLst/>
            <a:rect l="l" t="t" r="r" b="b"/>
            <a:pathLst>
              <a:path w="1699260" h="394969">
                <a:moveTo>
                  <a:pt x="1699133" y="323723"/>
                </a:moveTo>
                <a:lnTo>
                  <a:pt x="1502029" y="323723"/>
                </a:lnTo>
                <a:lnTo>
                  <a:pt x="1627124" y="394715"/>
                </a:lnTo>
                <a:lnTo>
                  <a:pt x="1699133" y="323723"/>
                </a:lnTo>
                <a:close/>
              </a:path>
              <a:path w="1699260" h="394969">
                <a:moveTo>
                  <a:pt x="205081" y="3124"/>
                </a:moveTo>
                <a:lnTo>
                  <a:pt x="271977" y="5519"/>
                </a:lnTo>
                <a:lnTo>
                  <a:pt x="205081" y="3124"/>
                </a:lnTo>
                <a:close/>
              </a:path>
              <a:path w="1699260" h="394969">
                <a:moveTo>
                  <a:pt x="137410" y="1397"/>
                </a:moveTo>
                <a:lnTo>
                  <a:pt x="205081" y="3124"/>
                </a:lnTo>
                <a:lnTo>
                  <a:pt x="137410" y="1397"/>
                </a:lnTo>
                <a:close/>
              </a:path>
              <a:path w="1699260" h="394969">
                <a:moveTo>
                  <a:pt x="69028" y="351"/>
                </a:moveTo>
                <a:lnTo>
                  <a:pt x="137410" y="1397"/>
                </a:lnTo>
                <a:lnTo>
                  <a:pt x="69028" y="351"/>
                </a:lnTo>
                <a:close/>
              </a:path>
              <a:path w="1699260" h="394969">
                <a:moveTo>
                  <a:pt x="0" y="0"/>
                </a:moveTo>
                <a:lnTo>
                  <a:pt x="69028" y="351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22804" y="2805683"/>
            <a:ext cx="3326765" cy="394970"/>
          </a:xfrm>
          <a:custGeom>
            <a:avLst/>
            <a:gdLst/>
            <a:ahLst/>
            <a:cxnLst/>
            <a:rect l="l" t="t" r="r" b="b"/>
            <a:pathLst>
              <a:path w="3326765" h="394969">
                <a:moveTo>
                  <a:pt x="1627123" y="0"/>
                </a:moveTo>
                <a:lnTo>
                  <a:pt x="1554644" y="384"/>
                </a:lnTo>
                <a:lnTo>
                  <a:pt x="1482976" y="1527"/>
                </a:lnTo>
                <a:lnTo>
                  <a:pt x="1412186" y="3412"/>
                </a:lnTo>
                <a:lnTo>
                  <a:pt x="1342341" y="6023"/>
                </a:lnTo>
                <a:lnTo>
                  <a:pt x="1273506" y="9344"/>
                </a:lnTo>
                <a:lnTo>
                  <a:pt x="1205748" y="13359"/>
                </a:lnTo>
                <a:lnTo>
                  <a:pt x="1139132" y="18053"/>
                </a:lnTo>
                <a:lnTo>
                  <a:pt x="1073725" y="23408"/>
                </a:lnTo>
                <a:lnTo>
                  <a:pt x="1009593" y="29410"/>
                </a:lnTo>
                <a:lnTo>
                  <a:pt x="946802" y="36042"/>
                </a:lnTo>
                <a:lnTo>
                  <a:pt x="885418" y="43287"/>
                </a:lnTo>
                <a:lnTo>
                  <a:pt x="825507" y="51131"/>
                </a:lnTo>
                <a:lnTo>
                  <a:pt x="767136" y="59557"/>
                </a:lnTo>
                <a:lnTo>
                  <a:pt x="710370" y="68548"/>
                </a:lnTo>
                <a:lnTo>
                  <a:pt x="655276" y="78090"/>
                </a:lnTo>
                <a:lnTo>
                  <a:pt x="601920" y="88166"/>
                </a:lnTo>
                <a:lnTo>
                  <a:pt x="550368" y="98759"/>
                </a:lnTo>
                <a:lnTo>
                  <a:pt x="500686" y="109854"/>
                </a:lnTo>
                <a:lnTo>
                  <a:pt x="452940" y="121436"/>
                </a:lnTo>
                <a:lnTo>
                  <a:pt x="407197" y="133487"/>
                </a:lnTo>
                <a:lnTo>
                  <a:pt x="363522" y="145992"/>
                </a:lnTo>
                <a:lnTo>
                  <a:pt x="321981" y="158934"/>
                </a:lnTo>
                <a:lnTo>
                  <a:pt x="282642" y="172299"/>
                </a:lnTo>
                <a:lnTo>
                  <a:pt x="245569" y="186069"/>
                </a:lnTo>
                <a:lnTo>
                  <a:pt x="178489" y="214763"/>
                </a:lnTo>
                <a:lnTo>
                  <a:pt x="121270" y="244887"/>
                </a:lnTo>
                <a:lnTo>
                  <a:pt x="74441" y="276314"/>
                </a:lnTo>
                <a:lnTo>
                  <a:pt x="38531" y="308915"/>
                </a:lnTo>
                <a:lnTo>
                  <a:pt x="14069" y="342563"/>
                </a:lnTo>
                <a:lnTo>
                  <a:pt x="0" y="394715"/>
                </a:lnTo>
                <a:lnTo>
                  <a:pt x="14069" y="342563"/>
                </a:lnTo>
                <a:lnTo>
                  <a:pt x="38531" y="308915"/>
                </a:lnTo>
                <a:lnTo>
                  <a:pt x="74441" y="276314"/>
                </a:lnTo>
                <a:lnTo>
                  <a:pt x="121270" y="244887"/>
                </a:lnTo>
                <a:lnTo>
                  <a:pt x="178489" y="214763"/>
                </a:lnTo>
                <a:lnTo>
                  <a:pt x="245569" y="186069"/>
                </a:lnTo>
                <a:lnTo>
                  <a:pt x="282642" y="172299"/>
                </a:lnTo>
                <a:lnTo>
                  <a:pt x="321981" y="158934"/>
                </a:lnTo>
                <a:lnTo>
                  <a:pt x="363522" y="145992"/>
                </a:lnTo>
                <a:lnTo>
                  <a:pt x="407197" y="133487"/>
                </a:lnTo>
                <a:lnTo>
                  <a:pt x="452940" y="121436"/>
                </a:lnTo>
                <a:lnTo>
                  <a:pt x="500686" y="109854"/>
                </a:lnTo>
                <a:lnTo>
                  <a:pt x="550368" y="98759"/>
                </a:lnTo>
                <a:lnTo>
                  <a:pt x="601920" y="88166"/>
                </a:lnTo>
                <a:lnTo>
                  <a:pt x="655276" y="78090"/>
                </a:lnTo>
                <a:lnTo>
                  <a:pt x="710370" y="68548"/>
                </a:lnTo>
                <a:lnTo>
                  <a:pt x="767136" y="59557"/>
                </a:lnTo>
                <a:lnTo>
                  <a:pt x="825507" y="51131"/>
                </a:lnTo>
                <a:lnTo>
                  <a:pt x="885418" y="43287"/>
                </a:lnTo>
                <a:lnTo>
                  <a:pt x="946802" y="36042"/>
                </a:lnTo>
                <a:lnTo>
                  <a:pt x="1009593" y="29410"/>
                </a:lnTo>
                <a:lnTo>
                  <a:pt x="1073725" y="23408"/>
                </a:lnTo>
                <a:lnTo>
                  <a:pt x="1139132" y="18053"/>
                </a:lnTo>
                <a:lnTo>
                  <a:pt x="1205748" y="13359"/>
                </a:lnTo>
                <a:lnTo>
                  <a:pt x="1273506" y="9344"/>
                </a:lnTo>
                <a:lnTo>
                  <a:pt x="1342341" y="6023"/>
                </a:lnTo>
                <a:lnTo>
                  <a:pt x="1412186" y="3412"/>
                </a:lnTo>
                <a:lnTo>
                  <a:pt x="1482976" y="1527"/>
                </a:lnTo>
                <a:lnTo>
                  <a:pt x="1554644" y="384"/>
                </a:lnTo>
                <a:lnTo>
                  <a:pt x="1627123" y="0"/>
                </a:lnTo>
                <a:lnTo>
                  <a:pt x="1696152" y="351"/>
                </a:lnTo>
                <a:lnTo>
                  <a:pt x="1764534" y="1397"/>
                </a:lnTo>
                <a:lnTo>
                  <a:pt x="1832205" y="3124"/>
                </a:lnTo>
                <a:lnTo>
                  <a:pt x="1899101" y="5519"/>
                </a:lnTo>
                <a:lnTo>
                  <a:pt x="1965158" y="8570"/>
                </a:lnTo>
                <a:lnTo>
                  <a:pt x="2030312" y="12263"/>
                </a:lnTo>
                <a:lnTo>
                  <a:pt x="2094499" y="16586"/>
                </a:lnTo>
                <a:lnTo>
                  <a:pt x="2157654" y="21524"/>
                </a:lnTo>
                <a:lnTo>
                  <a:pt x="2219714" y="27066"/>
                </a:lnTo>
                <a:lnTo>
                  <a:pt x="2280614" y="33199"/>
                </a:lnTo>
                <a:lnTo>
                  <a:pt x="2340290" y="39909"/>
                </a:lnTo>
                <a:lnTo>
                  <a:pt x="2398679" y="47183"/>
                </a:lnTo>
                <a:lnTo>
                  <a:pt x="2455716" y="55009"/>
                </a:lnTo>
                <a:lnTo>
                  <a:pt x="2511337" y="63373"/>
                </a:lnTo>
                <a:lnTo>
                  <a:pt x="2565478" y="72263"/>
                </a:lnTo>
                <a:lnTo>
                  <a:pt x="2618075" y="81665"/>
                </a:lnTo>
                <a:lnTo>
                  <a:pt x="2669063" y="91566"/>
                </a:lnTo>
                <a:lnTo>
                  <a:pt x="2718380" y="101954"/>
                </a:lnTo>
                <a:lnTo>
                  <a:pt x="2765959" y="112816"/>
                </a:lnTo>
                <a:lnTo>
                  <a:pt x="2811739" y="124138"/>
                </a:lnTo>
                <a:lnTo>
                  <a:pt x="2855654" y="135907"/>
                </a:lnTo>
                <a:lnTo>
                  <a:pt x="2897640" y="148111"/>
                </a:lnTo>
                <a:lnTo>
                  <a:pt x="2937633" y="160737"/>
                </a:lnTo>
                <a:lnTo>
                  <a:pt x="2975569" y="173771"/>
                </a:lnTo>
                <a:lnTo>
                  <a:pt x="3011385" y="187200"/>
                </a:lnTo>
                <a:lnTo>
                  <a:pt x="3076396" y="215194"/>
                </a:lnTo>
                <a:lnTo>
                  <a:pt x="3132155" y="244614"/>
                </a:lnTo>
                <a:lnTo>
                  <a:pt x="3178148" y="275357"/>
                </a:lnTo>
                <a:lnTo>
                  <a:pt x="3213862" y="307318"/>
                </a:lnTo>
                <a:lnTo>
                  <a:pt x="3227705" y="323723"/>
                </a:lnTo>
                <a:lnTo>
                  <a:pt x="3326256" y="323723"/>
                </a:lnTo>
                <a:lnTo>
                  <a:pt x="3254248" y="394715"/>
                </a:lnTo>
                <a:lnTo>
                  <a:pt x="3129153" y="323723"/>
                </a:lnTo>
                <a:lnTo>
                  <a:pt x="3227705" y="323723"/>
                </a:lnTo>
                <a:lnTo>
                  <a:pt x="3213862" y="307318"/>
                </a:lnTo>
                <a:lnTo>
                  <a:pt x="3178148" y="275357"/>
                </a:lnTo>
                <a:lnTo>
                  <a:pt x="3132155" y="244614"/>
                </a:lnTo>
                <a:lnTo>
                  <a:pt x="3076396" y="215194"/>
                </a:lnTo>
                <a:lnTo>
                  <a:pt x="3011385" y="187200"/>
                </a:lnTo>
                <a:lnTo>
                  <a:pt x="2975569" y="173771"/>
                </a:lnTo>
                <a:lnTo>
                  <a:pt x="2937633" y="160737"/>
                </a:lnTo>
                <a:lnTo>
                  <a:pt x="2897640" y="148111"/>
                </a:lnTo>
                <a:lnTo>
                  <a:pt x="2855654" y="135907"/>
                </a:lnTo>
                <a:lnTo>
                  <a:pt x="2811739" y="124138"/>
                </a:lnTo>
                <a:lnTo>
                  <a:pt x="2765959" y="112816"/>
                </a:lnTo>
                <a:lnTo>
                  <a:pt x="2718380" y="101954"/>
                </a:lnTo>
                <a:lnTo>
                  <a:pt x="2669063" y="91566"/>
                </a:lnTo>
                <a:lnTo>
                  <a:pt x="2618075" y="81665"/>
                </a:lnTo>
                <a:lnTo>
                  <a:pt x="2565478" y="72263"/>
                </a:lnTo>
                <a:lnTo>
                  <a:pt x="2511337" y="63373"/>
                </a:lnTo>
                <a:lnTo>
                  <a:pt x="2455716" y="55009"/>
                </a:lnTo>
                <a:lnTo>
                  <a:pt x="2398679" y="47183"/>
                </a:lnTo>
                <a:lnTo>
                  <a:pt x="2340290" y="39909"/>
                </a:lnTo>
                <a:lnTo>
                  <a:pt x="2280614" y="33199"/>
                </a:lnTo>
                <a:lnTo>
                  <a:pt x="2219714" y="27066"/>
                </a:lnTo>
                <a:lnTo>
                  <a:pt x="2157654" y="21524"/>
                </a:lnTo>
                <a:lnTo>
                  <a:pt x="2094499" y="16586"/>
                </a:lnTo>
                <a:lnTo>
                  <a:pt x="2030312" y="12263"/>
                </a:lnTo>
                <a:lnTo>
                  <a:pt x="1965158" y="8570"/>
                </a:lnTo>
                <a:lnTo>
                  <a:pt x="1899101" y="5519"/>
                </a:lnTo>
                <a:lnTo>
                  <a:pt x="1832205" y="3124"/>
                </a:lnTo>
                <a:lnTo>
                  <a:pt x="1764534" y="1397"/>
                </a:lnTo>
                <a:lnTo>
                  <a:pt x="1696152" y="351"/>
                </a:lnTo>
                <a:lnTo>
                  <a:pt x="162712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40739" y="4528184"/>
            <a:ext cx="1442085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B1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r>
              <a:rPr sz="2400" dirty="0">
                <a:latin typeface="Tahoma"/>
                <a:cs typeface="Tahoma"/>
              </a:rPr>
              <a:t>-B1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C(s)=X-B2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0739" y="5823915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R(s</a:t>
            </a:r>
            <a:r>
              <a:rPr sz="2400" spc="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-B</a:t>
            </a:r>
            <a:r>
              <a:rPr sz="2400" spc="-5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-B2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18428" y="4373431"/>
            <a:ext cx="1442085" cy="10795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70"/>
              </a:spcBef>
            </a:pPr>
            <a:r>
              <a:rPr sz="2000" spc="-10" dirty="0">
                <a:solidFill>
                  <a:srgbClr val="1F487C"/>
                </a:solidFill>
                <a:latin typeface="Tahoma"/>
                <a:cs typeface="Tahoma"/>
              </a:rPr>
              <a:t>B2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dirty="0">
                <a:latin typeface="Tahoma"/>
                <a:cs typeface="Tahoma"/>
              </a:rPr>
              <a:t>X=R(s</a:t>
            </a:r>
            <a:r>
              <a:rPr sz="2400" spc="-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-B2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18428" y="5427675"/>
            <a:ext cx="2275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C(s)=X-B1  </a:t>
            </a:r>
            <a:r>
              <a:rPr sz="2400" dirty="0">
                <a:latin typeface="Tahoma"/>
                <a:cs typeface="Tahoma"/>
              </a:rPr>
              <a:t>C(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dirty="0">
                <a:latin typeface="Tahoma"/>
                <a:cs typeface="Tahoma"/>
              </a:rPr>
              <a:t>R(s</a:t>
            </a:r>
            <a:r>
              <a:rPr sz="2400" spc="5" dirty="0">
                <a:latin typeface="Tahoma"/>
                <a:cs typeface="Tahoma"/>
              </a:rPr>
              <a:t>)-</a:t>
            </a:r>
            <a:r>
              <a:rPr sz="240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-B1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04061"/>
            <a:ext cx="536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Rule 5: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24391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3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7554" y="25366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7554" y="25366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6779" y="3048635"/>
            <a:ext cx="134620" cy="867410"/>
          </a:xfrm>
          <a:custGeom>
            <a:avLst/>
            <a:gdLst/>
            <a:ahLst/>
            <a:cxnLst/>
            <a:rect l="l" t="t" r="r" b="b"/>
            <a:pathLst>
              <a:path w="134619" h="867410">
                <a:moveTo>
                  <a:pt x="67182" y="57403"/>
                </a:moveTo>
                <a:lnTo>
                  <a:pt x="52704" y="82223"/>
                </a:lnTo>
                <a:lnTo>
                  <a:pt x="52704" y="866901"/>
                </a:lnTo>
                <a:lnTo>
                  <a:pt x="81660" y="866901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867410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6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867410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6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867410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867410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867410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162" y="27011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697" y="67183"/>
                </a:moveTo>
                <a:lnTo>
                  <a:pt x="639165" y="105410"/>
                </a:lnTo>
                <a:lnTo>
                  <a:pt x="632269" y="109347"/>
                </a:lnTo>
                <a:lnTo>
                  <a:pt x="629932" y="118237"/>
                </a:lnTo>
                <a:lnTo>
                  <a:pt x="633958" y="125095"/>
                </a:lnTo>
                <a:lnTo>
                  <a:pt x="637984" y="132079"/>
                </a:lnTo>
                <a:lnTo>
                  <a:pt x="646849" y="134365"/>
                </a:lnTo>
                <a:lnTo>
                  <a:pt x="737220" y="81661"/>
                </a:lnTo>
                <a:lnTo>
                  <a:pt x="733336" y="81661"/>
                </a:lnTo>
                <a:lnTo>
                  <a:pt x="733336" y="79628"/>
                </a:lnTo>
                <a:lnTo>
                  <a:pt x="726033" y="79628"/>
                </a:lnTo>
                <a:lnTo>
                  <a:pt x="704697" y="67183"/>
                </a:lnTo>
                <a:close/>
              </a:path>
              <a:path w="762635" h="134619">
                <a:moveTo>
                  <a:pt x="67987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79878" y="81661"/>
                </a:lnTo>
                <a:lnTo>
                  <a:pt x="704697" y="67183"/>
                </a:lnTo>
                <a:lnTo>
                  <a:pt x="679878" y="52704"/>
                </a:lnTo>
                <a:close/>
              </a:path>
              <a:path w="762635" h="134619">
                <a:moveTo>
                  <a:pt x="737220" y="52704"/>
                </a:moveTo>
                <a:lnTo>
                  <a:pt x="733336" y="52704"/>
                </a:lnTo>
                <a:lnTo>
                  <a:pt x="733336" y="81661"/>
                </a:lnTo>
                <a:lnTo>
                  <a:pt x="737220" y="81661"/>
                </a:lnTo>
                <a:lnTo>
                  <a:pt x="762063" y="67183"/>
                </a:lnTo>
                <a:lnTo>
                  <a:pt x="737220" y="52704"/>
                </a:lnTo>
                <a:close/>
              </a:path>
              <a:path w="762635" h="134619">
                <a:moveTo>
                  <a:pt x="726033" y="54737"/>
                </a:moveTo>
                <a:lnTo>
                  <a:pt x="704697" y="67183"/>
                </a:lnTo>
                <a:lnTo>
                  <a:pt x="726033" y="79628"/>
                </a:lnTo>
                <a:lnTo>
                  <a:pt x="726033" y="54737"/>
                </a:lnTo>
                <a:close/>
              </a:path>
              <a:path w="762635" h="134619">
                <a:moveTo>
                  <a:pt x="733336" y="54737"/>
                </a:moveTo>
                <a:lnTo>
                  <a:pt x="726033" y="54737"/>
                </a:lnTo>
                <a:lnTo>
                  <a:pt x="726033" y="79628"/>
                </a:lnTo>
                <a:lnTo>
                  <a:pt x="733336" y="79628"/>
                </a:lnTo>
                <a:lnTo>
                  <a:pt x="733336" y="54737"/>
                </a:lnTo>
                <a:close/>
              </a:path>
              <a:path w="762635" h="134619">
                <a:moveTo>
                  <a:pt x="646849" y="0"/>
                </a:moveTo>
                <a:lnTo>
                  <a:pt x="637984" y="2286"/>
                </a:lnTo>
                <a:lnTo>
                  <a:pt x="633958" y="9271"/>
                </a:lnTo>
                <a:lnTo>
                  <a:pt x="629932" y="16128"/>
                </a:lnTo>
                <a:lnTo>
                  <a:pt x="632269" y="25019"/>
                </a:lnTo>
                <a:lnTo>
                  <a:pt x="639165" y="28956"/>
                </a:lnTo>
                <a:lnTo>
                  <a:pt x="704697" y="67183"/>
                </a:lnTo>
                <a:lnTo>
                  <a:pt x="726033" y="54737"/>
                </a:lnTo>
                <a:lnTo>
                  <a:pt x="733336" y="54737"/>
                </a:lnTo>
                <a:lnTo>
                  <a:pt x="733336" y="52704"/>
                </a:lnTo>
                <a:lnTo>
                  <a:pt x="737220" y="52704"/>
                </a:lnTo>
                <a:lnTo>
                  <a:pt x="64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761" y="26767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4" y="125095"/>
                </a:lnTo>
                <a:lnTo>
                  <a:pt x="638048" y="132080"/>
                </a:lnTo>
                <a:lnTo>
                  <a:pt x="646811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9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9" y="54737"/>
                </a:moveTo>
                <a:lnTo>
                  <a:pt x="704722" y="67183"/>
                </a:lnTo>
                <a:lnTo>
                  <a:pt x="726059" y="79629"/>
                </a:lnTo>
                <a:lnTo>
                  <a:pt x="726059" y="54737"/>
                </a:lnTo>
                <a:close/>
              </a:path>
              <a:path w="762635" h="134619">
                <a:moveTo>
                  <a:pt x="733298" y="54737"/>
                </a:moveTo>
                <a:lnTo>
                  <a:pt x="726059" y="54737"/>
                </a:lnTo>
                <a:lnTo>
                  <a:pt x="726059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5" h="134619">
                <a:moveTo>
                  <a:pt x="646811" y="0"/>
                </a:moveTo>
                <a:lnTo>
                  <a:pt x="638048" y="2286"/>
                </a:lnTo>
                <a:lnTo>
                  <a:pt x="633984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9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761" y="2701163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3" y="67183"/>
                </a:moveTo>
                <a:lnTo>
                  <a:pt x="791590" y="105410"/>
                </a:lnTo>
                <a:lnTo>
                  <a:pt x="784606" y="109347"/>
                </a:lnTo>
                <a:lnTo>
                  <a:pt x="782319" y="118237"/>
                </a:lnTo>
                <a:lnTo>
                  <a:pt x="786383" y="125095"/>
                </a:lnTo>
                <a:lnTo>
                  <a:pt x="790448" y="132079"/>
                </a:lnTo>
                <a:lnTo>
                  <a:pt x="799211" y="134365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8"/>
                </a:lnTo>
                <a:lnTo>
                  <a:pt x="878458" y="79628"/>
                </a:lnTo>
                <a:lnTo>
                  <a:pt x="857123" y="67183"/>
                </a:lnTo>
                <a:close/>
              </a:path>
              <a:path w="915035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5" h="134619">
                <a:moveTo>
                  <a:pt x="889678" y="52704"/>
                </a:moveTo>
                <a:lnTo>
                  <a:pt x="885698" y="52704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4"/>
                </a:lnTo>
                <a:close/>
              </a:path>
              <a:path w="915035" h="134619">
                <a:moveTo>
                  <a:pt x="878458" y="54737"/>
                </a:moveTo>
                <a:lnTo>
                  <a:pt x="857123" y="67183"/>
                </a:lnTo>
                <a:lnTo>
                  <a:pt x="878458" y="79628"/>
                </a:lnTo>
                <a:lnTo>
                  <a:pt x="878458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8" y="54737"/>
                </a:lnTo>
                <a:lnTo>
                  <a:pt x="878458" y="79628"/>
                </a:lnTo>
                <a:lnTo>
                  <a:pt x="885698" y="79628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3" y="9271"/>
                </a:lnTo>
                <a:lnTo>
                  <a:pt x="782319" y="16128"/>
                </a:lnTo>
                <a:lnTo>
                  <a:pt x="784606" y="25019"/>
                </a:lnTo>
                <a:lnTo>
                  <a:pt x="791590" y="28956"/>
                </a:lnTo>
                <a:lnTo>
                  <a:pt x="857123" y="67183"/>
                </a:lnTo>
                <a:lnTo>
                  <a:pt x="878458" y="54737"/>
                </a:lnTo>
                <a:lnTo>
                  <a:pt x="885698" y="54737"/>
                </a:lnTo>
                <a:lnTo>
                  <a:pt x="885698" y="52704"/>
                </a:lnTo>
                <a:lnTo>
                  <a:pt x="889678" y="52704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24513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3575" y="23943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7995" y="3613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594" y="2375154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161" y="2420873"/>
            <a:ext cx="609600" cy="67564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4985080"/>
            <a:ext cx="1964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C(s)=R(s)G+X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9855" y="5138166"/>
            <a:ext cx="2573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C(s)=G{R(s)+X/G}</a:t>
            </a:r>
            <a:endParaRPr sz="2400">
              <a:latin typeface="Tahoma"/>
              <a:cs typeface="Tahoma"/>
            </a:endParaRPr>
          </a:p>
          <a:p>
            <a:pPr marR="12700" algn="ct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=GR(s)+X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7998" y="30612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961" y="25153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3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80353" y="26128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80353" y="26128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9578" y="3124835"/>
            <a:ext cx="134620" cy="433705"/>
          </a:xfrm>
          <a:custGeom>
            <a:avLst/>
            <a:gdLst/>
            <a:ahLst/>
            <a:cxnLst/>
            <a:rect l="l" t="t" r="r" b="b"/>
            <a:pathLst>
              <a:path w="134620" h="433704">
                <a:moveTo>
                  <a:pt x="67183" y="57404"/>
                </a:moveTo>
                <a:lnTo>
                  <a:pt x="52705" y="82223"/>
                </a:lnTo>
                <a:lnTo>
                  <a:pt x="52705" y="433450"/>
                </a:lnTo>
                <a:lnTo>
                  <a:pt x="81661" y="433450"/>
                </a:lnTo>
                <a:lnTo>
                  <a:pt x="81661" y="82223"/>
                </a:lnTo>
                <a:lnTo>
                  <a:pt x="67183" y="57404"/>
                </a:lnTo>
                <a:close/>
              </a:path>
              <a:path w="134620" h="433704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433704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433704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4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433704">
                <a:moveTo>
                  <a:pt x="81661" y="36067"/>
                </a:moveTo>
                <a:lnTo>
                  <a:pt x="79629" y="36067"/>
                </a:lnTo>
                <a:lnTo>
                  <a:pt x="67183" y="57404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433704">
                <a:moveTo>
                  <a:pt x="79629" y="36067"/>
                </a:moveTo>
                <a:lnTo>
                  <a:pt x="54737" y="36067"/>
                </a:lnTo>
                <a:lnTo>
                  <a:pt x="67183" y="57404"/>
                </a:lnTo>
                <a:lnTo>
                  <a:pt x="79629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9961" y="27529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4" y="125095"/>
                </a:lnTo>
                <a:lnTo>
                  <a:pt x="638048" y="132080"/>
                </a:lnTo>
                <a:lnTo>
                  <a:pt x="646811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9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9" y="54737"/>
                </a:moveTo>
                <a:lnTo>
                  <a:pt x="704722" y="67183"/>
                </a:lnTo>
                <a:lnTo>
                  <a:pt x="726059" y="79629"/>
                </a:lnTo>
                <a:lnTo>
                  <a:pt x="726059" y="54737"/>
                </a:lnTo>
                <a:close/>
              </a:path>
              <a:path w="762635" h="134619">
                <a:moveTo>
                  <a:pt x="733298" y="54737"/>
                </a:moveTo>
                <a:lnTo>
                  <a:pt x="726059" y="54737"/>
                </a:lnTo>
                <a:lnTo>
                  <a:pt x="726059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5" h="134619">
                <a:moveTo>
                  <a:pt x="646811" y="0"/>
                </a:moveTo>
                <a:lnTo>
                  <a:pt x="638048" y="2286"/>
                </a:lnTo>
                <a:lnTo>
                  <a:pt x="633984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9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5561" y="27529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3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20" y="118237"/>
                </a:lnTo>
                <a:lnTo>
                  <a:pt x="633984" y="125095"/>
                </a:lnTo>
                <a:lnTo>
                  <a:pt x="638048" y="132080"/>
                </a:lnTo>
                <a:lnTo>
                  <a:pt x="646811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9" y="79629"/>
                </a:lnTo>
                <a:lnTo>
                  <a:pt x="704723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3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7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9" y="54737"/>
                </a:moveTo>
                <a:lnTo>
                  <a:pt x="704723" y="67183"/>
                </a:lnTo>
                <a:lnTo>
                  <a:pt x="726059" y="79629"/>
                </a:lnTo>
                <a:lnTo>
                  <a:pt x="726059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9" y="54737"/>
                </a:lnTo>
                <a:lnTo>
                  <a:pt x="726059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1" y="0"/>
                </a:moveTo>
                <a:lnTo>
                  <a:pt x="638048" y="2286"/>
                </a:lnTo>
                <a:lnTo>
                  <a:pt x="633984" y="9271"/>
                </a:lnTo>
                <a:lnTo>
                  <a:pt x="629920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3" y="67183"/>
                </a:lnTo>
                <a:lnTo>
                  <a:pt x="726059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1561" y="2777363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4" h="134619">
                <a:moveTo>
                  <a:pt x="857123" y="67183"/>
                </a:moveTo>
                <a:lnTo>
                  <a:pt x="791590" y="105410"/>
                </a:lnTo>
                <a:lnTo>
                  <a:pt x="784606" y="109347"/>
                </a:lnTo>
                <a:lnTo>
                  <a:pt x="782319" y="118237"/>
                </a:lnTo>
                <a:lnTo>
                  <a:pt x="786384" y="125095"/>
                </a:lnTo>
                <a:lnTo>
                  <a:pt x="790447" y="132079"/>
                </a:lnTo>
                <a:lnTo>
                  <a:pt x="799211" y="134365"/>
                </a:lnTo>
                <a:lnTo>
                  <a:pt x="889676" y="81661"/>
                </a:lnTo>
                <a:lnTo>
                  <a:pt x="885697" y="81661"/>
                </a:lnTo>
                <a:lnTo>
                  <a:pt x="885697" y="79628"/>
                </a:lnTo>
                <a:lnTo>
                  <a:pt x="878459" y="79628"/>
                </a:lnTo>
                <a:lnTo>
                  <a:pt x="857123" y="67183"/>
                </a:lnTo>
                <a:close/>
              </a:path>
              <a:path w="915034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4" h="134619">
                <a:moveTo>
                  <a:pt x="889678" y="52704"/>
                </a:moveTo>
                <a:lnTo>
                  <a:pt x="885697" y="52704"/>
                </a:lnTo>
                <a:lnTo>
                  <a:pt x="885697" y="81661"/>
                </a:lnTo>
                <a:lnTo>
                  <a:pt x="889676" y="81661"/>
                </a:lnTo>
                <a:lnTo>
                  <a:pt x="914527" y="67183"/>
                </a:lnTo>
                <a:lnTo>
                  <a:pt x="889678" y="52704"/>
                </a:lnTo>
                <a:close/>
              </a:path>
              <a:path w="915034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8"/>
                </a:lnTo>
                <a:lnTo>
                  <a:pt x="878459" y="54737"/>
                </a:lnTo>
                <a:close/>
              </a:path>
              <a:path w="915034" h="134619">
                <a:moveTo>
                  <a:pt x="885697" y="54737"/>
                </a:moveTo>
                <a:lnTo>
                  <a:pt x="878459" y="54737"/>
                </a:lnTo>
                <a:lnTo>
                  <a:pt x="878459" y="79628"/>
                </a:lnTo>
                <a:lnTo>
                  <a:pt x="885697" y="79628"/>
                </a:lnTo>
                <a:lnTo>
                  <a:pt x="885697" y="54737"/>
                </a:lnTo>
                <a:close/>
              </a:path>
              <a:path w="915034" h="134619">
                <a:moveTo>
                  <a:pt x="799211" y="0"/>
                </a:moveTo>
                <a:lnTo>
                  <a:pt x="790447" y="2286"/>
                </a:lnTo>
                <a:lnTo>
                  <a:pt x="786384" y="9271"/>
                </a:lnTo>
                <a:lnTo>
                  <a:pt x="782319" y="16128"/>
                </a:lnTo>
                <a:lnTo>
                  <a:pt x="784606" y="25019"/>
                </a:lnTo>
                <a:lnTo>
                  <a:pt x="791590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7" y="54737"/>
                </a:lnTo>
                <a:lnTo>
                  <a:pt x="885697" y="52704"/>
                </a:lnTo>
                <a:lnTo>
                  <a:pt x="889678" y="52704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68182" y="24513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6002" y="2451354"/>
            <a:ext cx="756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5961" y="2515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1961" y="35059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1/G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29578" y="4191634"/>
            <a:ext cx="134620" cy="433705"/>
          </a:xfrm>
          <a:custGeom>
            <a:avLst/>
            <a:gdLst/>
            <a:ahLst/>
            <a:cxnLst/>
            <a:rect l="l" t="t" r="r" b="b"/>
            <a:pathLst>
              <a:path w="134620" h="433704">
                <a:moveTo>
                  <a:pt x="67183" y="57404"/>
                </a:moveTo>
                <a:lnTo>
                  <a:pt x="52705" y="82223"/>
                </a:lnTo>
                <a:lnTo>
                  <a:pt x="52705" y="433577"/>
                </a:lnTo>
                <a:lnTo>
                  <a:pt x="81661" y="433577"/>
                </a:lnTo>
                <a:lnTo>
                  <a:pt x="81661" y="82223"/>
                </a:lnTo>
                <a:lnTo>
                  <a:pt x="67183" y="57404"/>
                </a:lnTo>
                <a:close/>
              </a:path>
              <a:path w="134620" h="433704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5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433704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433704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4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433704">
                <a:moveTo>
                  <a:pt x="81661" y="36067"/>
                </a:moveTo>
                <a:lnTo>
                  <a:pt x="79629" y="36067"/>
                </a:lnTo>
                <a:lnTo>
                  <a:pt x="67183" y="57404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433704">
                <a:moveTo>
                  <a:pt x="79629" y="36067"/>
                </a:moveTo>
                <a:lnTo>
                  <a:pt x="54737" y="36067"/>
                </a:lnTo>
                <a:lnTo>
                  <a:pt x="67183" y="57404"/>
                </a:lnTo>
                <a:lnTo>
                  <a:pt x="79629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73877" y="4356861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5628" y="31374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1004061"/>
            <a:ext cx="494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6: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summing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886961" y="2210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153" y="22303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3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069" y="23263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1069" y="23263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8026" y="2896235"/>
            <a:ext cx="134620" cy="1000760"/>
          </a:xfrm>
          <a:custGeom>
            <a:avLst/>
            <a:gdLst/>
            <a:ahLst/>
            <a:cxnLst/>
            <a:rect l="l" t="t" r="r" b="b"/>
            <a:pathLst>
              <a:path w="134619" h="1000760">
                <a:moveTo>
                  <a:pt x="66483" y="57513"/>
                </a:moveTo>
                <a:lnTo>
                  <a:pt x="52305" y="82544"/>
                </a:lnTo>
                <a:lnTo>
                  <a:pt x="63957" y="1000378"/>
                </a:lnTo>
                <a:lnTo>
                  <a:pt x="92913" y="1000125"/>
                </a:lnTo>
                <a:lnTo>
                  <a:pt x="81261" y="82127"/>
                </a:lnTo>
                <a:lnTo>
                  <a:pt x="66483" y="57513"/>
                </a:lnTo>
                <a:close/>
              </a:path>
              <a:path w="134619" h="1000760">
                <a:moveTo>
                  <a:pt x="65735" y="0"/>
                </a:moveTo>
                <a:lnTo>
                  <a:pt x="3937" y="109219"/>
                </a:lnTo>
                <a:lnTo>
                  <a:pt x="0" y="116077"/>
                </a:lnTo>
                <a:lnTo>
                  <a:pt x="2438" y="124967"/>
                </a:lnTo>
                <a:lnTo>
                  <a:pt x="16357" y="132841"/>
                </a:lnTo>
                <a:lnTo>
                  <a:pt x="25184" y="130428"/>
                </a:lnTo>
                <a:lnTo>
                  <a:pt x="52305" y="82544"/>
                </a:lnTo>
                <a:lnTo>
                  <a:pt x="51625" y="28955"/>
                </a:lnTo>
                <a:lnTo>
                  <a:pt x="80581" y="28575"/>
                </a:lnTo>
                <a:lnTo>
                  <a:pt x="82883" y="28575"/>
                </a:lnTo>
                <a:lnTo>
                  <a:pt x="65735" y="0"/>
                </a:lnTo>
                <a:close/>
              </a:path>
              <a:path w="134619" h="1000760">
                <a:moveTo>
                  <a:pt x="82883" y="28575"/>
                </a:moveTo>
                <a:lnTo>
                  <a:pt x="80581" y="28575"/>
                </a:lnTo>
                <a:lnTo>
                  <a:pt x="81261" y="82127"/>
                </a:lnTo>
                <a:lnTo>
                  <a:pt x="109575" y="129286"/>
                </a:lnTo>
                <a:lnTo>
                  <a:pt x="118465" y="131572"/>
                </a:lnTo>
                <a:lnTo>
                  <a:pt x="125323" y="127380"/>
                </a:lnTo>
                <a:lnTo>
                  <a:pt x="132181" y="123316"/>
                </a:lnTo>
                <a:lnTo>
                  <a:pt x="134404" y="114426"/>
                </a:lnTo>
                <a:lnTo>
                  <a:pt x="82883" y="28575"/>
                </a:lnTo>
                <a:close/>
              </a:path>
              <a:path w="134619" h="1000760">
                <a:moveTo>
                  <a:pt x="80581" y="28575"/>
                </a:moveTo>
                <a:lnTo>
                  <a:pt x="51625" y="28955"/>
                </a:lnTo>
                <a:lnTo>
                  <a:pt x="52305" y="82544"/>
                </a:lnTo>
                <a:lnTo>
                  <a:pt x="66483" y="57513"/>
                </a:lnTo>
                <a:lnTo>
                  <a:pt x="53682" y="36194"/>
                </a:lnTo>
                <a:lnTo>
                  <a:pt x="78701" y="35940"/>
                </a:lnTo>
                <a:lnTo>
                  <a:pt x="80674" y="35940"/>
                </a:lnTo>
                <a:lnTo>
                  <a:pt x="80581" y="28575"/>
                </a:lnTo>
                <a:close/>
              </a:path>
              <a:path w="134619" h="1000760">
                <a:moveTo>
                  <a:pt x="80674" y="35940"/>
                </a:moveTo>
                <a:lnTo>
                  <a:pt x="78701" y="35940"/>
                </a:lnTo>
                <a:lnTo>
                  <a:pt x="66483" y="57513"/>
                </a:lnTo>
                <a:lnTo>
                  <a:pt x="81261" y="82127"/>
                </a:lnTo>
                <a:lnTo>
                  <a:pt x="80674" y="35940"/>
                </a:lnTo>
                <a:close/>
              </a:path>
              <a:path w="134619" h="1000760">
                <a:moveTo>
                  <a:pt x="78701" y="35940"/>
                </a:moveTo>
                <a:lnTo>
                  <a:pt x="53682" y="36194"/>
                </a:lnTo>
                <a:lnTo>
                  <a:pt x="66483" y="57513"/>
                </a:lnTo>
                <a:lnTo>
                  <a:pt x="78701" y="3594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3" y="24679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697" y="67183"/>
                </a:moveTo>
                <a:lnTo>
                  <a:pt x="639165" y="105410"/>
                </a:lnTo>
                <a:lnTo>
                  <a:pt x="632269" y="109347"/>
                </a:lnTo>
                <a:lnTo>
                  <a:pt x="629932" y="118237"/>
                </a:lnTo>
                <a:lnTo>
                  <a:pt x="633958" y="125095"/>
                </a:lnTo>
                <a:lnTo>
                  <a:pt x="637984" y="132080"/>
                </a:lnTo>
                <a:lnTo>
                  <a:pt x="646849" y="134366"/>
                </a:lnTo>
                <a:lnTo>
                  <a:pt x="737220" y="81661"/>
                </a:lnTo>
                <a:lnTo>
                  <a:pt x="733336" y="81661"/>
                </a:lnTo>
                <a:lnTo>
                  <a:pt x="733336" y="79629"/>
                </a:lnTo>
                <a:lnTo>
                  <a:pt x="726033" y="79629"/>
                </a:lnTo>
                <a:lnTo>
                  <a:pt x="704697" y="67183"/>
                </a:lnTo>
                <a:close/>
              </a:path>
              <a:path w="762635" h="134619">
                <a:moveTo>
                  <a:pt x="6798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878" y="81661"/>
                </a:lnTo>
                <a:lnTo>
                  <a:pt x="704697" y="67183"/>
                </a:lnTo>
                <a:lnTo>
                  <a:pt x="679878" y="52705"/>
                </a:lnTo>
                <a:close/>
              </a:path>
              <a:path w="762635" h="134619">
                <a:moveTo>
                  <a:pt x="737220" y="52705"/>
                </a:moveTo>
                <a:lnTo>
                  <a:pt x="733336" y="52705"/>
                </a:lnTo>
                <a:lnTo>
                  <a:pt x="733336" y="81661"/>
                </a:lnTo>
                <a:lnTo>
                  <a:pt x="737220" y="81661"/>
                </a:lnTo>
                <a:lnTo>
                  <a:pt x="762063" y="67183"/>
                </a:lnTo>
                <a:lnTo>
                  <a:pt x="737220" y="52705"/>
                </a:lnTo>
                <a:close/>
              </a:path>
              <a:path w="762635" h="134619">
                <a:moveTo>
                  <a:pt x="726033" y="54737"/>
                </a:moveTo>
                <a:lnTo>
                  <a:pt x="704697" y="67183"/>
                </a:lnTo>
                <a:lnTo>
                  <a:pt x="726033" y="79629"/>
                </a:lnTo>
                <a:lnTo>
                  <a:pt x="726033" y="54737"/>
                </a:lnTo>
                <a:close/>
              </a:path>
              <a:path w="762635" h="134619">
                <a:moveTo>
                  <a:pt x="733336" y="54737"/>
                </a:moveTo>
                <a:lnTo>
                  <a:pt x="726033" y="54737"/>
                </a:lnTo>
                <a:lnTo>
                  <a:pt x="726033" y="79629"/>
                </a:lnTo>
                <a:lnTo>
                  <a:pt x="733336" y="79629"/>
                </a:lnTo>
                <a:lnTo>
                  <a:pt x="733336" y="54737"/>
                </a:lnTo>
                <a:close/>
              </a:path>
              <a:path w="762635" h="134619">
                <a:moveTo>
                  <a:pt x="646849" y="0"/>
                </a:moveTo>
                <a:lnTo>
                  <a:pt x="637984" y="2286"/>
                </a:lnTo>
                <a:lnTo>
                  <a:pt x="633958" y="9271"/>
                </a:lnTo>
                <a:lnTo>
                  <a:pt x="629932" y="16129"/>
                </a:lnTo>
                <a:lnTo>
                  <a:pt x="632269" y="25019"/>
                </a:lnTo>
                <a:lnTo>
                  <a:pt x="639165" y="28956"/>
                </a:lnTo>
                <a:lnTo>
                  <a:pt x="704697" y="67183"/>
                </a:lnTo>
                <a:lnTo>
                  <a:pt x="726033" y="54737"/>
                </a:lnTo>
                <a:lnTo>
                  <a:pt x="733336" y="54737"/>
                </a:lnTo>
                <a:lnTo>
                  <a:pt x="733336" y="52705"/>
                </a:lnTo>
                <a:lnTo>
                  <a:pt x="737220" y="52705"/>
                </a:lnTo>
                <a:lnTo>
                  <a:pt x="646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4754" y="24679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7" y="52705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7" y="79629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0753" y="24908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3" y="67183"/>
                </a:moveTo>
                <a:lnTo>
                  <a:pt x="791591" y="105410"/>
                </a:lnTo>
                <a:lnTo>
                  <a:pt x="784606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7" y="132079"/>
                </a:lnTo>
                <a:lnTo>
                  <a:pt x="799210" y="134365"/>
                </a:lnTo>
                <a:lnTo>
                  <a:pt x="889676" y="81661"/>
                </a:lnTo>
                <a:lnTo>
                  <a:pt x="885697" y="81661"/>
                </a:lnTo>
                <a:lnTo>
                  <a:pt x="885697" y="79628"/>
                </a:lnTo>
                <a:lnTo>
                  <a:pt x="878459" y="79628"/>
                </a:lnTo>
                <a:lnTo>
                  <a:pt x="857123" y="67183"/>
                </a:lnTo>
                <a:close/>
              </a:path>
              <a:path w="915035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5" h="134619">
                <a:moveTo>
                  <a:pt x="889678" y="52704"/>
                </a:moveTo>
                <a:lnTo>
                  <a:pt x="885697" y="52704"/>
                </a:lnTo>
                <a:lnTo>
                  <a:pt x="885697" y="81661"/>
                </a:lnTo>
                <a:lnTo>
                  <a:pt x="889676" y="81661"/>
                </a:lnTo>
                <a:lnTo>
                  <a:pt x="914527" y="67183"/>
                </a:lnTo>
                <a:lnTo>
                  <a:pt x="889678" y="52704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8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7" y="54737"/>
                </a:moveTo>
                <a:lnTo>
                  <a:pt x="878459" y="54737"/>
                </a:lnTo>
                <a:lnTo>
                  <a:pt x="878459" y="79628"/>
                </a:lnTo>
                <a:lnTo>
                  <a:pt x="885697" y="79628"/>
                </a:lnTo>
                <a:lnTo>
                  <a:pt x="885697" y="54737"/>
                </a:lnTo>
                <a:close/>
              </a:path>
              <a:path w="915035" h="134619">
                <a:moveTo>
                  <a:pt x="799210" y="0"/>
                </a:moveTo>
                <a:lnTo>
                  <a:pt x="790447" y="2286"/>
                </a:lnTo>
                <a:lnTo>
                  <a:pt x="786384" y="9271"/>
                </a:lnTo>
                <a:lnTo>
                  <a:pt x="782320" y="16128"/>
                </a:lnTo>
                <a:lnTo>
                  <a:pt x="784606" y="25019"/>
                </a:lnTo>
                <a:lnTo>
                  <a:pt x="791591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7" y="54737"/>
                </a:lnTo>
                <a:lnTo>
                  <a:pt x="885697" y="52704"/>
                </a:lnTo>
                <a:lnTo>
                  <a:pt x="889678" y="52704"/>
                </a:lnTo>
                <a:lnTo>
                  <a:pt x="79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7375" y="2165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939" y="2165731"/>
            <a:ext cx="756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5154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7491" y="3613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5603240"/>
            <a:ext cx="2253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C(s)=G{R(s)+X}</a:t>
            </a:r>
            <a:endParaRPr sz="240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=GR(s)+GX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9855" y="5527040"/>
            <a:ext cx="2183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r>
              <a:rPr sz="2400" spc="5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GR(s)+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=GR(s)</a:t>
            </a:r>
            <a:r>
              <a:rPr sz="2400" spc="5" dirty="0">
                <a:latin typeface="Tahoma"/>
                <a:cs typeface="Tahoma"/>
              </a:rPr>
              <a:t>+</a:t>
            </a:r>
            <a:r>
              <a:rPr sz="2400" spc="-15" dirty="0">
                <a:latin typeface="Tahoma"/>
                <a:cs typeface="Tahoma"/>
              </a:rPr>
              <a:t>X</a:t>
            </a:r>
            <a:r>
              <a:rPr sz="2400" dirty="0"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2044" y="2832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56169" y="22486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3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4561" y="23461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4561" y="23461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3786" y="2858135"/>
            <a:ext cx="134620" cy="553085"/>
          </a:xfrm>
          <a:custGeom>
            <a:avLst/>
            <a:gdLst/>
            <a:ahLst/>
            <a:cxnLst/>
            <a:rect l="l" t="t" r="r" b="b"/>
            <a:pathLst>
              <a:path w="134620" h="553085">
                <a:moveTo>
                  <a:pt x="67183" y="57404"/>
                </a:moveTo>
                <a:lnTo>
                  <a:pt x="52705" y="82223"/>
                </a:lnTo>
                <a:lnTo>
                  <a:pt x="52705" y="552576"/>
                </a:lnTo>
                <a:lnTo>
                  <a:pt x="81661" y="552576"/>
                </a:lnTo>
                <a:lnTo>
                  <a:pt x="81661" y="82223"/>
                </a:lnTo>
                <a:lnTo>
                  <a:pt x="67183" y="57404"/>
                </a:lnTo>
                <a:close/>
              </a:path>
              <a:path w="134620" h="553085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55308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553085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4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553085">
                <a:moveTo>
                  <a:pt x="81661" y="36067"/>
                </a:moveTo>
                <a:lnTo>
                  <a:pt x="79629" y="36067"/>
                </a:lnTo>
                <a:lnTo>
                  <a:pt x="67183" y="57404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553085">
                <a:moveTo>
                  <a:pt x="79629" y="36067"/>
                </a:moveTo>
                <a:lnTo>
                  <a:pt x="54737" y="36067"/>
                </a:lnTo>
                <a:lnTo>
                  <a:pt x="67183" y="57404"/>
                </a:lnTo>
                <a:lnTo>
                  <a:pt x="79629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70170" y="2510663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79"/>
                </a:lnTo>
                <a:lnTo>
                  <a:pt x="646810" y="134365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8"/>
                </a:lnTo>
                <a:lnTo>
                  <a:pt x="726058" y="79628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4"/>
                </a:lnTo>
                <a:close/>
              </a:path>
              <a:path w="762635" h="134619">
                <a:moveTo>
                  <a:pt x="737278" y="52704"/>
                </a:moveTo>
                <a:lnTo>
                  <a:pt x="733297" y="52704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4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8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8"/>
                </a:lnTo>
                <a:lnTo>
                  <a:pt x="733297" y="79628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8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4"/>
                </a:lnTo>
                <a:lnTo>
                  <a:pt x="737278" y="52704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5769" y="24862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3" y="125095"/>
                </a:lnTo>
                <a:lnTo>
                  <a:pt x="638048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0" y="0"/>
                </a:moveTo>
                <a:lnTo>
                  <a:pt x="638048" y="2286"/>
                </a:lnTo>
                <a:lnTo>
                  <a:pt x="633983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1769" y="2510663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4" h="134619">
                <a:moveTo>
                  <a:pt x="857123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3" y="125095"/>
                </a:lnTo>
                <a:lnTo>
                  <a:pt x="790448" y="132079"/>
                </a:lnTo>
                <a:lnTo>
                  <a:pt x="799210" y="134365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8"/>
                </a:lnTo>
                <a:lnTo>
                  <a:pt x="878458" y="79628"/>
                </a:lnTo>
                <a:lnTo>
                  <a:pt x="857123" y="67183"/>
                </a:lnTo>
                <a:close/>
              </a:path>
              <a:path w="915034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4" h="134619">
                <a:moveTo>
                  <a:pt x="889678" y="52704"/>
                </a:moveTo>
                <a:lnTo>
                  <a:pt x="885698" y="52704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4"/>
                </a:lnTo>
                <a:close/>
              </a:path>
              <a:path w="915034" h="134619">
                <a:moveTo>
                  <a:pt x="878458" y="54737"/>
                </a:moveTo>
                <a:lnTo>
                  <a:pt x="857123" y="67183"/>
                </a:lnTo>
                <a:lnTo>
                  <a:pt x="878458" y="79628"/>
                </a:lnTo>
                <a:lnTo>
                  <a:pt x="878458" y="54737"/>
                </a:lnTo>
                <a:close/>
              </a:path>
              <a:path w="915034" h="134619">
                <a:moveTo>
                  <a:pt x="885698" y="54737"/>
                </a:moveTo>
                <a:lnTo>
                  <a:pt x="878458" y="54737"/>
                </a:lnTo>
                <a:lnTo>
                  <a:pt x="878458" y="79628"/>
                </a:lnTo>
                <a:lnTo>
                  <a:pt x="885698" y="79628"/>
                </a:lnTo>
                <a:lnTo>
                  <a:pt x="885698" y="54737"/>
                </a:lnTo>
                <a:close/>
              </a:path>
              <a:path w="915034" h="134619">
                <a:moveTo>
                  <a:pt x="799210" y="0"/>
                </a:moveTo>
                <a:lnTo>
                  <a:pt x="790448" y="2286"/>
                </a:lnTo>
                <a:lnTo>
                  <a:pt x="786383" y="9271"/>
                </a:lnTo>
                <a:lnTo>
                  <a:pt x="782320" y="16128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3" y="67183"/>
                </a:lnTo>
                <a:lnTo>
                  <a:pt x="878458" y="54737"/>
                </a:lnTo>
                <a:lnTo>
                  <a:pt x="885698" y="54737"/>
                </a:lnTo>
                <a:lnTo>
                  <a:pt x="885698" y="52704"/>
                </a:lnTo>
                <a:lnTo>
                  <a:pt x="889678" y="52704"/>
                </a:lnTo>
                <a:lnTo>
                  <a:pt x="799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96002" y="22608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0582" y="22038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4457" y="4280103"/>
            <a:ext cx="173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29982" y="2184654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2170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8361" y="3344417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05979" y="4001134"/>
            <a:ext cx="134620" cy="553085"/>
          </a:xfrm>
          <a:custGeom>
            <a:avLst/>
            <a:gdLst/>
            <a:ahLst/>
            <a:cxnLst/>
            <a:rect l="l" t="t" r="r" b="b"/>
            <a:pathLst>
              <a:path w="134620" h="553085">
                <a:moveTo>
                  <a:pt x="67183" y="57403"/>
                </a:moveTo>
                <a:lnTo>
                  <a:pt x="52704" y="82223"/>
                </a:lnTo>
                <a:lnTo>
                  <a:pt x="52704" y="552576"/>
                </a:lnTo>
                <a:lnTo>
                  <a:pt x="81661" y="552576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55308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55308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55308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55308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55308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07832" y="28134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93293"/>
            <a:ext cx="5441315" cy="120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 Reduction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7: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9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3361" y="2676779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5" h="134619">
                <a:moveTo>
                  <a:pt x="1695322" y="67183"/>
                </a:moveTo>
                <a:lnTo>
                  <a:pt x="1629790" y="105410"/>
                </a:lnTo>
                <a:lnTo>
                  <a:pt x="1622805" y="109347"/>
                </a:lnTo>
                <a:lnTo>
                  <a:pt x="1620520" y="118237"/>
                </a:lnTo>
                <a:lnTo>
                  <a:pt x="1624584" y="125095"/>
                </a:lnTo>
                <a:lnTo>
                  <a:pt x="1628648" y="132080"/>
                </a:lnTo>
                <a:lnTo>
                  <a:pt x="1637411" y="134366"/>
                </a:lnTo>
                <a:lnTo>
                  <a:pt x="1727876" y="81661"/>
                </a:lnTo>
                <a:lnTo>
                  <a:pt x="1723898" y="81661"/>
                </a:lnTo>
                <a:lnTo>
                  <a:pt x="1723898" y="79629"/>
                </a:lnTo>
                <a:lnTo>
                  <a:pt x="1716659" y="79629"/>
                </a:lnTo>
                <a:lnTo>
                  <a:pt x="1695322" y="67183"/>
                </a:lnTo>
                <a:close/>
              </a:path>
              <a:path w="1753235" h="134619">
                <a:moveTo>
                  <a:pt x="1670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670503" y="81661"/>
                </a:lnTo>
                <a:lnTo>
                  <a:pt x="1695322" y="67183"/>
                </a:lnTo>
                <a:lnTo>
                  <a:pt x="1670503" y="52705"/>
                </a:lnTo>
                <a:close/>
              </a:path>
              <a:path w="1753235" h="134619">
                <a:moveTo>
                  <a:pt x="1727878" y="52705"/>
                </a:moveTo>
                <a:lnTo>
                  <a:pt x="1723898" y="52705"/>
                </a:lnTo>
                <a:lnTo>
                  <a:pt x="1723898" y="81661"/>
                </a:lnTo>
                <a:lnTo>
                  <a:pt x="1727876" y="81661"/>
                </a:lnTo>
                <a:lnTo>
                  <a:pt x="1752727" y="67183"/>
                </a:lnTo>
                <a:lnTo>
                  <a:pt x="1727878" y="52705"/>
                </a:lnTo>
                <a:close/>
              </a:path>
              <a:path w="1753235" h="134619">
                <a:moveTo>
                  <a:pt x="1716659" y="54737"/>
                </a:moveTo>
                <a:lnTo>
                  <a:pt x="1695322" y="67183"/>
                </a:lnTo>
                <a:lnTo>
                  <a:pt x="1716659" y="79629"/>
                </a:lnTo>
                <a:lnTo>
                  <a:pt x="1716659" y="54737"/>
                </a:lnTo>
                <a:close/>
              </a:path>
              <a:path w="1753235" h="134619">
                <a:moveTo>
                  <a:pt x="1723898" y="54737"/>
                </a:moveTo>
                <a:lnTo>
                  <a:pt x="1716659" y="54737"/>
                </a:lnTo>
                <a:lnTo>
                  <a:pt x="1716659" y="79629"/>
                </a:lnTo>
                <a:lnTo>
                  <a:pt x="1723898" y="79629"/>
                </a:lnTo>
                <a:lnTo>
                  <a:pt x="1723898" y="54737"/>
                </a:lnTo>
                <a:close/>
              </a:path>
              <a:path w="1753235" h="134619">
                <a:moveTo>
                  <a:pt x="1637411" y="0"/>
                </a:moveTo>
                <a:lnTo>
                  <a:pt x="1628648" y="2286"/>
                </a:lnTo>
                <a:lnTo>
                  <a:pt x="1624584" y="9271"/>
                </a:lnTo>
                <a:lnTo>
                  <a:pt x="1620520" y="16129"/>
                </a:lnTo>
                <a:lnTo>
                  <a:pt x="1622805" y="25019"/>
                </a:lnTo>
                <a:lnTo>
                  <a:pt x="1629790" y="28956"/>
                </a:lnTo>
                <a:lnTo>
                  <a:pt x="1695322" y="67183"/>
                </a:lnTo>
                <a:lnTo>
                  <a:pt x="1716659" y="54737"/>
                </a:lnTo>
                <a:lnTo>
                  <a:pt x="1723898" y="54737"/>
                </a:lnTo>
                <a:lnTo>
                  <a:pt x="1723898" y="52705"/>
                </a:lnTo>
                <a:lnTo>
                  <a:pt x="1727878" y="52705"/>
                </a:lnTo>
                <a:lnTo>
                  <a:pt x="1637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361" y="26432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097" y="67183"/>
                </a:moveTo>
                <a:lnTo>
                  <a:pt x="791565" y="105410"/>
                </a:lnTo>
                <a:lnTo>
                  <a:pt x="784656" y="109347"/>
                </a:lnTo>
                <a:lnTo>
                  <a:pt x="782332" y="118237"/>
                </a:lnTo>
                <a:lnTo>
                  <a:pt x="786358" y="125095"/>
                </a:lnTo>
                <a:lnTo>
                  <a:pt x="790384" y="132079"/>
                </a:lnTo>
                <a:lnTo>
                  <a:pt x="799249" y="134365"/>
                </a:lnTo>
                <a:lnTo>
                  <a:pt x="889620" y="81661"/>
                </a:lnTo>
                <a:lnTo>
                  <a:pt x="885736" y="81661"/>
                </a:lnTo>
                <a:lnTo>
                  <a:pt x="885736" y="79628"/>
                </a:lnTo>
                <a:lnTo>
                  <a:pt x="878433" y="79628"/>
                </a:lnTo>
                <a:lnTo>
                  <a:pt x="857097" y="67183"/>
                </a:lnTo>
                <a:close/>
              </a:path>
              <a:path w="915035" h="134619">
                <a:moveTo>
                  <a:pt x="83227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278" y="81661"/>
                </a:lnTo>
                <a:lnTo>
                  <a:pt x="857097" y="67183"/>
                </a:lnTo>
                <a:lnTo>
                  <a:pt x="832278" y="52704"/>
                </a:lnTo>
                <a:close/>
              </a:path>
              <a:path w="915035" h="134619">
                <a:moveTo>
                  <a:pt x="889620" y="52704"/>
                </a:moveTo>
                <a:lnTo>
                  <a:pt x="885736" y="52704"/>
                </a:lnTo>
                <a:lnTo>
                  <a:pt x="885736" y="81661"/>
                </a:lnTo>
                <a:lnTo>
                  <a:pt x="889620" y="81661"/>
                </a:lnTo>
                <a:lnTo>
                  <a:pt x="914463" y="67183"/>
                </a:lnTo>
                <a:lnTo>
                  <a:pt x="889620" y="52704"/>
                </a:lnTo>
                <a:close/>
              </a:path>
              <a:path w="915035" h="134619">
                <a:moveTo>
                  <a:pt x="878433" y="54737"/>
                </a:moveTo>
                <a:lnTo>
                  <a:pt x="857097" y="67183"/>
                </a:lnTo>
                <a:lnTo>
                  <a:pt x="878433" y="79628"/>
                </a:lnTo>
                <a:lnTo>
                  <a:pt x="878433" y="54737"/>
                </a:lnTo>
                <a:close/>
              </a:path>
              <a:path w="915035" h="134619">
                <a:moveTo>
                  <a:pt x="885736" y="54737"/>
                </a:moveTo>
                <a:lnTo>
                  <a:pt x="878433" y="54737"/>
                </a:lnTo>
                <a:lnTo>
                  <a:pt x="878433" y="79628"/>
                </a:lnTo>
                <a:lnTo>
                  <a:pt x="885736" y="79628"/>
                </a:lnTo>
                <a:lnTo>
                  <a:pt x="885736" y="54737"/>
                </a:lnTo>
                <a:close/>
              </a:path>
              <a:path w="915035" h="134619">
                <a:moveTo>
                  <a:pt x="799249" y="0"/>
                </a:moveTo>
                <a:lnTo>
                  <a:pt x="790384" y="2286"/>
                </a:lnTo>
                <a:lnTo>
                  <a:pt x="786358" y="9271"/>
                </a:lnTo>
                <a:lnTo>
                  <a:pt x="782332" y="16128"/>
                </a:lnTo>
                <a:lnTo>
                  <a:pt x="784669" y="25019"/>
                </a:lnTo>
                <a:lnTo>
                  <a:pt x="791565" y="28956"/>
                </a:lnTo>
                <a:lnTo>
                  <a:pt x="857097" y="67183"/>
                </a:lnTo>
                <a:lnTo>
                  <a:pt x="878433" y="54737"/>
                </a:lnTo>
                <a:lnTo>
                  <a:pt x="885736" y="54737"/>
                </a:lnTo>
                <a:lnTo>
                  <a:pt x="885736" y="52704"/>
                </a:lnTo>
                <a:lnTo>
                  <a:pt x="889620" y="52704"/>
                </a:lnTo>
                <a:lnTo>
                  <a:pt x="79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23751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3548" y="23181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761" y="23827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615" y="5004561"/>
            <a:ext cx="1962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5080" indent="5715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and  X=C(s)=G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4256" y="5061280"/>
            <a:ext cx="1564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381000" indent="474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X=GR(s)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7260" y="2725673"/>
            <a:ext cx="144145" cy="1129030"/>
          </a:xfrm>
          <a:custGeom>
            <a:avLst/>
            <a:gdLst/>
            <a:ahLst/>
            <a:cxnLst/>
            <a:rect l="l" t="t" r="r" b="b"/>
            <a:pathLst>
              <a:path w="144144" h="1129029">
                <a:moveTo>
                  <a:pt x="13896" y="985119"/>
                </a:moveTo>
                <a:lnTo>
                  <a:pt x="7893" y="987170"/>
                </a:lnTo>
                <a:lnTo>
                  <a:pt x="3087" y="991389"/>
                </a:lnTo>
                <a:lnTo>
                  <a:pt x="400" y="996918"/>
                </a:lnTo>
                <a:lnTo>
                  <a:pt x="0" y="1003065"/>
                </a:lnTo>
                <a:lnTo>
                  <a:pt x="2051" y="1009142"/>
                </a:lnTo>
                <a:lnTo>
                  <a:pt x="71901" y="1128776"/>
                </a:lnTo>
                <a:lnTo>
                  <a:pt x="90439" y="1097026"/>
                </a:lnTo>
                <a:lnTo>
                  <a:pt x="55899" y="1097026"/>
                </a:lnTo>
                <a:lnTo>
                  <a:pt x="55899" y="1037862"/>
                </a:lnTo>
                <a:lnTo>
                  <a:pt x="29737" y="993013"/>
                </a:lnTo>
                <a:lnTo>
                  <a:pt x="25521" y="988206"/>
                </a:lnTo>
                <a:lnTo>
                  <a:pt x="20006" y="985519"/>
                </a:lnTo>
                <a:lnTo>
                  <a:pt x="13896" y="985119"/>
                </a:lnTo>
                <a:close/>
              </a:path>
              <a:path w="144144" h="1129029">
                <a:moveTo>
                  <a:pt x="55899" y="1037862"/>
                </a:moveTo>
                <a:lnTo>
                  <a:pt x="55899" y="1097026"/>
                </a:lnTo>
                <a:lnTo>
                  <a:pt x="87903" y="1097026"/>
                </a:lnTo>
                <a:lnTo>
                  <a:pt x="87903" y="1089025"/>
                </a:lnTo>
                <a:lnTo>
                  <a:pt x="58058" y="1089025"/>
                </a:lnTo>
                <a:lnTo>
                  <a:pt x="71901" y="1065294"/>
                </a:lnTo>
                <a:lnTo>
                  <a:pt x="55899" y="1037862"/>
                </a:lnTo>
                <a:close/>
              </a:path>
              <a:path w="144144" h="1129029">
                <a:moveTo>
                  <a:pt x="129907" y="985119"/>
                </a:moveTo>
                <a:lnTo>
                  <a:pt x="123797" y="985519"/>
                </a:lnTo>
                <a:lnTo>
                  <a:pt x="118282" y="988206"/>
                </a:lnTo>
                <a:lnTo>
                  <a:pt x="114065" y="993013"/>
                </a:lnTo>
                <a:lnTo>
                  <a:pt x="87903" y="1037862"/>
                </a:lnTo>
                <a:lnTo>
                  <a:pt x="87903" y="1097026"/>
                </a:lnTo>
                <a:lnTo>
                  <a:pt x="90439" y="1097026"/>
                </a:lnTo>
                <a:lnTo>
                  <a:pt x="141751" y="1009142"/>
                </a:lnTo>
                <a:lnTo>
                  <a:pt x="143803" y="1003065"/>
                </a:lnTo>
                <a:lnTo>
                  <a:pt x="143402" y="996918"/>
                </a:lnTo>
                <a:lnTo>
                  <a:pt x="140716" y="991389"/>
                </a:lnTo>
                <a:lnTo>
                  <a:pt x="135909" y="987170"/>
                </a:lnTo>
                <a:lnTo>
                  <a:pt x="129907" y="985119"/>
                </a:lnTo>
                <a:close/>
              </a:path>
              <a:path w="144144" h="1129029">
                <a:moveTo>
                  <a:pt x="71901" y="1065294"/>
                </a:moveTo>
                <a:lnTo>
                  <a:pt x="58058" y="1089025"/>
                </a:lnTo>
                <a:lnTo>
                  <a:pt x="85744" y="1089025"/>
                </a:lnTo>
                <a:lnTo>
                  <a:pt x="71901" y="1065294"/>
                </a:lnTo>
                <a:close/>
              </a:path>
              <a:path w="144144" h="1129029">
                <a:moveTo>
                  <a:pt x="87903" y="1037862"/>
                </a:moveTo>
                <a:lnTo>
                  <a:pt x="71901" y="1065294"/>
                </a:lnTo>
                <a:lnTo>
                  <a:pt x="85744" y="1089025"/>
                </a:lnTo>
                <a:lnTo>
                  <a:pt x="87903" y="1089025"/>
                </a:lnTo>
                <a:lnTo>
                  <a:pt x="87903" y="1037862"/>
                </a:lnTo>
                <a:close/>
              </a:path>
              <a:path w="144144" h="1129029">
                <a:moveTo>
                  <a:pt x="87903" y="0"/>
                </a:moveTo>
                <a:lnTo>
                  <a:pt x="55899" y="0"/>
                </a:lnTo>
                <a:lnTo>
                  <a:pt x="55899" y="1037862"/>
                </a:lnTo>
                <a:lnTo>
                  <a:pt x="71901" y="1065294"/>
                </a:lnTo>
                <a:lnTo>
                  <a:pt x="87903" y="1037862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5595" y="39947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65769" y="2658491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4" h="134619">
                <a:moveTo>
                  <a:pt x="704722" y="67183"/>
                </a:moveTo>
                <a:lnTo>
                  <a:pt x="639190" y="105410"/>
                </a:lnTo>
                <a:lnTo>
                  <a:pt x="632205" y="109347"/>
                </a:lnTo>
                <a:lnTo>
                  <a:pt x="629920" y="118237"/>
                </a:lnTo>
                <a:lnTo>
                  <a:pt x="633983" y="125095"/>
                </a:lnTo>
                <a:lnTo>
                  <a:pt x="638048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8" y="81661"/>
                </a:lnTo>
                <a:lnTo>
                  <a:pt x="733298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4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4" h="134619">
                <a:moveTo>
                  <a:pt x="737278" y="52705"/>
                </a:moveTo>
                <a:lnTo>
                  <a:pt x="733298" y="52705"/>
                </a:lnTo>
                <a:lnTo>
                  <a:pt x="733298" y="81661"/>
                </a:lnTo>
                <a:lnTo>
                  <a:pt x="737276" y="81661"/>
                </a:lnTo>
                <a:lnTo>
                  <a:pt x="762126" y="67183"/>
                </a:lnTo>
                <a:lnTo>
                  <a:pt x="737278" y="52705"/>
                </a:lnTo>
                <a:close/>
              </a:path>
              <a:path w="762634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4" h="134619">
                <a:moveTo>
                  <a:pt x="733298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8" y="79629"/>
                </a:lnTo>
                <a:lnTo>
                  <a:pt x="733298" y="54737"/>
                </a:lnTo>
                <a:close/>
              </a:path>
              <a:path w="762634" h="134619">
                <a:moveTo>
                  <a:pt x="646810" y="0"/>
                </a:moveTo>
                <a:lnTo>
                  <a:pt x="638048" y="2286"/>
                </a:lnTo>
                <a:lnTo>
                  <a:pt x="633983" y="9271"/>
                </a:lnTo>
                <a:lnTo>
                  <a:pt x="629920" y="16129"/>
                </a:lnTo>
                <a:lnTo>
                  <a:pt x="632205" y="25019"/>
                </a:lnTo>
                <a:lnTo>
                  <a:pt x="639190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8" y="54737"/>
                </a:lnTo>
                <a:lnTo>
                  <a:pt x="733298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2681097"/>
            <a:ext cx="2273935" cy="134620"/>
          </a:xfrm>
          <a:custGeom>
            <a:avLst/>
            <a:gdLst/>
            <a:ahLst/>
            <a:cxnLst/>
            <a:rect l="l" t="t" r="r" b="b"/>
            <a:pathLst>
              <a:path w="2273934" h="134619">
                <a:moveTo>
                  <a:pt x="2191118" y="81990"/>
                </a:moveTo>
                <a:lnTo>
                  <a:pt x="2143251" y="109219"/>
                </a:lnTo>
                <a:lnTo>
                  <a:pt x="2140839" y="118110"/>
                </a:lnTo>
                <a:lnTo>
                  <a:pt x="2144775" y="124967"/>
                </a:lnTo>
                <a:lnTo>
                  <a:pt x="2148713" y="131952"/>
                </a:lnTo>
                <a:lnTo>
                  <a:pt x="2157603" y="134365"/>
                </a:lnTo>
                <a:lnTo>
                  <a:pt x="2248768" y="82550"/>
                </a:lnTo>
                <a:lnTo>
                  <a:pt x="2244597" y="82550"/>
                </a:lnTo>
                <a:lnTo>
                  <a:pt x="2191118" y="81990"/>
                </a:lnTo>
                <a:close/>
              </a:path>
              <a:path w="2273934" h="134619">
                <a:moveTo>
                  <a:pt x="2216041" y="67789"/>
                </a:moveTo>
                <a:lnTo>
                  <a:pt x="2191118" y="81990"/>
                </a:lnTo>
                <a:lnTo>
                  <a:pt x="2244597" y="82550"/>
                </a:lnTo>
                <a:lnTo>
                  <a:pt x="2244624" y="80517"/>
                </a:lnTo>
                <a:lnTo>
                  <a:pt x="2237359" y="80517"/>
                </a:lnTo>
                <a:lnTo>
                  <a:pt x="2216041" y="67789"/>
                </a:lnTo>
                <a:close/>
              </a:path>
              <a:path w="2273934" h="134619">
                <a:moveTo>
                  <a:pt x="2158999" y="0"/>
                </a:moveTo>
                <a:lnTo>
                  <a:pt x="2150110" y="2158"/>
                </a:lnTo>
                <a:lnTo>
                  <a:pt x="2146045" y="9143"/>
                </a:lnTo>
                <a:lnTo>
                  <a:pt x="2141855" y="16001"/>
                </a:lnTo>
                <a:lnTo>
                  <a:pt x="2144141" y="24891"/>
                </a:lnTo>
                <a:lnTo>
                  <a:pt x="2191324" y="53032"/>
                </a:lnTo>
                <a:lnTo>
                  <a:pt x="2244979" y="53593"/>
                </a:lnTo>
                <a:lnTo>
                  <a:pt x="2244597" y="82550"/>
                </a:lnTo>
                <a:lnTo>
                  <a:pt x="2248768" y="82550"/>
                </a:lnTo>
                <a:lnTo>
                  <a:pt x="2273554" y="68452"/>
                </a:lnTo>
                <a:lnTo>
                  <a:pt x="2158999" y="0"/>
                </a:lnTo>
                <a:close/>
              </a:path>
              <a:path w="2273934" h="134619">
                <a:moveTo>
                  <a:pt x="253" y="30099"/>
                </a:moveTo>
                <a:lnTo>
                  <a:pt x="0" y="59054"/>
                </a:lnTo>
                <a:lnTo>
                  <a:pt x="2191118" y="81990"/>
                </a:lnTo>
                <a:lnTo>
                  <a:pt x="2216041" y="67789"/>
                </a:lnTo>
                <a:lnTo>
                  <a:pt x="2191324" y="53032"/>
                </a:lnTo>
                <a:lnTo>
                  <a:pt x="253" y="30099"/>
                </a:lnTo>
                <a:close/>
              </a:path>
              <a:path w="2273934" h="134619">
                <a:moveTo>
                  <a:pt x="2237613" y="55499"/>
                </a:moveTo>
                <a:lnTo>
                  <a:pt x="2216041" y="67789"/>
                </a:lnTo>
                <a:lnTo>
                  <a:pt x="2237359" y="80517"/>
                </a:lnTo>
                <a:lnTo>
                  <a:pt x="2237613" y="55499"/>
                </a:lnTo>
                <a:close/>
              </a:path>
              <a:path w="2273934" h="134619">
                <a:moveTo>
                  <a:pt x="2244953" y="55499"/>
                </a:moveTo>
                <a:lnTo>
                  <a:pt x="2237613" y="55499"/>
                </a:lnTo>
                <a:lnTo>
                  <a:pt x="2237359" y="80517"/>
                </a:lnTo>
                <a:lnTo>
                  <a:pt x="2244624" y="80517"/>
                </a:lnTo>
                <a:lnTo>
                  <a:pt x="2244953" y="55499"/>
                </a:lnTo>
                <a:close/>
              </a:path>
              <a:path w="2273934" h="134619">
                <a:moveTo>
                  <a:pt x="2191324" y="53032"/>
                </a:moveTo>
                <a:lnTo>
                  <a:pt x="2216041" y="67789"/>
                </a:lnTo>
                <a:lnTo>
                  <a:pt x="2237613" y="55499"/>
                </a:lnTo>
                <a:lnTo>
                  <a:pt x="2244953" y="55499"/>
                </a:lnTo>
                <a:lnTo>
                  <a:pt x="2244979" y="53593"/>
                </a:lnTo>
                <a:lnTo>
                  <a:pt x="2191324" y="5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32375" y="2375154"/>
            <a:ext cx="494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</a:t>
            </a:r>
            <a:r>
              <a:rPr sz="2000" spc="5" dirty="0">
                <a:latin typeface="Tahoma"/>
                <a:cs typeface="Tahoma"/>
              </a:rPr>
              <a:t>(s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0582" y="2375154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3477" y="44519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761" y="3505961"/>
            <a:ext cx="609600" cy="676910"/>
          </a:xfrm>
          <a:custGeom>
            <a:avLst/>
            <a:gdLst/>
            <a:ahLst/>
            <a:cxnLst/>
            <a:rect l="l" t="t" r="r" b="b"/>
            <a:pathLst>
              <a:path w="609600" h="676910">
                <a:moveTo>
                  <a:pt x="0" y="676656"/>
                </a:moveTo>
                <a:lnTo>
                  <a:pt x="609599" y="676656"/>
                </a:lnTo>
                <a:lnTo>
                  <a:pt x="60959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85991" y="3513201"/>
            <a:ext cx="282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8361" y="23629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29660" y="2748533"/>
            <a:ext cx="144145" cy="833755"/>
          </a:xfrm>
          <a:custGeom>
            <a:avLst/>
            <a:gdLst/>
            <a:ahLst/>
            <a:cxnLst/>
            <a:rect l="l" t="t" r="r" b="b"/>
            <a:pathLst>
              <a:path w="144145" h="833754">
                <a:moveTo>
                  <a:pt x="13896" y="689844"/>
                </a:moveTo>
                <a:lnTo>
                  <a:pt x="7893" y="691895"/>
                </a:lnTo>
                <a:lnTo>
                  <a:pt x="3087" y="696112"/>
                </a:lnTo>
                <a:lnTo>
                  <a:pt x="400" y="701627"/>
                </a:lnTo>
                <a:lnTo>
                  <a:pt x="0" y="707737"/>
                </a:lnTo>
                <a:lnTo>
                  <a:pt x="2051" y="713739"/>
                </a:lnTo>
                <a:lnTo>
                  <a:pt x="71901" y="833501"/>
                </a:lnTo>
                <a:lnTo>
                  <a:pt x="90419" y="801751"/>
                </a:lnTo>
                <a:lnTo>
                  <a:pt x="55899" y="801751"/>
                </a:lnTo>
                <a:lnTo>
                  <a:pt x="55899" y="742587"/>
                </a:lnTo>
                <a:lnTo>
                  <a:pt x="29737" y="697738"/>
                </a:lnTo>
                <a:lnTo>
                  <a:pt x="25521" y="692931"/>
                </a:lnTo>
                <a:lnTo>
                  <a:pt x="20006" y="690244"/>
                </a:lnTo>
                <a:lnTo>
                  <a:pt x="13896" y="689844"/>
                </a:lnTo>
                <a:close/>
              </a:path>
              <a:path w="144145" h="833754">
                <a:moveTo>
                  <a:pt x="55899" y="742587"/>
                </a:moveTo>
                <a:lnTo>
                  <a:pt x="55899" y="801751"/>
                </a:lnTo>
                <a:lnTo>
                  <a:pt x="87903" y="801751"/>
                </a:lnTo>
                <a:lnTo>
                  <a:pt x="87903" y="793750"/>
                </a:lnTo>
                <a:lnTo>
                  <a:pt x="58058" y="793750"/>
                </a:lnTo>
                <a:lnTo>
                  <a:pt x="71901" y="770019"/>
                </a:lnTo>
                <a:lnTo>
                  <a:pt x="55899" y="742587"/>
                </a:lnTo>
                <a:close/>
              </a:path>
              <a:path w="144145" h="833754">
                <a:moveTo>
                  <a:pt x="129907" y="689844"/>
                </a:moveTo>
                <a:lnTo>
                  <a:pt x="123797" y="690244"/>
                </a:lnTo>
                <a:lnTo>
                  <a:pt x="118282" y="692931"/>
                </a:lnTo>
                <a:lnTo>
                  <a:pt x="114065" y="697738"/>
                </a:lnTo>
                <a:lnTo>
                  <a:pt x="87903" y="742587"/>
                </a:lnTo>
                <a:lnTo>
                  <a:pt x="87903" y="801751"/>
                </a:lnTo>
                <a:lnTo>
                  <a:pt x="90419" y="801751"/>
                </a:lnTo>
                <a:lnTo>
                  <a:pt x="141751" y="713739"/>
                </a:lnTo>
                <a:lnTo>
                  <a:pt x="143803" y="707737"/>
                </a:lnTo>
                <a:lnTo>
                  <a:pt x="143402" y="701627"/>
                </a:lnTo>
                <a:lnTo>
                  <a:pt x="140715" y="696112"/>
                </a:lnTo>
                <a:lnTo>
                  <a:pt x="135909" y="691895"/>
                </a:lnTo>
                <a:lnTo>
                  <a:pt x="129907" y="689844"/>
                </a:lnTo>
                <a:close/>
              </a:path>
              <a:path w="144145" h="833754">
                <a:moveTo>
                  <a:pt x="71901" y="770019"/>
                </a:moveTo>
                <a:lnTo>
                  <a:pt x="58058" y="793750"/>
                </a:lnTo>
                <a:lnTo>
                  <a:pt x="85744" y="793750"/>
                </a:lnTo>
                <a:lnTo>
                  <a:pt x="71901" y="770019"/>
                </a:lnTo>
                <a:close/>
              </a:path>
              <a:path w="144145" h="833754">
                <a:moveTo>
                  <a:pt x="87903" y="742587"/>
                </a:moveTo>
                <a:lnTo>
                  <a:pt x="71901" y="770019"/>
                </a:lnTo>
                <a:lnTo>
                  <a:pt x="85744" y="793750"/>
                </a:lnTo>
                <a:lnTo>
                  <a:pt x="87903" y="793750"/>
                </a:lnTo>
                <a:lnTo>
                  <a:pt x="87903" y="742587"/>
                </a:lnTo>
                <a:close/>
              </a:path>
              <a:path w="144145" h="833754">
                <a:moveTo>
                  <a:pt x="87903" y="0"/>
                </a:moveTo>
                <a:lnTo>
                  <a:pt x="55899" y="0"/>
                </a:lnTo>
                <a:lnTo>
                  <a:pt x="55899" y="742587"/>
                </a:lnTo>
                <a:lnTo>
                  <a:pt x="71901" y="770019"/>
                </a:lnTo>
                <a:lnTo>
                  <a:pt x="87903" y="742587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9660" y="4182617"/>
            <a:ext cx="144145" cy="638810"/>
          </a:xfrm>
          <a:custGeom>
            <a:avLst/>
            <a:gdLst/>
            <a:ahLst/>
            <a:cxnLst/>
            <a:rect l="l" t="t" r="r" b="b"/>
            <a:pathLst>
              <a:path w="144145" h="638810">
                <a:moveTo>
                  <a:pt x="13896" y="494643"/>
                </a:moveTo>
                <a:lnTo>
                  <a:pt x="7893" y="496696"/>
                </a:lnTo>
                <a:lnTo>
                  <a:pt x="3087" y="500913"/>
                </a:lnTo>
                <a:lnTo>
                  <a:pt x="400" y="506428"/>
                </a:lnTo>
                <a:lnTo>
                  <a:pt x="0" y="512538"/>
                </a:lnTo>
                <a:lnTo>
                  <a:pt x="2051" y="518540"/>
                </a:lnTo>
                <a:lnTo>
                  <a:pt x="71901" y="638301"/>
                </a:lnTo>
                <a:lnTo>
                  <a:pt x="90419" y="606551"/>
                </a:lnTo>
                <a:lnTo>
                  <a:pt x="55899" y="606551"/>
                </a:lnTo>
                <a:lnTo>
                  <a:pt x="55899" y="547261"/>
                </a:lnTo>
                <a:lnTo>
                  <a:pt x="29737" y="502411"/>
                </a:lnTo>
                <a:lnTo>
                  <a:pt x="25521" y="497679"/>
                </a:lnTo>
                <a:lnTo>
                  <a:pt x="20006" y="495030"/>
                </a:lnTo>
                <a:lnTo>
                  <a:pt x="13896" y="494643"/>
                </a:lnTo>
                <a:close/>
              </a:path>
              <a:path w="144145" h="638810">
                <a:moveTo>
                  <a:pt x="55899" y="547261"/>
                </a:moveTo>
                <a:lnTo>
                  <a:pt x="55899" y="606551"/>
                </a:lnTo>
                <a:lnTo>
                  <a:pt x="87903" y="606551"/>
                </a:lnTo>
                <a:lnTo>
                  <a:pt x="87903" y="598423"/>
                </a:lnTo>
                <a:lnTo>
                  <a:pt x="58058" y="598423"/>
                </a:lnTo>
                <a:lnTo>
                  <a:pt x="71901" y="574693"/>
                </a:lnTo>
                <a:lnTo>
                  <a:pt x="55899" y="547261"/>
                </a:lnTo>
                <a:close/>
              </a:path>
              <a:path w="144145" h="638810">
                <a:moveTo>
                  <a:pt x="129907" y="494643"/>
                </a:moveTo>
                <a:lnTo>
                  <a:pt x="123797" y="495030"/>
                </a:lnTo>
                <a:lnTo>
                  <a:pt x="118282" y="497679"/>
                </a:lnTo>
                <a:lnTo>
                  <a:pt x="114065" y="502411"/>
                </a:lnTo>
                <a:lnTo>
                  <a:pt x="87903" y="547261"/>
                </a:lnTo>
                <a:lnTo>
                  <a:pt x="87903" y="606551"/>
                </a:lnTo>
                <a:lnTo>
                  <a:pt x="90419" y="606551"/>
                </a:lnTo>
                <a:lnTo>
                  <a:pt x="141751" y="518540"/>
                </a:lnTo>
                <a:lnTo>
                  <a:pt x="143803" y="512538"/>
                </a:lnTo>
                <a:lnTo>
                  <a:pt x="143402" y="506428"/>
                </a:lnTo>
                <a:lnTo>
                  <a:pt x="140715" y="500913"/>
                </a:lnTo>
                <a:lnTo>
                  <a:pt x="135909" y="496696"/>
                </a:lnTo>
                <a:lnTo>
                  <a:pt x="129907" y="494643"/>
                </a:lnTo>
                <a:close/>
              </a:path>
              <a:path w="144145" h="638810">
                <a:moveTo>
                  <a:pt x="71901" y="574693"/>
                </a:moveTo>
                <a:lnTo>
                  <a:pt x="58058" y="598423"/>
                </a:lnTo>
                <a:lnTo>
                  <a:pt x="85744" y="598423"/>
                </a:lnTo>
                <a:lnTo>
                  <a:pt x="71901" y="574693"/>
                </a:lnTo>
                <a:close/>
              </a:path>
              <a:path w="144145" h="638810">
                <a:moveTo>
                  <a:pt x="87903" y="547261"/>
                </a:moveTo>
                <a:lnTo>
                  <a:pt x="71901" y="574693"/>
                </a:lnTo>
                <a:lnTo>
                  <a:pt x="85744" y="598423"/>
                </a:lnTo>
                <a:lnTo>
                  <a:pt x="87903" y="598423"/>
                </a:lnTo>
                <a:lnTo>
                  <a:pt x="87903" y="547261"/>
                </a:lnTo>
                <a:close/>
              </a:path>
              <a:path w="144145" h="638810">
                <a:moveTo>
                  <a:pt x="87903" y="0"/>
                </a:moveTo>
                <a:lnTo>
                  <a:pt x="55899" y="0"/>
                </a:lnTo>
                <a:lnTo>
                  <a:pt x="55899" y="547261"/>
                </a:lnTo>
                <a:lnTo>
                  <a:pt x="71901" y="574693"/>
                </a:lnTo>
                <a:lnTo>
                  <a:pt x="87903" y="547261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5061"/>
            <a:ext cx="83769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simple &amp;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limited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easy to </a:t>
            </a:r>
            <a:r>
              <a:rPr sz="2800" spc="-20" dirty="0">
                <a:latin typeface="Calibri"/>
                <a:cs typeface="Calibri"/>
              </a:rPr>
              <a:t>analyze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methods  discussed earlier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i.e.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complicated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  </a:t>
            </a:r>
            <a:r>
              <a:rPr sz="2800" spc="-10" dirty="0">
                <a:latin typeface="Calibri"/>
                <a:cs typeface="Calibri"/>
              </a:rPr>
              <a:t>it is very difficult </a:t>
            </a:r>
            <a:r>
              <a:rPr sz="2800" spc="-20" dirty="0">
                <a:latin typeface="Calibri"/>
                <a:cs typeface="Calibri"/>
              </a:rPr>
              <a:t>to analyze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0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Need </a:t>
            </a:r>
            <a:r>
              <a:rPr sz="2800" spc="-5" dirty="0"/>
              <a:t>of Block </a:t>
            </a:r>
            <a:r>
              <a:rPr sz="2800" spc="-15" dirty="0"/>
              <a:t>Diagram</a:t>
            </a:r>
            <a:r>
              <a:rPr sz="2800" spc="50" dirty="0"/>
              <a:t> </a:t>
            </a:r>
            <a:r>
              <a:rPr sz="2800" spc="-20" dirty="0"/>
              <a:t>Algebra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555" y="1004061"/>
            <a:ext cx="4968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8: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 after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93293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344161" y="24391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8970" y="2524379"/>
            <a:ext cx="762635" cy="134620"/>
          </a:xfrm>
          <a:custGeom>
            <a:avLst/>
            <a:gdLst/>
            <a:ahLst/>
            <a:cxnLst/>
            <a:rect l="l" t="t" r="r" b="b"/>
            <a:pathLst>
              <a:path w="762635" h="134619">
                <a:moveTo>
                  <a:pt x="704722" y="67183"/>
                </a:moveTo>
                <a:lnTo>
                  <a:pt x="639191" y="105410"/>
                </a:lnTo>
                <a:lnTo>
                  <a:pt x="632206" y="109347"/>
                </a:lnTo>
                <a:lnTo>
                  <a:pt x="629919" y="118237"/>
                </a:lnTo>
                <a:lnTo>
                  <a:pt x="633983" y="125095"/>
                </a:lnTo>
                <a:lnTo>
                  <a:pt x="638047" y="132080"/>
                </a:lnTo>
                <a:lnTo>
                  <a:pt x="646810" y="134366"/>
                </a:lnTo>
                <a:lnTo>
                  <a:pt x="737276" y="81661"/>
                </a:lnTo>
                <a:lnTo>
                  <a:pt x="733297" y="81661"/>
                </a:lnTo>
                <a:lnTo>
                  <a:pt x="733297" y="79629"/>
                </a:lnTo>
                <a:lnTo>
                  <a:pt x="726058" y="79629"/>
                </a:lnTo>
                <a:lnTo>
                  <a:pt x="704722" y="67183"/>
                </a:lnTo>
                <a:close/>
              </a:path>
              <a:path w="762635" h="134619">
                <a:moveTo>
                  <a:pt x="679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679903" y="81661"/>
                </a:lnTo>
                <a:lnTo>
                  <a:pt x="704722" y="67183"/>
                </a:lnTo>
                <a:lnTo>
                  <a:pt x="679903" y="52705"/>
                </a:lnTo>
                <a:close/>
              </a:path>
              <a:path w="762635" h="134619">
                <a:moveTo>
                  <a:pt x="737278" y="52705"/>
                </a:moveTo>
                <a:lnTo>
                  <a:pt x="733297" y="52705"/>
                </a:lnTo>
                <a:lnTo>
                  <a:pt x="733297" y="81661"/>
                </a:lnTo>
                <a:lnTo>
                  <a:pt x="737276" y="81661"/>
                </a:lnTo>
                <a:lnTo>
                  <a:pt x="762127" y="67183"/>
                </a:lnTo>
                <a:lnTo>
                  <a:pt x="737278" y="52705"/>
                </a:lnTo>
                <a:close/>
              </a:path>
              <a:path w="762635" h="134619">
                <a:moveTo>
                  <a:pt x="726058" y="54737"/>
                </a:moveTo>
                <a:lnTo>
                  <a:pt x="704722" y="67183"/>
                </a:lnTo>
                <a:lnTo>
                  <a:pt x="726058" y="79629"/>
                </a:lnTo>
                <a:lnTo>
                  <a:pt x="726058" y="54737"/>
                </a:lnTo>
                <a:close/>
              </a:path>
              <a:path w="762635" h="134619">
                <a:moveTo>
                  <a:pt x="733297" y="54737"/>
                </a:moveTo>
                <a:lnTo>
                  <a:pt x="726058" y="54737"/>
                </a:lnTo>
                <a:lnTo>
                  <a:pt x="726058" y="79629"/>
                </a:lnTo>
                <a:lnTo>
                  <a:pt x="733297" y="79629"/>
                </a:lnTo>
                <a:lnTo>
                  <a:pt x="733297" y="54737"/>
                </a:lnTo>
                <a:close/>
              </a:path>
              <a:path w="762635" h="134619">
                <a:moveTo>
                  <a:pt x="646810" y="0"/>
                </a:moveTo>
                <a:lnTo>
                  <a:pt x="638047" y="2286"/>
                </a:lnTo>
                <a:lnTo>
                  <a:pt x="633983" y="9271"/>
                </a:lnTo>
                <a:lnTo>
                  <a:pt x="629919" y="16129"/>
                </a:lnTo>
                <a:lnTo>
                  <a:pt x="632206" y="25019"/>
                </a:lnTo>
                <a:lnTo>
                  <a:pt x="639191" y="28956"/>
                </a:lnTo>
                <a:lnTo>
                  <a:pt x="704722" y="67183"/>
                </a:lnTo>
                <a:lnTo>
                  <a:pt x="726058" y="54737"/>
                </a:lnTo>
                <a:lnTo>
                  <a:pt x="733297" y="54737"/>
                </a:lnTo>
                <a:lnTo>
                  <a:pt x="733297" y="52705"/>
                </a:lnTo>
                <a:lnTo>
                  <a:pt x="737278" y="52705"/>
                </a:lnTo>
                <a:lnTo>
                  <a:pt x="646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409" y="2546985"/>
            <a:ext cx="2273935" cy="134620"/>
          </a:xfrm>
          <a:custGeom>
            <a:avLst/>
            <a:gdLst/>
            <a:ahLst/>
            <a:cxnLst/>
            <a:rect l="l" t="t" r="r" b="b"/>
            <a:pathLst>
              <a:path w="2273935" h="134619">
                <a:moveTo>
                  <a:pt x="2191143" y="81990"/>
                </a:moveTo>
                <a:lnTo>
                  <a:pt x="2143277" y="109219"/>
                </a:lnTo>
                <a:lnTo>
                  <a:pt x="2140864" y="118110"/>
                </a:lnTo>
                <a:lnTo>
                  <a:pt x="2144801" y="124967"/>
                </a:lnTo>
                <a:lnTo>
                  <a:pt x="2148738" y="131952"/>
                </a:lnTo>
                <a:lnTo>
                  <a:pt x="2157628" y="134365"/>
                </a:lnTo>
                <a:lnTo>
                  <a:pt x="2248794" y="82550"/>
                </a:lnTo>
                <a:lnTo>
                  <a:pt x="2244623" y="82550"/>
                </a:lnTo>
                <a:lnTo>
                  <a:pt x="2191143" y="81990"/>
                </a:lnTo>
                <a:close/>
              </a:path>
              <a:path w="2273935" h="134619">
                <a:moveTo>
                  <a:pt x="2216066" y="67789"/>
                </a:moveTo>
                <a:lnTo>
                  <a:pt x="2191143" y="81990"/>
                </a:lnTo>
                <a:lnTo>
                  <a:pt x="2244623" y="82550"/>
                </a:lnTo>
                <a:lnTo>
                  <a:pt x="2244650" y="80517"/>
                </a:lnTo>
                <a:lnTo>
                  <a:pt x="2237384" y="80517"/>
                </a:lnTo>
                <a:lnTo>
                  <a:pt x="2216066" y="67789"/>
                </a:lnTo>
                <a:close/>
              </a:path>
              <a:path w="2273935" h="134619">
                <a:moveTo>
                  <a:pt x="2159025" y="0"/>
                </a:moveTo>
                <a:lnTo>
                  <a:pt x="2150135" y="2159"/>
                </a:lnTo>
                <a:lnTo>
                  <a:pt x="2146071" y="9143"/>
                </a:lnTo>
                <a:lnTo>
                  <a:pt x="2141880" y="16001"/>
                </a:lnTo>
                <a:lnTo>
                  <a:pt x="2144166" y="24891"/>
                </a:lnTo>
                <a:lnTo>
                  <a:pt x="2191349" y="53032"/>
                </a:lnTo>
                <a:lnTo>
                  <a:pt x="2245004" y="53593"/>
                </a:lnTo>
                <a:lnTo>
                  <a:pt x="2244623" y="82550"/>
                </a:lnTo>
                <a:lnTo>
                  <a:pt x="2248794" y="82550"/>
                </a:lnTo>
                <a:lnTo>
                  <a:pt x="2273579" y="68452"/>
                </a:lnTo>
                <a:lnTo>
                  <a:pt x="2159025" y="0"/>
                </a:lnTo>
                <a:close/>
              </a:path>
              <a:path w="2273935" h="134619">
                <a:moveTo>
                  <a:pt x="304" y="30099"/>
                </a:moveTo>
                <a:lnTo>
                  <a:pt x="0" y="59054"/>
                </a:lnTo>
                <a:lnTo>
                  <a:pt x="2191143" y="81990"/>
                </a:lnTo>
                <a:lnTo>
                  <a:pt x="2216066" y="67789"/>
                </a:lnTo>
                <a:lnTo>
                  <a:pt x="2191349" y="53032"/>
                </a:lnTo>
                <a:lnTo>
                  <a:pt x="304" y="30099"/>
                </a:lnTo>
                <a:close/>
              </a:path>
              <a:path w="2273935" h="134619">
                <a:moveTo>
                  <a:pt x="2237638" y="55499"/>
                </a:moveTo>
                <a:lnTo>
                  <a:pt x="2216066" y="67789"/>
                </a:lnTo>
                <a:lnTo>
                  <a:pt x="2237384" y="80517"/>
                </a:lnTo>
                <a:lnTo>
                  <a:pt x="2237638" y="55499"/>
                </a:lnTo>
                <a:close/>
              </a:path>
              <a:path w="2273935" h="134619">
                <a:moveTo>
                  <a:pt x="2244979" y="55499"/>
                </a:moveTo>
                <a:lnTo>
                  <a:pt x="2237638" y="55499"/>
                </a:lnTo>
                <a:lnTo>
                  <a:pt x="2237384" y="80517"/>
                </a:lnTo>
                <a:lnTo>
                  <a:pt x="2244650" y="80517"/>
                </a:lnTo>
                <a:lnTo>
                  <a:pt x="2244979" y="55499"/>
                </a:lnTo>
                <a:close/>
              </a:path>
              <a:path w="2273935" h="134619">
                <a:moveTo>
                  <a:pt x="2191349" y="53032"/>
                </a:moveTo>
                <a:lnTo>
                  <a:pt x="2216066" y="67789"/>
                </a:lnTo>
                <a:lnTo>
                  <a:pt x="2237638" y="55499"/>
                </a:lnTo>
                <a:lnTo>
                  <a:pt x="2244979" y="55499"/>
                </a:lnTo>
                <a:lnTo>
                  <a:pt x="2245004" y="53593"/>
                </a:lnTo>
                <a:lnTo>
                  <a:pt x="2191349" y="53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939" y="22419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147" y="22419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341" y="3842384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2228" y="4832680"/>
            <a:ext cx="20720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  <a:endParaRPr sz="2400">
              <a:latin typeface="Tahoma"/>
              <a:cs typeface="Tahoma"/>
            </a:endParaRPr>
          </a:p>
          <a:p>
            <a:pPr marL="12700" marR="227329" indent="474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X=C(s</a:t>
            </a:r>
            <a:r>
              <a:rPr sz="2400" spc="5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.{1/</a:t>
            </a:r>
            <a:r>
              <a:rPr sz="2400" spc="-10" dirty="0">
                <a:latin typeface="Tahoma"/>
                <a:cs typeface="Tahoma"/>
              </a:rPr>
              <a:t>G</a:t>
            </a:r>
            <a:r>
              <a:rPr sz="240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=GR(s).{1/G}</a:t>
            </a:r>
            <a:endParaRPr sz="24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1561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2860" y="2615945"/>
            <a:ext cx="144145" cy="1671955"/>
          </a:xfrm>
          <a:custGeom>
            <a:avLst/>
            <a:gdLst/>
            <a:ahLst/>
            <a:cxnLst/>
            <a:rect l="l" t="t" r="r" b="b"/>
            <a:pathLst>
              <a:path w="144144" h="1671954">
                <a:moveTo>
                  <a:pt x="13896" y="1528044"/>
                </a:moveTo>
                <a:lnTo>
                  <a:pt x="7893" y="1530095"/>
                </a:lnTo>
                <a:lnTo>
                  <a:pt x="3087" y="1534312"/>
                </a:lnTo>
                <a:lnTo>
                  <a:pt x="400" y="1539827"/>
                </a:lnTo>
                <a:lnTo>
                  <a:pt x="0" y="1545937"/>
                </a:lnTo>
                <a:lnTo>
                  <a:pt x="2051" y="1551939"/>
                </a:lnTo>
                <a:lnTo>
                  <a:pt x="71901" y="1671701"/>
                </a:lnTo>
                <a:lnTo>
                  <a:pt x="90419" y="1639951"/>
                </a:lnTo>
                <a:lnTo>
                  <a:pt x="55899" y="1639951"/>
                </a:lnTo>
                <a:lnTo>
                  <a:pt x="55899" y="1580787"/>
                </a:lnTo>
                <a:lnTo>
                  <a:pt x="29737" y="1535937"/>
                </a:lnTo>
                <a:lnTo>
                  <a:pt x="25521" y="1531131"/>
                </a:lnTo>
                <a:lnTo>
                  <a:pt x="20006" y="1528445"/>
                </a:lnTo>
                <a:lnTo>
                  <a:pt x="13896" y="1528044"/>
                </a:lnTo>
                <a:close/>
              </a:path>
              <a:path w="144144" h="1671954">
                <a:moveTo>
                  <a:pt x="55899" y="1580787"/>
                </a:moveTo>
                <a:lnTo>
                  <a:pt x="55899" y="1639951"/>
                </a:lnTo>
                <a:lnTo>
                  <a:pt x="87903" y="1639951"/>
                </a:lnTo>
                <a:lnTo>
                  <a:pt x="87903" y="1631949"/>
                </a:lnTo>
                <a:lnTo>
                  <a:pt x="58058" y="1631949"/>
                </a:lnTo>
                <a:lnTo>
                  <a:pt x="71901" y="1608219"/>
                </a:lnTo>
                <a:lnTo>
                  <a:pt x="55899" y="1580787"/>
                </a:lnTo>
                <a:close/>
              </a:path>
              <a:path w="144144" h="1671954">
                <a:moveTo>
                  <a:pt x="129907" y="1528044"/>
                </a:moveTo>
                <a:lnTo>
                  <a:pt x="123797" y="1528445"/>
                </a:lnTo>
                <a:lnTo>
                  <a:pt x="118282" y="1531131"/>
                </a:lnTo>
                <a:lnTo>
                  <a:pt x="114065" y="1535937"/>
                </a:lnTo>
                <a:lnTo>
                  <a:pt x="87903" y="1580787"/>
                </a:lnTo>
                <a:lnTo>
                  <a:pt x="87903" y="1639951"/>
                </a:lnTo>
                <a:lnTo>
                  <a:pt x="90419" y="1639951"/>
                </a:lnTo>
                <a:lnTo>
                  <a:pt x="141751" y="1551939"/>
                </a:lnTo>
                <a:lnTo>
                  <a:pt x="143803" y="1545937"/>
                </a:lnTo>
                <a:lnTo>
                  <a:pt x="143402" y="1539827"/>
                </a:lnTo>
                <a:lnTo>
                  <a:pt x="140715" y="1534312"/>
                </a:lnTo>
                <a:lnTo>
                  <a:pt x="135909" y="1530095"/>
                </a:lnTo>
                <a:lnTo>
                  <a:pt x="129907" y="1528044"/>
                </a:lnTo>
                <a:close/>
              </a:path>
              <a:path w="144144" h="1671954">
                <a:moveTo>
                  <a:pt x="71901" y="1608219"/>
                </a:moveTo>
                <a:lnTo>
                  <a:pt x="58058" y="1631949"/>
                </a:lnTo>
                <a:lnTo>
                  <a:pt x="85744" y="1631949"/>
                </a:lnTo>
                <a:lnTo>
                  <a:pt x="71901" y="1608219"/>
                </a:lnTo>
                <a:close/>
              </a:path>
              <a:path w="144144" h="1671954">
                <a:moveTo>
                  <a:pt x="87903" y="1580787"/>
                </a:moveTo>
                <a:lnTo>
                  <a:pt x="71901" y="1608219"/>
                </a:lnTo>
                <a:lnTo>
                  <a:pt x="85744" y="1631949"/>
                </a:lnTo>
                <a:lnTo>
                  <a:pt x="87903" y="1631949"/>
                </a:lnTo>
                <a:lnTo>
                  <a:pt x="87903" y="1580787"/>
                </a:lnTo>
                <a:close/>
              </a:path>
              <a:path w="144144" h="1671954">
                <a:moveTo>
                  <a:pt x="87903" y="0"/>
                </a:moveTo>
                <a:lnTo>
                  <a:pt x="55899" y="0"/>
                </a:lnTo>
                <a:lnTo>
                  <a:pt x="55899" y="1580787"/>
                </a:lnTo>
                <a:lnTo>
                  <a:pt x="71901" y="1608219"/>
                </a:lnTo>
                <a:lnTo>
                  <a:pt x="87903" y="1580787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7361" y="2524379"/>
            <a:ext cx="1753235" cy="134620"/>
          </a:xfrm>
          <a:custGeom>
            <a:avLst/>
            <a:gdLst/>
            <a:ahLst/>
            <a:cxnLst/>
            <a:rect l="l" t="t" r="r" b="b"/>
            <a:pathLst>
              <a:path w="1753234" h="134619">
                <a:moveTo>
                  <a:pt x="1695323" y="67183"/>
                </a:moveTo>
                <a:lnTo>
                  <a:pt x="1629791" y="105410"/>
                </a:lnTo>
                <a:lnTo>
                  <a:pt x="1622806" y="109347"/>
                </a:lnTo>
                <a:lnTo>
                  <a:pt x="1620520" y="118237"/>
                </a:lnTo>
                <a:lnTo>
                  <a:pt x="1624584" y="125095"/>
                </a:lnTo>
                <a:lnTo>
                  <a:pt x="1628648" y="132080"/>
                </a:lnTo>
                <a:lnTo>
                  <a:pt x="1637411" y="134366"/>
                </a:lnTo>
                <a:lnTo>
                  <a:pt x="1727876" y="81661"/>
                </a:lnTo>
                <a:lnTo>
                  <a:pt x="1723898" y="81661"/>
                </a:lnTo>
                <a:lnTo>
                  <a:pt x="1723898" y="79629"/>
                </a:lnTo>
                <a:lnTo>
                  <a:pt x="1716659" y="79629"/>
                </a:lnTo>
                <a:lnTo>
                  <a:pt x="1695323" y="67183"/>
                </a:lnTo>
                <a:close/>
              </a:path>
              <a:path w="1753234" h="134619">
                <a:moveTo>
                  <a:pt x="1670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670503" y="81661"/>
                </a:lnTo>
                <a:lnTo>
                  <a:pt x="1695323" y="67183"/>
                </a:lnTo>
                <a:lnTo>
                  <a:pt x="1670503" y="52705"/>
                </a:lnTo>
                <a:close/>
              </a:path>
              <a:path w="1753234" h="134619">
                <a:moveTo>
                  <a:pt x="1727878" y="52705"/>
                </a:moveTo>
                <a:lnTo>
                  <a:pt x="1723898" y="52705"/>
                </a:lnTo>
                <a:lnTo>
                  <a:pt x="1723898" y="81661"/>
                </a:lnTo>
                <a:lnTo>
                  <a:pt x="1727876" y="81661"/>
                </a:lnTo>
                <a:lnTo>
                  <a:pt x="1752727" y="67183"/>
                </a:lnTo>
                <a:lnTo>
                  <a:pt x="1727878" y="52705"/>
                </a:lnTo>
                <a:close/>
              </a:path>
              <a:path w="1753234" h="134619">
                <a:moveTo>
                  <a:pt x="1716659" y="54737"/>
                </a:moveTo>
                <a:lnTo>
                  <a:pt x="1695323" y="67183"/>
                </a:lnTo>
                <a:lnTo>
                  <a:pt x="1716659" y="79629"/>
                </a:lnTo>
                <a:lnTo>
                  <a:pt x="1716659" y="54737"/>
                </a:lnTo>
                <a:close/>
              </a:path>
              <a:path w="1753234" h="134619">
                <a:moveTo>
                  <a:pt x="1723898" y="54737"/>
                </a:moveTo>
                <a:lnTo>
                  <a:pt x="1716659" y="54737"/>
                </a:lnTo>
                <a:lnTo>
                  <a:pt x="1716659" y="79629"/>
                </a:lnTo>
                <a:lnTo>
                  <a:pt x="1723898" y="79629"/>
                </a:lnTo>
                <a:lnTo>
                  <a:pt x="1723898" y="54737"/>
                </a:lnTo>
                <a:close/>
              </a:path>
              <a:path w="1753234" h="134619">
                <a:moveTo>
                  <a:pt x="1637411" y="0"/>
                </a:moveTo>
                <a:lnTo>
                  <a:pt x="1628648" y="2286"/>
                </a:lnTo>
                <a:lnTo>
                  <a:pt x="1624584" y="9271"/>
                </a:lnTo>
                <a:lnTo>
                  <a:pt x="1620520" y="16129"/>
                </a:lnTo>
                <a:lnTo>
                  <a:pt x="1622806" y="25019"/>
                </a:lnTo>
                <a:lnTo>
                  <a:pt x="1629791" y="28956"/>
                </a:lnTo>
                <a:lnTo>
                  <a:pt x="1695323" y="67183"/>
                </a:lnTo>
                <a:lnTo>
                  <a:pt x="1716659" y="54737"/>
                </a:lnTo>
                <a:lnTo>
                  <a:pt x="1723898" y="54737"/>
                </a:lnTo>
                <a:lnTo>
                  <a:pt x="1723898" y="52705"/>
                </a:lnTo>
                <a:lnTo>
                  <a:pt x="1727878" y="52705"/>
                </a:lnTo>
                <a:lnTo>
                  <a:pt x="1637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3361" y="2490851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3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79"/>
                </a:lnTo>
                <a:lnTo>
                  <a:pt x="799211" y="134365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8"/>
                </a:lnTo>
                <a:lnTo>
                  <a:pt x="878459" y="79628"/>
                </a:lnTo>
                <a:lnTo>
                  <a:pt x="857123" y="67183"/>
                </a:lnTo>
                <a:close/>
              </a:path>
              <a:path w="915035" h="134619">
                <a:moveTo>
                  <a:pt x="8323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4"/>
                </a:lnTo>
                <a:close/>
              </a:path>
              <a:path w="915035" h="134619">
                <a:moveTo>
                  <a:pt x="889678" y="52704"/>
                </a:moveTo>
                <a:lnTo>
                  <a:pt x="885698" y="52704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4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8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8"/>
                </a:lnTo>
                <a:lnTo>
                  <a:pt x="885698" y="79628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8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4"/>
                </a:lnTo>
                <a:lnTo>
                  <a:pt x="889678" y="52704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6028" y="2222754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8182" y="21657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7761" y="2230373"/>
            <a:ext cx="609600" cy="67564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50"/>
              </a:spcBef>
            </a:pP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01260" y="2573273"/>
            <a:ext cx="144145" cy="781685"/>
          </a:xfrm>
          <a:custGeom>
            <a:avLst/>
            <a:gdLst/>
            <a:ahLst/>
            <a:cxnLst/>
            <a:rect l="l" t="t" r="r" b="b"/>
            <a:pathLst>
              <a:path w="144145" h="781685">
                <a:moveTo>
                  <a:pt x="13896" y="637518"/>
                </a:moveTo>
                <a:lnTo>
                  <a:pt x="7893" y="639572"/>
                </a:lnTo>
                <a:lnTo>
                  <a:pt x="3087" y="643788"/>
                </a:lnTo>
                <a:lnTo>
                  <a:pt x="400" y="649303"/>
                </a:lnTo>
                <a:lnTo>
                  <a:pt x="0" y="655413"/>
                </a:lnTo>
                <a:lnTo>
                  <a:pt x="2051" y="661415"/>
                </a:lnTo>
                <a:lnTo>
                  <a:pt x="71901" y="781176"/>
                </a:lnTo>
                <a:lnTo>
                  <a:pt x="90419" y="749426"/>
                </a:lnTo>
                <a:lnTo>
                  <a:pt x="55899" y="749426"/>
                </a:lnTo>
                <a:lnTo>
                  <a:pt x="55899" y="690136"/>
                </a:lnTo>
                <a:lnTo>
                  <a:pt x="29737" y="645287"/>
                </a:lnTo>
                <a:lnTo>
                  <a:pt x="25521" y="640554"/>
                </a:lnTo>
                <a:lnTo>
                  <a:pt x="20006" y="637905"/>
                </a:lnTo>
                <a:lnTo>
                  <a:pt x="13896" y="637518"/>
                </a:lnTo>
                <a:close/>
              </a:path>
              <a:path w="144145" h="781685">
                <a:moveTo>
                  <a:pt x="55899" y="690136"/>
                </a:moveTo>
                <a:lnTo>
                  <a:pt x="55899" y="749426"/>
                </a:lnTo>
                <a:lnTo>
                  <a:pt x="87903" y="749426"/>
                </a:lnTo>
                <a:lnTo>
                  <a:pt x="87903" y="741299"/>
                </a:lnTo>
                <a:lnTo>
                  <a:pt x="58058" y="741299"/>
                </a:lnTo>
                <a:lnTo>
                  <a:pt x="71901" y="717568"/>
                </a:lnTo>
                <a:lnTo>
                  <a:pt x="55899" y="690136"/>
                </a:lnTo>
                <a:close/>
              </a:path>
              <a:path w="144145" h="781685">
                <a:moveTo>
                  <a:pt x="129907" y="637518"/>
                </a:moveTo>
                <a:lnTo>
                  <a:pt x="123797" y="637905"/>
                </a:lnTo>
                <a:lnTo>
                  <a:pt x="118282" y="640554"/>
                </a:lnTo>
                <a:lnTo>
                  <a:pt x="114065" y="645287"/>
                </a:lnTo>
                <a:lnTo>
                  <a:pt x="87903" y="690136"/>
                </a:lnTo>
                <a:lnTo>
                  <a:pt x="87903" y="749426"/>
                </a:lnTo>
                <a:lnTo>
                  <a:pt x="90419" y="749426"/>
                </a:lnTo>
                <a:lnTo>
                  <a:pt x="141751" y="661415"/>
                </a:lnTo>
                <a:lnTo>
                  <a:pt x="143803" y="655413"/>
                </a:lnTo>
                <a:lnTo>
                  <a:pt x="143402" y="649303"/>
                </a:lnTo>
                <a:lnTo>
                  <a:pt x="140716" y="643788"/>
                </a:lnTo>
                <a:lnTo>
                  <a:pt x="135909" y="639572"/>
                </a:lnTo>
                <a:lnTo>
                  <a:pt x="129907" y="637518"/>
                </a:lnTo>
                <a:close/>
              </a:path>
              <a:path w="144145" h="781685">
                <a:moveTo>
                  <a:pt x="71901" y="717568"/>
                </a:moveTo>
                <a:lnTo>
                  <a:pt x="58058" y="741299"/>
                </a:lnTo>
                <a:lnTo>
                  <a:pt x="85744" y="741299"/>
                </a:lnTo>
                <a:lnTo>
                  <a:pt x="71901" y="717568"/>
                </a:lnTo>
                <a:close/>
              </a:path>
              <a:path w="144145" h="781685">
                <a:moveTo>
                  <a:pt x="87903" y="690136"/>
                </a:moveTo>
                <a:lnTo>
                  <a:pt x="71901" y="717568"/>
                </a:lnTo>
                <a:lnTo>
                  <a:pt x="85744" y="741299"/>
                </a:lnTo>
                <a:lnTo>
                  <a:pt x="87903" y="741299"/>
                </a:lnTo>
                <a:lnTo>
                  <a:pt x="87903" y="690136"/>
                </a:lnTo>
                <a:close/>
              </a:path>
              <a:path w="144145" h="781685">
                <a:moveTo>
                  <a:pt x="87903" y="0"/>
                </a:moveTo>
                <a:lnTo>
                  <a:pt x="55899" y="0"/>
                </a:lnTo>
                <a:lnTo>
                  <a:pt x="55899" y="690136"/>
                </a:lnTo>
                <a:lnTo>
                  <a:pt x="71901" y="717568"/>
                </a:lnTo>
                <a:lnTo>
                  <a:pt x="87903" y="690136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37831" y="4356861"/>
            <a:ext cx="173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683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1/G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01260" y="4021073"/>
            <a:ext cx="144145" cy="781685"/>
          </a:xfrm>
          <a:custGeom>
            <a:avLst/>
            <a:gdLst/>
            <a:ahLst/>
            <a:cxnLst/>
            <a:rect l="l" t="t" r="r" b="b"/>
            <a:pathLst>
              <a:path w="144145" h="781685">
                <a:moveTo>
                  <a:pt x="13896" y="637518"/>
                </a:moveTo>
                <a:lnTo>
                  <a:pt x="7893" y="639571"/>
                </a:lnTo>
                <a:lnTo>
                  <a:pt x="3087" y="643788"/>
                </a:lnTo>
                <a:lnTo>
                  <a:pt x="400" y="649303"/>
                </a:lnTo>
                <a:lnTo>
                  <a:pt x="0" y="655413"/>
                </a:lnTo>
                <a:lnTo>
                  <a:pt x="2051" y="661415"/>
                </a:lnTo>
                <a:lnTo>
                  <a:pt x="71901" y="781176"/>
                </a:lnTo>
                <a:lnTo>
                  <a:pt x="90419" y="749426"/>
                </a:lnTo>
                <a:lnTo>
                  <a:pt x="55899" y="749426"/>
                </a:lnTo>
                <a:lnTo>
                  <a:pt x="55899" y="690136"/>
                </a:lnTo>
                <a:lnTo>
                  <a:pt x="29737" y="645287"/>
                </a:lnTo>
                <a:lnTo>
                  <a:pt x="25521" y="640554"/>
                </a:lnTo>
                <a:lnTo>
                  <a:pt x="20006" y="637905"/>
                </a:lnTo>
                <a:lnTo>
                  <a:pt x="13896" y="637518"/>
                </a:lnTo>
                <a:close/>
              </a:path>
              <a:path w="144145" h="781685">
                <a:moveTo>
                  <a:pt x="55899" y="690136"/>
                </a:moveTo>
                <a:lnTo>
                  <a:pt x="55899" y="749426"/>
                </a:lnTo>
                <a:lnTo>
                  <a:pt x="87903" y="749426"/>
                </a:lnTo>
                <a:lnTo>
                  <a:pt x="87903" y="741299"/>
                </a:lnTo>
                <a:lnTo>
                  <a:pt x="58058" y="741299"/>
                </a:lnTo>
                <a:lnTo>
                  <a:pt x="71901" y="717568"/>
                </a:lnTo>
                <a:lnTo>
                  <a:pt x="55899" y="690136"/>
                </a:lnTo>
                <a:close/>
              </a:path>
              <a:path w="144145" h="781685">
                <a:moveTo>
                  <a:pt x="129907" y="637518"/>
                </a:moveTo>
                <a:lnTo>
                  <a:pt x="123797" y="637905"/>
                </a:lnTo>
                <a:lnTo>
                  <a:pt x="118282" y="640554"/>
                </a:lnTo>
                <a:lnTo>
                  <a:pt x="114065" y="645287"/>
                </a:lnTo>
                <a:lnTo>
                  <a:pt x="87903" y="690136"/>
                </a:lnTo>
                <a:lnTo>
                  <a:pt x="87903" y="749426"/>
                </a:lnTo>
                <a:lnTo>
                  <a:pt x="90419" y="749426"/>
                </a:lnTo>
                <a:lnTo>
                  <a:pt x="141751" y="661415"/>
                </a:lnTo>
                <a:lnTo>
                  <a:pt x="143803" y="655413"/>
                </a:lnTo>
                <a:lnTo>
                  <a:pt x="143402" y="649303"/>
                </a:lnTo>
                <a:lnTo>
                  <a:pt x="140716" y="643788"/>
                </a:lnTo>
                <a:lnTo>
                  <a:pt x="135909" y="639571"/>
                </a:lnTo>
                <a:lnTo>
                  <a:pt x="129907" y="637518"/>
                </a:lnTo>
                <a:close/>
              </a:path>
              <a:path w="144145" h="781685">
                <a:moveTo>
                  <a:pt x="71901" y="717568"/>
                </a:moveTo>
                <a:lnTo>
                  <a:pt x="58058" y="741299"/>
                </a:lnTo>
                <a:lnTo>
                  <a:pt x="85744" y="741299"/>
                </a:lnTo>
                <a:lnTo>
                  <a:pt x="71901" y="717568"/>
                </a:lnTo>
                <a:close/>
              </a:path>
              <a:path w="144145" h="781685">
                <a:moveTo>
                  <a:pt x="87903" y="690136"/>
                </a:moveTo>
                <a:lnTo>
                  <a:pt x="71901" y="717568"/>
                </a:lnTo>
                <a:lnTo>
                  <a:pt x="85744" y="741299"/>
                </a:lnTo>
                <a:lnTo>
                  <a:pt x="87903" y="741299"/>
                </a:lnTo>
                <a:lnTo>
                  <a:pt x="87903" y="690136"/>
                </a:lnTo>
                <a:close/>
              </a:path>
              <a:path w="144145" h="781685">
                <a:moveTo>
                  <a:pt x="87903" y="0"/>
                </a:moveTo>
                <a:lnTo>
                  <a:pt x="55899" y="0"/>
                </a:lnTo>
                <a:lnTo>
                  <a:pt x="55899" y="690136"/>
                </a:lnTo>
                <a:lnTo>
                  <a:pt x="71901" y="717568"/>
                </a:lnTo>
                <a:lnTo>
                  <a:pt x="87903" y="690136"/>
                </a:lnTo>
                <a:lnTo>
                  <a:pt x="87903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940" y="5061280"/>
            <a:ext cx="1633220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C(s)=GR(s)</a:t>
            </a:r>
          </a:p>
          <a:p>
            <a:pPr marL="80645" marR="473709" indent="571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and  X=R(s)</a:t>
            </a: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lang="en-US" sz="1400" dirty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1365" y="6418884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37157"/>
            <a:ext cx="83013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356995" algn="l"/>
                <a:tab pos="2520950" algn="l"/>
                <a:tab pos="3449320" algn="l"/>
                <a:tab pos="4786630" algn="l"/>
                <a:tab pos="5358130" algn="l"/>
                <a:tab pos="6525259" algn="l"/>
                <a:tab pos="7517765" algn="l"/>
              </a:tabLst>
            </a:pPr>
            <a:r>
              <a:rPr sz="2800" spc="-10" dirty="0">
                <a:latin typeface="Calibri"/>
                <a:cs typeface="Calibri"/>
              </a:rPr>
              <a:t>While	solving	</a:t>
            </a:r>
            <a:r>
              <a:rPr sz="2800" spc="-5" dirty="0">
                <a:latin typeface="Calibri"/>
                <a:cs typeface="Calibri"/>
              </a:rPr>
              <a:t>block	</a:t>
            </a:r>
            <a:r>
              <a:rPr sz="2800" spc="-15" dirty="0">
                <a:latin typeface="Calibri"/>
                <a:cs typeface="Calibri"/>
              </a:rPr>
              <a:t>diagram	</a:t>
            </a:r>
            <a:r>
              <a:rPr sz="2800" spc="-25" dirty="0">
                <a:latin typeface="Calibri"/>
                <a:cs typeface="Calibri"/>
              </a:rPr>
              <a:t>for	</a:t>
            </a:r>
            <a:r>
              <a:rPr sz="2800" spc="-15" dirty="0">
                <a:latin typeface="Calibri"/>
                <a:cs typeface="Calibri"/>
              </a:rPr>
              <a:t>getting	</a:t>
            </a:r>
            <a:r>
              <a:rPr sz="2800" spc="-10" dirty="0">
                <a:latin typeface="Calibri"/>
                <a:cs typeface="Calibri"/>
              </a:rPr>
              <a:t>single	block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equivalent, </a:t>
            </a:r>
            <a:r>
              <a:rPr sz="2800" spc="-5" dirty="0">
                <a:latin typeface="Calibri"/>
                <a:cs typeface="Calibri"/>
              </a:rPr>
              <a:t>the said rules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applied. </a:t>
            </a:r>
            <a:r>
              <a:rPr sz="2800" spc="-10" dirty="0">
                <a:latin typeface="Calibri"/>
                <a:cs typeface="Calibri"/>
              </a:rPr>
              <a:t>After 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simplification </a:t>
            </a:r>
            <a:r>
              <a:rPr sz="2800" spc="-5" dirty="0">
                <a:latin typeface="Calibri"/>
                <a:cs typeface="Calibri"/>
              </a:rPr>
              <a:t>a decision needs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taken. </a:t>
            </a:r>
            <a:r>
              <a:rPr sz="2800" spc="-20" dirty="0">
                <a:latin typeface="Calibri"/>
                <a:cs typeface="Calibri"/>
              </a:rPr>
              <a:t>For 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decision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suggest </a:t>
            </a:r>
            <a:r>
              <a:rPr sz="2800" spc="-20" dirty="0">
                <a:latin typeface="Calibri"/>
                <a:cs typeface="Calibri"/>
              </a:rPr>
              <a:t>preferences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6871" y="1330197"/>
            <a:ext cx="19710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Choice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344" y="2403475"/>
            <a:ext cx="2721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5822" y="2403475"/>
            <a:ext cx="2979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 1 </a:t>
            </a:r>
            <a:r>
              <a:rPr sz="3200" spc="-15" dirty="0">
                <a:latin typeface="Calibri"/>
                <a:cs typeface="Calibri"/>
              </a:rPr>
              <a:t>(For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series)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344" y="3476625"/>
            <a:ext cx="3215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Second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351" y="3476625"/>
            <a:ext cx="324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 2 </a:t>
            </a:r>
            <a:r>
              <a:rPr sz="3200" spc="-15" dirty="0">
                <a:latin typeface="Calibri"/>
                <a:cs typeface="Calibri"/>
              </a:rPr>
              <a:t>(For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parallel)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344" y="4549521"/>
            <a:ext cx="2872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Third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Preference: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734" y="4549521"/>
            <a:ext cx="3261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Rule 3 </a:t>
            </a:r>
            <a:r>
              <a:rPr sz="3200" spc="-15" dirty="0">
                <a:latin typeface="Calibri"/>
                <a:cs typeface="Calibri"/>
              </a:rPr>
              <a:t>(For </a:t>
            </a:r>
            <a:r>
              <a:rPr sz="3200" dirty="0">
                <a:latin typeface="Calibri"/>
                <a:cs typeface="Calibri"/>
              </a:rPr>
              <a:t>FB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7319"/>
            <a:ext cx="768985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 Reduction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944244" algn="ctr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Second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  <a:p>
            <a:pPr marL="979805" algn="ctr">
              <a:lnSpc>
                <a:spcPct val="100000"/>
              </a:lnSpc>
              <a:spcBef>
                <a:spcPts val="335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(Equal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Preference)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Rule 4 </a:t>
            </a:r>
            <a:r>
              <a:rPr sz="2800" spc="-10" dirty="0">
                <a:latin typeface="Calibri"/>
                <a:cs typeface="Calibri"/>
              </a:rPr>
              <a:t>Adjusting summing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  <a:p>
            <a:pPr marL="254635" marR="5080">
              <a:lnSpc>
                <a:spcPts val="7390"/>
              </a:lnSpc>
              <a:spcBef>
                <a:spcPts val="919"/>
              </a:spcBef>
              <a:tabLst>
                <a:tab pos="1555115" algn="l"/>
                <a:tab pos="6911340" algn="l"/>
              </a:tabLst>
            </a:pP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5/</a:t>
            </a:r>
            <a:r>
              <a:rPr sz="2800" spc="-5" dirty="0">
                <a:latin typeface="Calibri"/>
                <a:cs typeface="Calibri"/>
              </a:rPr>
              <a:t>6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ft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ock  </a:t>
            </a:r>
            <a:r>
              <a:rPr sz="2800" spc="-5" dirty="0">
                <a:latin typeface="Calibri"/>
                <a:cs typeface="Calibri"/>
              </a:rPr>
              <a:t>Rule7/8	</a:t>
            </a:r>
            <a:r>
              <a:rPr sz="2800" spc="-10" dirty="0">
                <a:latin typeface="Calibri"/>
                <a:cs typeface="Calibri"/>
              </a:rPr>
              <a:t>Shifting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 point </a:t>
            </a:r>
            <a:r>
              <a:rPr sz="2800" spc="-25" dirty="0">
                <a:latin typeface="Calibri"/>
                <a:cs typeface="Calibri"/>
              </a:rPr>
              <a:t>before/after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915161" y="32971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9561" y="32773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7954" y="33748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7954" y="33748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1561" y="33535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799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599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799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9953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9953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51828" y="32898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7232" y="39756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23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2361" y="18295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23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5229" y="29850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325" y="3557984"/>
            <a:ext cx="839469" cy="144145"/>
          </a:xfrm>
          <a:custGeom>
            <a:avLst/>
            <a:gdLst/>
            <a:ahLst/>
            <a:cxnLst/>
            <a:rect l="l" t="t" r="r" b="b"/>
            <a:pathLst>
              <a:path w="839469" h="144145">
                <a:moveTo>
                  <a:pt x="811183" y="52117"/>
                </a:moveTo>
                <a:lnTo>
                  <a:pt x="806540" y="52117"/>
                </a:lnTo>
                <a:lnTo>
                  <a:pt x="807810" y="84121"/>
                </a:lnTo>
                <a:lnTo>
                  <a:pt x="748625" y="86470"/>
                </a:lnTo>
                <a:lnTo>
                  <a:pt x="704863" y="114347"/>
                </a:lnTo>
                <a:lnTo>
                  <a:pt x="700287" y="118800"/>
                </a:lnTo>
                <a:lnTo>
                  <a:pt x="697842" y="124444"/>
                </a:lnTo>
                <a:lnTo>
                  <a:pt x="697686" y="130563"/>
                </a:lnTo>
                <a:lnTo>
                  <a:pt x="699974" y="136445"/>
                </a:lnTo>
                <a:lnTo>
                  <a:pt x="704382" y="141041"/>
                </a:lnTo>
                <a:lnTo>
                  <a:pt x="710009" y="143494"/>
                </a:lnTo>
                <a:lnTo>
                  <a:pt x="716142" y="143660"/>
                </a:lnTo>
                <a:lnTo>
                  <a:pt x="722072" y="141398"/>
                </a:lnTo>
                <a:lnTo>
                  <a:pt x="838912" y="66849"/>
                </a:lnTo>
                <a:lnTo>
                  <a:pt x="811183" y="52117"/>
                </a:lnTo>
                <a:close/>
              </a:path>
              <a:path w="839469" h="144145">
                <a:moveTo>
                  <a:pt x="747372" y="54474"/>
                </a:moveTo>
                <a:lnTo>
                  <a:pt x="0" y="84248"/>
                </a:lnTo>
                <a:lnTo>
                  <a:pt x="1272" y="116125"/>
                </a:lnTo>
                <a:lnTo>
                  <a:pt x="748625" y="86470"/>
                </a:lnTo>
                <a:lnTo>
                  <a:pt x="775461" y="69374"/>
                </a:lnTo>
                <a:lnTo>
                  <a:pt x="747372" y="54474"/>
                </a:lnTo>
                <a:close/>
              </a:path>
              <a:path w="839469" h="144145">
                <a:moveTo>
                  <a:pt x="775461" y="69374"/>
                </a:moveTo>
                <a:lnTo>
                  <a:pt x="748625" y="86470"/>
                </a:lnTo>
                <a:lnTo>
                  <a:pt x="807810" y="84121"/>
                </a:lnTo>
                <a:lnTo>
                  <a:pt x="807734" y="82216"/>
                </a:lnTo>
                <a:lnTo>
                  <a:pt x="799669" y="82216"/>
                </a:lnTo>
                <a:lnTo>
                  <a:pt x="775461" y="69374"/>
                </a:lnTo>
                <a:close/>
              </a:path>
              <a:path w="839469" h="144145">
                <a:moveTo>
                  <a:pt x="798564" y="54657"/>
                </a:moveTo>
                <a:lnTo>
                  <a:pt x="775461" y="69374"/>
                </a:lnTo>
                <a:lnTo>
                  <a:pt x="799669" y="82216"/>
                </a:lnTo>
                <a:lnTo>
                  <a:pt x="798564" y="54657"/>
                </a:lnTo>
                <a:close/>
              </a:path>
              <a:path w="839469" h="144145">
                <a:moveTo>
                  <a:pt x="806640" y="54657"/>
                </a:moveTo>
                <a:lnTo>
                  <a:pt x="798564" y="54657"/>
                </a:lnTo>
                <a:lnTo>
                  <a:pt x="799669" y="82216"/>
                </a:lnTo>
                <a:lnTo>
                  <a:pt x="807734" y="82216"/>
                </a:lnTo>
                <a:lnTo>
                  <a:pt x="806640" y="54657"/>
                </a:lnTo>
                <a:close/>
              </a:path>
              <a:path w="839469" h="144145">
                <a:moveTo>
                  <a:pt x="806540" y="52117"/>
                </a:moveTo>
                <a:lnTo>
                  <a:pt x="747372" y="54474"/>
                </a:lnTo>
                <a:lnTo>
                  <a:pt x="775461" y="69374"/>
                </a:lnTo>
                <a:lnTo>
                  <a:pt x="798564" y="54657"/>
                </a:lnTo>
                <a:lnTo>
                  <a:pt x="806640" y="54657"/>
                </a:lnTo>
                <a:lnTo>
                  <a:pt x="806540" y="52117"/>
                </a:lnTo>
                <a:close/>
              </a:path>
              <a:path w="839469" h="144145">
                <a:moveTo>
                  <a:pt x="710430" y="0"/>
                </a:moveTo>
                <a:lnTo>
                  <a:pt x="704330" y="650"/>
                </a:lnTo>
                <a:lnTo>
                  <a:pt x="698916" y="3540"/>
                </a:lnTo>
                <a:lnTo>
                  <a:pt x="694881" y="8429"/>
                </a:lnTo>
                <a:lnTo>
                  <a:pt x="693072" y="14555"/>
                </a:lnTo>
                <a:lnTo>
                  <a:pt x="693714" y="20669"/>
                </a:lnTo>
                <a:lnTo>
                  <a:pt x="696598" y="26092"/>
                </a:lnTo>
                <a:lnTo>
                  <a:pt x="701511" y="30146"/>
                </a:lnTo>
                <a:lnTo>
                  <a:pt x="747372" y="54474"/>
                </a:lnTo>
                <a:lnTo>
                  <a:pt x="806540" y="52117"/>
                </a:lnTo>
                <a:lnTo>
                  <a:pt x="811183" y="52117"/>
                </a:lnTo>
                <a:lnTo>
                  <a:pt x="716522" y="1825"/>
                </a:lnTo>
                <a:lnTo>
                  <a:pt x="71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3746" y="3542658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78145" y="49916"/>
                </a:moveTo>
                <a:lnTo>
                  <a:pt x="273177" y="49916"/>
                </a:lnTo>
                <a:lnTo>
                  <a:pt x="275209" y="81793"/>
                </a:lnTo>
                <a:lnTo>
                  <a:pt x="216166" y="85499"/>
                </a:lnTo>
                <a:lnTo>
                  <a:pt x="172973" y="114432"/>
                </a:lnTo>
                <a:lnTo>
                  <a:pt x="168493" y="118959"/>
                </a:lnTo>
                <a:lnTo>
                  <a:pt x="166179" y="124640"/>
                </a:lnTo>
                <a:lnTo>
                  <a:pt x="166151" y="130774"/>
                </a:lnTo>
                <a:lnTo>
                  <a:pt x="168528" y="136657"/>
                </a:lnTo>
                <a:lnTo>
                  <a:pt x="173055" y="141138"/>
                </a:lnTo>
                <a:lnTo>
                  <a:pt x="178736" y="143452"/>
                </a:lnTo>
                <a:lnTo>
                  <a:pt x="184870" y="143480"/>
                </a:lnTo>
                <a:lnTo>
                  <a:pt x="190753" y="141102"/>
                </a:lnTo>
                <a:lnTo>
                  <a:pt x="305942" y="63886"/>
                </a:lnTo>
                <a:lnTo>
                  <a:pt x="278145" y="49916"/>
                </a:lnTo>
                <a:close/>
              </a:path>
              <a:path w="306069" h="143510">
                <a:moveTo>
                  <a:pt x="214129" y="53595"/>
                </a:moveTo>
                <a:lnTo>
                  <a:pt x="0" y="66934"/>
                </a:lnTo>
                <a:lnTo>
                  <a:pt x="2031" y="98938"/>
                </a:lnTo>
                <a:lnTo>
                  <a:pt x="216166" y="85499"/>
                </a:lnTo>
                <a:lnTo>
                  <a:pt x="242504" y="67855"/>
                </a:lnTo>
                <a:lnTo>
                  <a:pt x="214129" y="53595"/>
                </a:lnTo>
                <a:close/>
              </a:path>
              <a:path w="306069" h="143510">
                <a:moveTo>
                  <a:pt x="242504" y="67855"/>
                </a:moveTo>
                <a:lnTo>
                  <a:pt x="216166" y="85499"/>
                </a:lnTo>
                <a:lnTo>
                  <a:pt x="275209" y="81793"/>
                </a:lnTo>
                <a:lnTo>
                  <a:pt x="275103" y="80142"/>
                </a:lnTo>
                <a:lnTo>
                  <a:pt x="266953" y="80142"/>
                </a:lnTo>
                <a:lnTo>
                  <a:pt x="242504" y="67855"/>
                </a:lnTo>
                <a:close/>
              </a:path>
              <a:path w="306069" h="143510">
                <a:moveTo>
                  <a:pt x="265303" y="52583"/>
                </a:moveTo>
                <a:lnTo>
                  <a:pt x="242504" y="67855"/>
                </a:lnTo>
                <a:lnTo>
                  <a:pt x="266953" y="80142"/>
                </a:lnTo>
                <a:lnTo>
                  <a:pt x="265303" y="52583"/>
                </a:lnTo>
                <a:close/>
              </a:path>
              <a:path w="306069" h="143510">
                <a:moveTo>
                  <a:pt x="273347" y="52583"/>
                </a:moveTo>
                <a:lnTo>
                  <a:pt x="265303" y="52583"/>
                </a:lnTo>
                <a:lnTo>
                  <a:pt x="266953" y="80142"/>
                </a:lnTo>
                <a:lnTo>
                  <a:pt x="275103" y="80142"/>
                </a:lnTo>
                <a:lnTo>
                  <a:pt x="273347" y="52583"/>
                </a:lnTo>
                <a:close/>
              </a:path>
              <a:path w="306069" h="143510">
                <a:moveTo>
                  <a:pt x="273177" y="49916"/>
                </a:moveTo>
                <a:lnTo>
                  <a:pt x="214129" y="53595"/>
                </a:lnTo>
                <a:lnTo>
                  <a:pt x="242504" y="67855"/>
                </a:lnTo>
                <a:lnTo>
                  <a:pt x="265303" y="52583"/>
                </a:lnTo>
                <a:lnTo>
                  <a:pt x="273347" y="52583"/>
                </a:lnTo>
                <a:lnTo>
                  <a:pt x="273177" y="49916"/>
                </a:lnTo>
                <a:close/>
              </a:path>
              <a:path w="306069" h="143510">
                <a:moveTo>
                  <a:pt x="175940" y="0"/>
                </a:moveTo>
                <a:lnTo>
                  <a:pt x="169846" y="783"/>
                </a:lnTo>
                <a:lnTo>
                  <a:pt x="164490" y="3782"/>
                </a:lnTo>
                <a:lnTo>
                  <a:pt x="160528" y="8768"/>
                </a:lnTo>
                <a:lnTo>
                  <a:pt x="158871" y="14890"/>
                </a:lnTo>
                <a:lnTo>
                  <a:pt x="159654" y="20976"/>
                </a:lnTo>
                <a:lnTo>
                  <a:pt x="162653" y="26324"/>
                </a:lnTo>
                <a:lnTo>
                  <a:pt x="167640" y="30231"/>
                </a:lnTo>
                <a:lnTo>
                  <a:pt x="214129" y="53595"/>
                </a:lnTo>
                <a:lnTo>
                  <a:pt x="273177" y="49916"/>
                </a:lnTo>
                <a:lnTo>
                  <a:pt x="278145" y="49916"/>
                </a:lnTo>
                <a:lnTo>
                  <a:pt x="182117" y="1656"/>
                </a:lnTo>
                <a:lnTo>
                  <a:pt x="17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19885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5" h="144145">
                <a:moveTo>
                  <a:pt x="125712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12" y="143759"/>
                </a:lnTo>
                <a:lnTo>
                  <a:pt x="131822" y="143361"/>
                </a:lnTo>
                <a:lnTo>
                  <a:pt x="137337" y="140696"/>
                </a:lnTo>
                <a:lnTo>
                  <a:pt x="141554" y="135951"/>
                </a:lnTo>
                <a:lnTo>
                  <a:pt x="143608" y="129937"/>
                </a:lnTo>
                <a:lnTo>
                  <a:pt x="143221" y="123814"/>
                </a:lnTo>
                <a:lnTo>
                  <a:pt x="140571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71" y="25469"/>
                </a:lnTo>
                <a:lnTo>
                  <a:pt x="143221" y="19944"/>
                </a:lnTo>
                <a:lnTo>
                  <a:pt x="143608" y="13822"/>
                </a:lnTo>
                <a:lnTo>
                  <a:pt x="141554" y="7808"/>
                </a:lnTo>
                <a:lnTo>
                  <a:pt x="137337" y="3062"/>
                </a:lnTo>
                <a:lnTo>
                  <a:pt x="131822" y="397"/>
                </a:lnTo>
                <a:lnTo>
                  <a:pt x="125712" y="0"/>
                </a:lnTo>
                <a:close/>
              </a:path>
              <a:path w="27438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743835" h="144145">
                <a:moveTo>
                  <a:pt x="27432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743276" y="87881"/>
                </a:lnTo>
                <a:lnTo>
                  <a:pt x="2743276" y="55877"/>
                </a:lnTo>
                <a:close/>
              </a:path>
              <a:path w="27438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7438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7438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8082" y="3963034"/>
            <a:ext cx="144145" cy="2100580"/>
          </a:xfrm>
          <a:custGeom>
            <a:avLst/>
            <a:gdLst/>
            <a:ahLst/>
            <a:cxnLst/>
            <a:rect l="l" t="t" r="r" b="b"/>
            <a:pathLst>
              <a:path w="144144" h="2100579">
                <a:moveTo>
                  <a:pt x="71879" y="63565"/>
                </a:moveTo>
                <a:lnTo>
                  <a:pt x="55877" y="90997"/>
                </a:lnTo>
                <a:lnTo>
                  <a:pt x="55877" y="2100389"/>
                </a:lnTo>
                <a:lnTo>
                  <a:pt x="87881" y="2100389"/>
                </a:lnTo>
                <a:lnTo>
                  <a:pt x="87881" y="90997"/>
                </a:lnTo>
                <a:lnTo>
                  <a:pt x="71879" y="63565"/>
                </a:lnTo>
                <a:close/>
              </a:path>
              <a:path w="144144" h="2100579">
                <a:moveTo>
                  <a:pt x="71879" y="0"/>
                </a:moveTo>
                <a:lnTo>
                  <a:pt x="2055" y="119760"/>
                </a:lnTo>
                <a:lnTo>
                  <a:pt x="0" y="125763"/>
                </a:lnTo>
                <a:lnTo>
                  <a:pt x="397" y="131873"/>
                </a:lnTo>
                <a:lnTo>
                  <a:pt x="3062" y="137388"/>
                </a:lnTo>
                <a:lnTo>
                  <a:pt x="7808" y="141604"/>
                </a:lnTo>
                <a:lnTo>
                  <a:pt x="13822" y="143658"/>
                </a:lnTo>
                <a:lnTo>
                  <a:pt x="19944" y="143271"/>
                </a:lnTo>
                <a:lnTo>
                  <a:pt x="25469" y="140622"/>
                </a:lnTo>
                <a:lnTo>
                  <a:pt x="29690" y="135889"/>
                </a:lnTo>
                <a:lnTo>
                  <a:pt x="55877" y="90997"/>
                </a:lnTo>
                <a:lnTo>
                  <a:pt x="55877" y="31876"/>
                </a:lnTo>
                <a:lnTo>
                  <a:pt x="90471" y="31876"/>
                </a:lnTo>
                <a:lnTo>
                  <a:pt x="71879" y="0"/>
                </a:lnTo>
                <a:close/>
              </a:path>
              <a:path w="144144" h="2100579">
                <a:moveTo>
                  <a:pt x="90471" y="31876"/>
                </a:moveTo>
                <a:lnTo>
                  <a:pt x="87881" y="31876"/>
                </a:lnTo>
                <a:lnTo>
                  <a:pt x="87881" y="90997"/>
                </a:lnTo>
                <a:lnTo>
                  <a:pt x="114069" y="135889"/>
                </a:lnTo>
                <a:lnTo>
                  <a:pt x="118281" y="140622"/>
                </a:lnTo>
                <a:lnTo>
                  <a:pt x="123787" y="143271"/>
                </a:lnTo>
                <a:lnTo>
                  <a:pt x="129888" y="143658"/>
                </a:lnTo>
                <a:lnTo>
                  <a:pt x="135887" y="141604"/>
                </a:lnTo>
                <a:lnTo>
                  <a:pt x="140693" y="137388"/>
                </a:lnTo>
                <a:lnTo>
                  <a:pt x="143380" y="131873"/>
                </a:lnTo>
                <a:lnTo>
                  <a:pt x="143781" y="125763"/>
                </a:lnTo>
                <a:lnTo>
                  <a:pt x="141729" y="119760"/>
                </a:lnTo>
                <a:lnTo>
                  <a:pt x="90471" y="31876"/>
                </a:lnTo>
                <a:close/>
              </a:path>
              <a:path w="144144" h="2100579">
                <a:moveTo>
                  <a:pt x="87881" y="31876"/>
                </a:moveTo>
                <a:lnTo>
                  <a:pt x="55877" y="31876"/>
                </a:lnTo>
                <a:lnTo>
                  <a:pt x="55877" y="90997"/>
                </a:lnTo>
                <a:lnTo>
                  <a:pt x="71879" y="63565"/>
                </a:lnTo>
                <a:lnTo>
                  <a:pt x="58062" y="39877"/>
                </a:lnTo>
                <a:lnTo>
                  <a:pt x="87881" y="39877"/>
                </a:lnTo>
                <a:lnTo>
                  <a:pt x="87881" y="31876"/>
                </a:lnTo>
                <a:close/>
              </a:path>
              <a:path w="144144" h="2100579">
                <a:moveTo>
                  <a:pt x="87881" y="39877"/>
                </a:moveTo>
                <a:lnTo>
                  <a:pt x="85697" y="39877"/>
                </a:lnTo>
                <a:lnTo>
                  <a:pt x="71879" y="63565"/>
                </a:lnTo>
                <a:lnTo>
                  <a:pt x="87881" y="90997"/>
                </a:lnTo>
                <a:lnTo>
                  <a:pt x="87881" y="39877"/>
                </a:lnTo>
                <a:close/>
              </a:path>
              <a:path w="144144" h="2100579">
                <a:moveTo>
                  <a:pt x="85697" y="39877"/>
                </a:moveTo>
                <a:lnTo>
                  <a:pt x="58062" y="39877"/>
                </a:lnTo>
                <a:lnTo>
                  <a:pt x="71879" y="63565"/>
                </a:lnTo>
                <a:lnTo>
                  <a:pt x="85697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34235" y="4772131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49" y="87903"/>
                </a:lnTo>
                <a:lnTo>
                  <a:pt x="31749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49" y="55899"/>
                </a:lnTo>
                <a:lnTo>
                  <a:pt x="31749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62460" y="3944746"/>
            <a:ext cx="144145" cy="900430"/>
          </a:xfrm>
          <a:custGeom>
            <a:avLst/>
            <a:gdLst/>
            <a:ahLst/>
            <a:cxnLst/>
            <a:rect l="l" t="t" r="r" b="b"/>
            <a:pathLst>
              <a:path w="144144" h="900429">
                <a:moveTo>
                  <a:pt x="71901" y="63608"/>
                </a:moveTo>
                <a:lnTo>
                  <a:pt x="55899" y="91040"/>
                </a:lnTo>
                <a:lnTo>
                  <a:pt x="55899" y="900302"/>
                </a:lnTo>
                <a:lnTo>
                  <a:pt x="87903" y="90030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900429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900429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900429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900429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900429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145" y="3546002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14129" y="89884"/>
                </a:moveTo>
                <a:lnTo>
                  <a:pt x="167640" y="113248"/>
                </a:lnTo>
                <a:lnTo>
                  <a:pt x="162653" y="117155"/>
                </a:lnTo>
                <a:lnTo>
                  <a:pt x="159654" y="122503"/>
                </a:lnTo>
                <a:lnTo>
                  <a:pt x="158871" y="128589"/>
                </a:lnTo>
                <a:lnTo>
                  <a:pt x="160528" y="134711"/>
                </a:lnTo>
                <a:lnTo>
                  <a:pt x="164490" y="139698"/>
                </a:lnTo>
                <a:lnTo>
                  <a:pt x="169846" y="142696"/>
                </a:lnTo>
                <a:lnTo>
                  <a:pt x="175940" y="143480"/>
                </a:lnTo>
                <a:lnTo>
                  <a:pt x="182118" y="141823"/>
                </a:lnTo>
                <a:lnTo>
                  <a:pt x="278145" y="93563"/>
                </a:lnTo>
                <a:lnTo>
                  <a:pt x="273177" y="93563"/>
                </a:lnTo>
                <a:lnTo>
                  <a:pt x="214129" y="89884"/>
                </a:lnTo>
                <a:close/>
              </a:path>
              <a:path w="306069" h="143510">
                <a:moveTo>
                  <a:pt x="242504" y="75624"/>
                </a:moveTo>
                <a:lnTo>
                  <a:pt x="214129" y="89884"/>
                </a:lnTo>
                <a:lnTo>
                  <a:pt x="273177" y="93563"/>
                </a:lnTo>
                <a:lnTo>
                  <a:pt x="273347" y="90896"/>
                </a:lnTo>
                <a:lnTo>
                  <a:pt x="265303" y="90896"/>
                </a:lnTo>
                <a:lnTo>
                  <a:pt x="242504" y="75624"/>
                </a:lnTo>
                <a:close/>
              </a:path>
              <a:path w="306069" h="143510">
                <a:moveTo>
                  <a:pt x="184870" y="0"/>
                </a:moveTo>
                <a:lnTo>
                  <a:pt x="178736" y="27"/>
                </a:lnTo>
                <a:lnTo>
                  <a:pt x="173055" y="2341"/>
                </a:lnTo>
                <a:lnTo>
                  <a:pt x="168529" y="6822"/>
                </a:lnTo>
                <a:lnTo>
                  <a:pt x="166151" y="12705"/>
                </a:lnTo>
                <a:lnTo>
                  <a:pt x="166179" y="18839"/>
                </a:lnTo>
                <a:lnTo>
                  <a:pt x="168493" y="24520"/>
                </a:lnTo>
                <a:lnTo>
                  <a:pt x="172974" y="29047"/>
                </a:lnTo>
                <a:lnTo>
                  <a:pt x="216166" y="57980"/>
                </a:lnTo>
                <a:lnTo>
                  <a:pt x="275209" y="61686"/>
                </a:lnTo>
                <a:lnTo>
                  <a:pt x="273177" y="93563"/>
                </a:lnTo>
                <a:lnTo>
                  <a:pt x="278145" y="93563"/>
                </a:lnTo>
                <a:lnTo>
                  <a:pt x="305943" y="79593"/>
                </a:lnTo>
                <a:lnTo>
                  <a:pt x="190754" y="2377"/>
                </a:lnTo>
                <a:lnTo>
                  <a:pt x="184870" y="0"/>
                </a:lnTo>
                <a:close/>
              </a:path>
              <a:path w="306069" h="143510">
                <a:moveTo>
                  <a:pt x="266954" y="63337"/>
                </a:moveTo>
                <a:lnTo>
                  <a:pt x="242504" y="75624"/>
                </a:lnTo>
                <a:lnTo>
                  <a:pt x="265303" y="90896"/>
                </a:lnTo>
                <a:lnTo>
                  <a:pt x="266954" y="63337"/>
                </a:lnTo>
                <a:close/>
              </a:path>
              <a:path w="306069" h="143510">
                <a:moveTo>
                  <a:pt x="275103" y="63337"/>
                </a:moveTo>
                <a:lnTo>
                  <a:pt x="266954" y="63337"/>
                </a:lnTo>
                <a:lnTo>
                  <a:pt x="265303" y="90896"/>
                </a:lnTo>
                <a:lnTo>
                  <a:pt x="273347" y="90896"/>
                </a:lnTo>
                <a:lnTo>
                  <a:pt x="275103" y="63337"/>
                </a:lnTo>
                <a:close/>
              </a:path>
              <a:path w="306069" h="143510">
                <a:moveTo>
                  <a:pt x="2031" y="44541"/>
                </a:moveTo>
                <a:lnTo>
                  <a:pt x="0" y="76545"/>
                </a:lnTo>
                <a:lnTo>
                  <a:pt x="214129" y="89884"/>
                </a:lnTo>
                <a:lnTo>
                  <a:pt x="242504" y="75624"/>
                </a:lnTo>
                <a:lnTo>
                  <a:pt x="216166" y="57980"/>
                </a:lnTo>
                <a:lnTo>
                  <a:pt x="2031" y="44541"/>
                </a:lnTo>
                <a:close/>
              </a:path>
              <a:path w="306069" h="143510">
                <a:moveTo>
                  <a:pt x="216166" y="57980"/>
                </a:moveTo>
                <a:lnTo>
                  <a:pt x="242504" y="75624"/>
                </a:lnTo>
                <a:lnTo>
                  <a:pt x="266954" y="63337"/>
                </a:lnTo>
                <a:lnTo>
                  <a:pt x="275103" y="63337"/>
                </a:lnTo>
                <a:lnTo>
                  <a:pt x="275209" y="61686"/>
                </a:lnTo>
                <a:lnTo>
                  <a:pt x="216166" y="5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3308" y="354578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82439" y="54409"/>
                </a:moveTo>
                <a:lnTo>
                  <a:pt x="577976" y="54409"/>
                </a:lnTo>
                <a:lnTo>
                  <a:pt x="578484" y="86413"/>
                </a:lnTo>
                <a:lnTo>
                  <a:pt x="519182" y="87338"/>
                </a:lnTo>
                <a:lnTo>
                  <a:pt x="474725" y="114226"/>
                </a:lnTo>
                <a:lnTo>
                  <a:pt x="470088" y="118516"/>
                </a:lnTo>
                <a:lnTo>
                  <a:pt x="467534" y="124069"/>
                </a:lnTo>
                <a:lnTo>
                  <a:pt x="467242" y="130192"/>
                </a:lnTo>
                <a:lnTo>
                  <a:pt x="469391" y="136197"/>
                </a:lnTo>
                <a:lnTo>
                  <a:pt x="473682" y="140835"/>
                </a:lnTo>
                <a:lnTo>
                  <a:pt x="479234" y="143388"/>
                </a:lnTo>
                <a:lnTo>
                  <a:pt x="485358" y="143680"/>
                </a:lnTo>
                <a:lnTo>
                  <a:pt x="491363" y="141531"/>
                </a:lnTo>
                <a:lnTo>
                  <a:pt x="609980" y="69903"/>
                </a:lnTo>
                <a:lnTo>
                  <a:pt x="582439" y="54409"/>
                </a:lnTo>
                <a:close/>
              </a:path>
              <a:path w="610235" h="144145">
                <a:moveTo>
                  <a:pt x="518695" y="55334"/>
                </a:moveTo>
                <a:lnTo>
                  <a:pt x="0" y="63426"/>
                </a:lnTo>
                <a:lnTo>
                  <a:pt x="507" y="95430"/>
                </a:lnTo>
                <a:lnTo>
                  <a:pt x="519182" y="87338"/>
                </a:lnTo>
                <a:lnTo>
                  <a:pt x="546370" y="70895"/>
                </a:lnTo>
                <a:lnTo>
                  <a:pt x="518695" y="55334"/>
                </a:lnTo>
                <a:close/>
              </a:path>
              <a:path w="610235" h="144145">
                <a:moveTo>
                  <a:pt x="546370" y="70895"/>
                </a:moveTo>
                <a:lnTo>
                  <a:pt x="519182" y="87338"/>
                </a:lnTo>
                <a:lnTo>
                  <a:pt x="578484" y="86413"/>
                </a:lnTo>
                <a:lnTo>
                  <a:pt x="578452" y="84381"/>
                </a:lnTo>
                <a:lnTo>
                  <a:pt x="570356" y="84381"/>
                </a:lnTo>
                <a:lnTo>
                  <a:pt x="546370" y="70895"/>
                </a:lnTo>
                <a:close/>
              </a:path>
              <a:path w="610235" h="144145">
                <a:moveTo>
                  <a:pt x="569849" y="56695"/>
                </a:moveTo>
                <a:lnTo>
                  <a:pt x="546370" y="70895"/>
                </a:lnTo>
                <a:lnTo>
                  <a:pt x="570356" y="84381"/>
                </a:lnTo>
                <a:lnTo>
                  <a:pt x="569849" y="56695"/>
                </a:lnTo>
                <a:close/>
              </a:path>
              <a:path w="610235" h="144145">
                <a:moveTo>
                  <a:pt x="578013" y="56695"/>
                </a:moveTo>
                <a:lnTo>
                  <a:pt x="569849" y="56695"/>
                </a:lnTo>
                <a:lnTo>
                  <a:pt x="570356" y="84381"/>
                </a:lnTo>
                <a:lnTo>
                  <a:pt x="578452" y="84381"/>
                </a:lnTo>
                <a:lnTo>
                  <a:pt x="578013" y="56695"/>
                </a:lnTo>
                <a:close/>
              </a:path>
              <a:path w="610235" h="144145">
                <a:moveTo>
                  <a:pt x="577976" y="54409"/>
                </a:moveTo>
                <a:lnTo>
                  <a:pt x="518695" y="55334"/>
                </a:lnTo>
                <a:lnTo>
                  <a:pt x="546370" y="70895"/>
                </a:lnTo>
                <a:lnTo>
                  <a:pt x="569849" y="56695"/>
                </a:lnTo>
                <a:lnTo>
                  <a:pt x="578013" y="56695"/>
                </a:lnTo>
                <a:lnTo>
                  <a:pt x="577976" y="54409"/>
                </a:lnTo>
                <a:close/>
              </a:path>
              <a:path w="610235" h="144145">
                <a:moveTo>
                  <a:pt x="483129" y="0"/>
                </a:moveTo>
                <a:lnTo>
                  <a:pt x="476996" y="482"/>
                </a:lnTo>
                <a:lnTo>
                  <a:pt x="471505" y="3226"/>
                </a:lnTo>
                <a:lnTo>
                  <a:pt x="467359" y="8054"/>
                </a:lnTo>
                <a:lnTo>
                  <a:pt x="465401" y="14110"/>
                </a:lnTo>
                <a:lnTo>
                  <a:pt x="465883" y="20214"/>
                </a:lnTo>
                <a:lnTo>
                  <a:pt x="468628" y="25699"/>
                </a:lnTo>
                <a:lnTo>
                  <a:pt x="473455" y="29898"/>
                </a:lnTo>
                <a:lnTo>
                  <a:pt x="518695" y="55334"/>
                </a:lnTo>
                <a:lnTo>
                  <a:pt x="577976" y="54409"/>
                </a:lnTo>
                <a:lnTo>
                  <a:pt x="582439" y="54409"/>
                </a:lnTo>
                <a:lnTo>
                  <a:pt x="489203" y="1958"/>
                </a:lnTo>
                <a:lnTo>
                  <a:pt x="483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6460" y="3620261"/>
            <a:ext cx="144145" cy="1224280"/>
          </a:xfrm>
          <a:custGeom>
            <a:avLst/>
            <a:gdLst/>
            <a:ahLst/>
            <a:cxnLst/>
            <a:rect l="l" t="t" r="r" b="b"/>
            <a:pathLst>
              <a:path w="144145" h="1224279">
                <a:moveTo>
                  <a:pt x="13896" y="1080369"/>
                </a:moveTo>
                <a:lnTo>
                  <a:pt x="7893" y="1082420"/>
                </a:lnTo>
                <a:lnTo>
                  <a:pt x="3087" y="1086637"/>
                </a:lnTo>
                <a:lnTo>
                  <a:pt x="400" y="1092152"/>
                </a:lnTo>
                <a:lnTo>
                  <a:pt x="0" y="1098262"/>
                </a:lnTo>
                <a:lnTo>
                  <a:pt x="2051" y="1104264"/>
                </a:lnTo>
                <a:lnTo>
                  <a:pt x="71901" y="1224026"/>
                </a:lnTo>
                <a:lnTo>
                  <a:pt x="90419" y="1192276"/>
                </a:lnTo>
                <a:lnTo>
                  <a:pt x="55899" y="1192276"/>
                </a:lnTo>
                <a:lnTo>
                  <a:pt x="55899" y="1133112"/>
                </a:lnTo>
                <a:lnTo>
                  <a:pt x="29737" y="1088263"/>
                </a:lnTo>
                <a:lnTo>
                  <a:pt x="25521" y="1083456"/>
                </a:lnTo>
                <a:lnTo>
                  <a:pt x="20006" y="1080770"/>
                </a:lnTo>
                <a:lnTo>
                  <a:pt x="13896" y="1080369"/>
                </a:lnTo>
                <a:close/>
              </a:path>
              <a:path w="144145" h="1224279">
                <a:moveTo>
                  <a:pt x="55899" y="1133112"/>
                </a:moveTo>
                <a:lnTo>
                  <a:pt x="55899" y="1192276"/>
                </a:lnTo>
                <a:lnTo>
                  <a:pt x="87903" y="1192276"/>
                </a:lnTo>
                <a:lnTo>
                  <a:pt x="87903" y="1184275"/>
                </a:lnTo>
                <a:lnTo>
                  <a:pt x="58058" y="1184275"/>
                </a:lnTo>
                <a:lnTo>
                  <a:pt x="71901" y="1160544"/>
                </a:lnTo>
                <a:lnTo>
                  <a:pt x="55899" y="1133112"/>
                </a:lnTo>
                <a:close/>
              </a:path>
              <a:path w="144145" h="1224279">
                <a:moveTo>
                  <a:pt x="129907" y="1080369"/>
                </a:moveTo>
                <a:lnTo>
                  <a:pt x="123797" y="1080770"/>
                </a:lnTo>
                <a:lnTo>
                  <a:pt x="118282" y="1083456"/>
                </a:lnTo>
                <a:lnTo>
                  <a:pt x="114065" y="1088263"/>
                </a:lnTo>
                <a:lnTo>
                  <a:pt x="87903" y="1133112"/>
                </a:lnTo>
                <a:lnTo>
                  <a:pt x="87903" y="1192276"/>
                </a:lnTo>
                <a:lnTo>
                  <a:pt x="90419" y="1192276"/>
                </a:lnTo>
                <a:lnTo>
                  <a:pt x="141751" y="1104264"/>
                </a:lnTo>
                <a:lnTo>
                  <a:pt x="143803" y="1098262"/>
                </a:lnTo>
                <a:lnTo>
                  <a:pt x="143402" y="1092152"/>
                </a:lnTo>
                <a:lnTo>
                  <a:pt x="140715" y="1086637"/>
                </a:lnTo>
                <a:lnTo>
                  <a:pt x="135909" y="1082420"/>
                </a:lnTo>
                <a:lnTo>
                  <a:pt x="129907" y="1080369"/>
                </a:lnTo>
                <a:close/>
              </a:path>
              <a:path w="144145" h="1224279">
                <a:moveTo>
                  <a:pt x="71901" y="1160544"/>
                </a:moveTo>
                <a:lnTo>
                  <a:pt x="58058" y="1184275"/>
                </a:lnTo>
                <a:lnTo>
                  <a:pt x="85744" y="1184275"/>
                </a:lnTo>
                <a:lnTo>
                  <a:pt x="71901" y="1160544"/>
                </a:lnTo>
                <a:close/>
              </a:path>
              <a:path w="144145" h="1224279">
                <a:moveTo>
                  <a:pt x="87903" y="1133112"/>
                </a:moveTo>
                <a:lnTo>
                  <a:pt x="71901" y="1160544"/>
                </a:lnTo>
                <a:lnTo>
                  <a:pt x="85744" y="1184275"/>
                </a:lnTo>
                <a:lnTo>
                  <a:pt x="87903" y="1184275"/>
                </a:lnTo>
                <a:lnTo>
                  <a:pt x="87903" y="1133112"/>
                </a:lnTo>
                <a:close/>
              </a:path>
              <a:path w="144145" h="1224279">
                <a:moveTo>
                  <a:pt x="87903" y="0"/>
                </a:moveTo>
                <a:lnTo>
                  <a:pt x="55899" y="0"/>
                </a:lnTo>
                <a:lnTo>
                  <a:pt x="55899" y="1133112"/>
                </a:lnTo>
                <a:lnTo>
                  <a:pt x="71901" y="1160544"/>
                </a:lnTo>
                <a:lnTo>
                  <a:pt x="87903" y="1133112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3434" y="477213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125763" y="0"/>
                </a:moveTo>
                <a:lnTo>
                  <a:pt x="119760" y="2053"/>
                </a:lnTo>
                <a:lnTo>
                  <a:pt x="0" y="71903"/>
                </a:lnTo>
                <a:lnTo>
                  <a:pt x="119760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49" y="87905"/>
                </a:lnTo>
                <a:lnTo>
                  <a:pt x="31749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305435" h="144145">
                <a:moveTo>
                  <a:pt x="91040" y="55901"/>
                </a:moveTo>
                <a:lnTo>
                  <a:pt x="31749" y="55901"/>
                </a:lnTo>
                <a:lnTo>
                  <a:pt x="31749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305435" h="144145">
                <a:moveTo>
                  <a:pt x="3049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304926" y="87905"/>
                </a:lnTo>
                <a:lnTo>
                  <a:pt x="304926" y="55901"/>
                </a:lnTo>
                <a:close/>
              </a:path>
              <a:path w="3054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3054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3054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35437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5660" y="2167763"/>
            <a:ext cx="144145" cy="1438910"/>
          </a:xfrm>
          <a:custGeom>
            <a:avLst/>
            <a:gdLst/>
            <a:ahLst/>
            <a:cxnLst/>
            <a:rect l="l" t="t" r="r" b="b"/>
            <a:pathLst>
              <a:path w="144145" h="1438910">
                <a:moveTo>
                  <a:pt x="71901" y="63608"/>
                </a:moveTo>
                <a:lnTo>
                  <a:pt x="55899" y="91040"/>
                </a:lnTo>
                <a:lnTo>
                  <a:pt x="55899" y="1438402"/>
                </a:lnTo>
                <a:lnTo>
                  <a:pt x="87903" y="143840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438910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438910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438910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438910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438910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77561" y="2095988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4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4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4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4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4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4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5660" y="3582161"/>
            <a:ext cx="144145" cy="1262380"/>
          </a:xfrm>
          <a:custGeom>
            <a:avLst/>
            <a:gdLst/>
            <a:ahLst/>
            <a:cxnLst/>
            <a:rect l="l" t="t" r="r" b="b"/>
            <a:pathLst>
              <a:path w="144145" h="1262379">
                <a:moveTo>
                  <a:pt x="13896" y="1118469"/>
                </a:moveTo>
                <a:lnTo>
                  <a:pt x="7893" y="1120520"/>
                </a:lnTo>
                <a:lnTo>
                  <a:pt x="3087" y="1124737"/>
                </a:lnTo>
                <a:lnTo>
                  <a:pt x="400" y="1130252"/>
                </a:lnTo>
                <a:lnTo>
                  <a:pt x="0" y="1136362"/>
                </a:lnTo>
                <a:lnTo>
                  <a:pt x="2051" y="1142364"/>
                </a:lnTo>
                <a:lnTo>
                  <a:pt x="71901" y="1262126"/>
                </a:lnTo>
                <a:lnTo>
                  <a:pt x="90419" y="1230376"/>
                </a:lnTo>
                <a:lnTo>
                  <a:pt x="55899" y="1230376"/>
                </a:lnTo>
                <a:lnTo>
                  <a:pt x="55899" y="1171212"/>
                </a:lnTo>
                <a:lnTo>
                  <a:pt x="29737" y="1126363"/>
                </a:lnTo>
                <a:lnTo>
                  <a:pt x="25521" y="1121556"/>
                </a:lnTo>
                <a:lnTo>
                  <a:pt x="20006" y="1118870"/>
                </a:lnTo>
                <a:lnTo>
                  <a:pt x="13896" y="1118469"/>
                </a:lnTo>
                <a:close/>
              </a:path>
              <a:path w="144145" h="1262379">
                <a:moveTo>
                  <a:pt x="55899" y="1171212"/>
                </a:moveTo>
                <a:lnTo>
                  <a:pt x="55899" y="1230376"/>
                </a:lnTo>
                <a:lnTo>
                  <a:pt x="87903" y="1230376"/>
                </a:lnTo>
                <a:lnTo>
                  <a:pt x="87903" y="1222375"/>
                </a:lnTo>
                <a:lnTo>
                  <a:pt x="58058" y="1222375"/>
                </a:lnTo>
                <a:lnTo>
                  <a:pt x="71901" y="1198644"/>
                </a:lnTo>
                <a:lnTo>
                  <a:pt x="55899" y="1171212"/>
                </a:lnTo>
                <a:close/>
              </a:path>
              <a:path w="144145" h="1262379">
                <a:moveTo>
                  <a:pt x="129907" y="1118469"/>
                </a:moveTo>
                <a:lnTo>
                  <a:pt x="123797" y="1118870"/>
                </a:lnTo>
                <a:lnTo>
                  <a:pt x="118282" y="1121556"/>
                </a:lnTo>
                <a:lnTo>
                  <a:pt x="114065" y="1126363"/>
                </a:lnTo>
                <a:lnTo>
                  <a:pt x="87903" y="1171212"/>
                </a:lnTo>
                <a:lnTo>
                  <a:pt x="87903" y="1230376"/>
                </a:lnTo>
                <a:lnTo>
                  <a:pt x="90419" y="1230376"/>
                </a:lnTo>
                <a:lnTo>
                  <a:pt x="141751" y="1142364"/>
                </a:lnTo>
                <a:lnTo>
                  <a:pt x="143803" y="1136362"/>
                </a:lnTo>
                <a:lnTo>
                  <a:pt x="143402" y="1130252"/>
                </a:lnTo>
                <a:lnTo>
                  <a:pt x="140715" y="1124737"/>
                </a:lnTo>
                <a:lnTo>
                  <a:pt x="135909" y="1120520"/>
                </a:lnTo>
                <a:lnTo>
                  <a:pt x="129907" y="1118469"/>
                </a:lnTo>
                <a:close/>
              </a:path>
              <a:path w="144145" h="1262379">
                <a:moveTo>
                  <a:pt x="71901" y="1198644"/>
                </a:moveTo>
                <a:lnTo>
                  <a:pt x="58058" y="1222375"/>
                </a:lnTo>
                <a:lnTo>
                  <a:pt x="85744" y="1222375"/>
                </a:lnTo>
                <a:lnTo>
                  <a:pt x="71901" y="1198644"/>
                </a:lnTo>
                <a:close/>
              </a:path>
              <a:path w="144145" h="1262379">
                <a:moveTo>
                  <a:pt x="87903" y="1171212"/>
                </a:moveTo>
                <a:lnTo>
                  <a:pt x="71901" y="1198644"/>
                </a:lnTo>
                <a:lnTo>
                  <a:pt x="85744" y="1222375"/>
                </a:lnTo>
                <a:lnTo>
                  <a:pt x="87903" y="1222375"/>
                </a:lnTo>
                <a:lnTo>
                  <a:pt x="87903" y="1171212"/>
                </a:lnTo>
                <a:close/>
              </a:path>
              <a:path w="144145" h="1262379">
                <a:moveTo>
                  <a:pt x="87903" y="0"/>
                </a:moveTo>
                <a:lnTo>
                  <a:pt x="55899" y="0"/>
                </a:lnTo>
                <a:lnTo>
                  <a:pt x="55899" y="1171212"/>
                </a:lnTo>
                <a:lnTo>
                  <a:pt x="71901" y="1198644"/>
                </a:lnTo>
                <a:lnTo>
                  <a:pt x="87903" y="1171212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7561" y="477213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5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5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1961" y="20959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6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8" y="85744"/>
                </a:lnTo>
                <a:lnTo>
                  <a:pt x="850918" y="71901"/>
                </a:lnTo>
                <a:close/>
              </a:path>
              <a:path w="915034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4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4">
                <a:moveTo>
                  <a:pt x="874648" y="58058"/>
                </a:moveTo>
                <a:lnTo>
                  <a:pt x="850918" y="71901"/>
                </a:lnTo>
                <a:lnTo>
                  <a:pt x="874648" y="85744"/>
                </a:lnTo>
                <a:lnTo>
                  <a:pt x="874648" y="58058"/>
                </a:lnTo>
                <a:close/>
              </a:path>
              <a:path w="915034" h="144144">
                <a:moveTo>
                  <a:pt x="882777" y="58058"/>
                </a:moveTo>
                <a:lnTo>
                  <a:pt x="874648" y="58058"/>
                </a:lnTo>
                <a:lnTo>
                  <a:pt x="874648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8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61677" y="2167508"/>
            <a:ext cx="144145" cy="1186815"/>
          </a:xfrm>
          <a:custGeom>
            <a:avLst/>
            <a:gdLst/>
            <a:ahLst/>
            <a:cxnLst/>
            <a:rect l="l" t="t" r="r" b="b"/>
            <a:pathLst>
              <a:path w="144145" h="1186814">
                <a:moveTo>
                  <a:pt x="14341" y="1041185"/>
                </a:moveTo>
                <a:lnTo>
                  <a:pt x="8286" y="1043051"/>
                </a:lnTo>
                <a:lnTo>
                  <a:pt x="3365" y="1047176"/>
                </a:lnTo>
                <a:lnTo>
                  <a:pt x="539" y="1052623"/>
                </a:lnTo>
                <a:lnTo>
                  <a:pt x="0" y="1058713"/>
                </a:lnTo>
                <a:lnTo>
                  <a:pt x="1936" y="1064767"/>
                </a:lnTo>
                <a:lnTo>
                  <a:pt x="68484" y="1186306"/>
                </a:lnTo>
                <a:lnTo>
                  <a:pt x="87942" y="1154938"/>
                </a:lnTo>
                <a:lnTo>
                  <a:pt x="85375" y="1154938"/>
                </a:lnTo>
                <a:lnTo>
                  <a:pt x="53371" y="1154176"/>
                </a:lnTo>
                <a:lnTo>
                  <a:pt x="54953" y="1095023"/>
                </a:lnTo>
                <a:lnTo>
                  <a:pt x="30003" y="1049401"/>
                </a:lnTo>
                <a:lnTo>
                  <a:pt x="25878" y="1044551"/>
                </a:lnTo>
                <a:lnTo>
                  <a:pt x="20431" y="1041749"/>
                </a:lnTo>
                <a:lnTo>
                  <a:pt x="14341" y="1041185"/>
                </a:lnTo>
                <a:close/>
              </a:path>
              <a:path w="144145" h="1186814">
                <a:moveTo>
                  <a:pt x="54953" y="1095023"/>
                </a:moveTo>
                <a:lnTo>
                  <a:pt x="53371" y="1154176"/>
                </a:lnTo>
                <a:lnTo>
                  <a:pt x="85375" y="1154938"/>
                </a:lnTo>
                <a:lnTo>
                  <a:pt x="85589" y="1146937"/>
                </a:lnTo>
                <a:lnTo>
                  <a:pt x="83343" y="1146937"/>
                </a:lnTo>
                <a:lnTo>
                  <a:pt x="55784" y="1146175"/>
                </a:lnTo>
                <a:lnTo>
                  <a:pt x="70202" y="1122906"/>
                </a:lnTo>
                <a:lnTo>
                  <a:pt x="54953" y="1095023"/>
                </a:lnTo>
                <a:close/>
              </a:path>
              <a:path w="144145" h="1186814">
                <a:moveTo>
                  <a:pt x="130351" y="1044257"/>
                </a:moveTo>
                <a:lnTo>
                  <a:pt x="86955" y="1095869"/>
                </a:lnTo>
                <a:lnTo>
                  <a:pt x="85375" y="1154938"/>
                </a:lnTo>
                <a:lnTo>
                  <a:pt x="87942" y="1154938"/>
                </a:lnTo>
                <a:lnTo>
                  <a:pt x="141509" y="1068577"/>
                </a:lnTo>
                <a:lnTo>
                  <a:pt x="143732" y="1062571"/>
                </a:lnTo>
                <a:lnTo>
                  <a:pt x="143478" y="1056433"/>
                </a:lnTo>
                <a:lnTo>
                  <a:pt x="140938" y="1050843"/>
                </a:lnTo>
                <a:lnTo>
                  <a:pt x="136302" y="1046479"/>
                </a:lnTo>
                <a:lnTo>
                  <a:pt x="130351" y="1044257"/>
                </a:lnTo>
                <a:close/>
              </a:path>
              <a:path w="144145" h="1186814">
                <a:moveTo>
                  <a:pt x="70202" y="1122906"/>
                </a:moveTo>
                <a:lnTo>
                  <a:pt x="55784" y="1146175"/>
                </a:lnTo>
                <a:lnTo>
                  <a:pt x="83343" y="1146937"/>
                </a:lnTo>
                <a:lnTo>
                  <a:pt x="70202" y="1122906"/>
                </a:lnTo>
                <a:close/>
              </a:path>
              <a:path w="144145" h="1186814">
                <a:moveTo>
                  <a:pt x="86955" y="1095869"/>
                </a:moveTo>
                <a:lnTo>
                  <a:pt x="70202" y="1122906"/>
                </a:lnTo>
                <a:lnTo>
                  <a:pt x="83343" y="1146937"/>
                </a:lnTo>
                <a:lnTo>
                  <a:pt x="85589" y="1146937"/>
                </a:lnTo>
                <a:lnTo>
                  <a:pt x="86955" y="1095869"/>
                </a:lnTo>
                <a:close/>
              </a:path>
              <a:path w="144145" h="1186814">
                <a:moveTo>
                  <a:pt x="84232" y="0"/>
                </a:moveTo>
                <a:lnTo>
                  <a:pt x="54953" y="1095023"/>
                </a:lnTo>
                <a:lnTo>
                  <a:pt x="70202" y="1122906"/>
                </a:lnTo>
                <a:lnTo>
                  <a:pt x="86955" y="1095869"/>
                </a:lnTo>
                <a:lnTo>
                  <a:pt x="116236" y="762"/>
                </a:lnTo>
                <a:lnTo>
                  <a:pt x="84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1453" y="361484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82568" y="52917"/>
                </a:moveTo>
                <a:lnTo>
                  <a:pt x="577976" y="52917"/>
                </a:lnTo>
                <a:lnTo>
                  <a:pt x="578993" y="84921"/>
                </a:lnTo>
                <a:lnTo>
                  <a:pt x="519697" y="86771"/>
                </a:lnTo>
                <a:lnTo>
                  <a:pt x="475742" y="114258"/>
                </a:lnTo>
                <a:lnTo>
                  <a:pt x="471126" y="118639"/>
                </a:lnTo>
                <a:lnTo>
                  <a:pt x="468629" y="124259"/>
                </a:lnTo>
                <a:lnTo>
                  <a:pt x="468419" y="130403"/>
                </a:lnTo>
                <a:lnTo>
                  <a:pt x="470662" y="136356"/>
                </a:lnTo>
                <a:lnTo>
                  <a:pt x="475043" y="140971"/>
                </a:lnTo>
                <a:lnTo>
                  <a:pt x="480663" y="143468"/>
                </a:lnTo>
                <a:lnTo>
                  <a:pt x="486806" y="143678"/>
                </a:lnTo>
                <a:lnTo>
                  <a:pt x="492760" y="141436"/>
                </a:lnTo>
                <a:lnTo>
                  <a:pt x="610235" y="67903"/>
                </a:lnTo>
                <a:lnTo>
                  <a:pt x="582568" y="52917"/>
                </a:lnTo>
                <a:close/>
              </a:path>
              <a:path w="610235" h="144145">
                <a:moveTo>
                  <a:pt x="518819" y="54763"/>
                </a:moveTo>
                <a:lnTo>
                  <a:pt x="0" y="70951"/>
                </a:lnTo>
                <a:lnTo>
                  <a:pt x="1016" y="102955"/>
                </a:lnTo>
                <a:lnTo>
                  <a:pt x="519697" y="86771"/>
                </a:lnTo>
                <a:lnTo>
                  <a:pt x="546689" y="69892"/>
                </a:lnTo>
                <a:lnTo>
                  <a:pt x="518819" y="54763"/>
                </a:lnTo>
                <a:close/>
              </a:path>
              <a:path w="610235" h="144145">
                <a:moveTo>
                  <a:pt x="546689" y="69892"/>
                </a:moveTo>
                <a:lnTo>
                  <a:pt x="519697" y="86771"/>
                </a:lnTo>
                <a:lnTo>
                  <a:pt x="578993" y="84921"/>
                </a:lnTo>
                <a:lnTo>
                  <a:pt x="578932" y="83016"/>
                </a:lnTo>
                <a:lnTo>
                  <a:pt x="570865" y="83016"/>
                </a:lnTo>
                <a:lnTo>
                  <a:pt x="546689" y="69892"/>
                </a:lnTo>
                <a:close/>
              </a:path>
              <a:path w="610235" h="144145">
                <a:moveTo>
                  <a:pt x="569976" y="55330"/>
                </a:moveTo>
                <a:lnTo>
                  <a:pt x="546689" y="69892"/>
                </a:lnTo>
                <a:lnTo>
                  <a:pt x="570865" y="83016"/>
                </a:lnTo>
                <a:lnTo>
                  <a:pt x="569976" y="55330"/>
                </a:lnTo>
                <a:close/>
              </a:path>
              <a:path w="610235" h="144145">
                <a:moveTo>
                  <a:pt x="578053" y="55330"/>
                </a:moveTo>
                <a:lnTo>
                  <a:pt x="569976" y="55330"/>
                </a:lnTo>
                <a:lnTo>
                  <a:pt x="570865" y="83016"/>
                </a:lnTo>
                <a:lnTo>
                  <a:pt x="578932" y="83016"/>
                </a:lnTo>
                <a:lnTo>
                  <a:pt x="578053" y="55330"/>
                </a:lnTo>
                <a:close/>
              </a:path>
              <a:path w="610235" h="144145">
                <a:moveTo>
                  <a:pt x="577976" y="52917"/>
                </a:moveTo>
                <a:lnTo>
                  <a:pt x="518819" y="54763"/>
                </a:lnTo>
                <a:lnTo>
                  <a:pt x="546689" y="69892"/>
                </a:lnTo>
                <a:lnTo>
                  <a:pt x="569976" y="55330"/>
                </a:lnTo>
                <a:lnTo>
                  <a:pt x="578053" y="55330"/>
                </a:lnTo>
                <a:lnTo>
                  <a:pt x="577976" y="52917"/>
                </a:lnTo>
                <a:close/>
              </a:path>
              <a:path w="610235" h="144145">
                <a:moveTo>
                  <a:pt x="482260" y="0"/>
                </a:moveTo>
                <a:lnTo>
                  <a:pt x="476170" y="577"/>
                </a:lnTo>
                <a:lnTo>
                  <a:pt x="470723" y="3417"/>
                </a:lnTo>
                <a:lnTo>
                  <a:pt x="466598" y="8340"/>
                </a:lnTo>
                <a:lnTo>
                  <a:pt x="464752" y="14392"/>
                </a:lnTo>
                <a:lnTo>
                  <a:pt x="465359" y="20468"/>
                </a:lnTo>
                <a:lnTo>
                  <a:pt x="468205" y="25878"/>
                </a:lnTo>
                <a:lnTo>
                  <a:pt x="473075" y="29930"/>
                </a:lnTo>
                <a:lnTo>
                  <a:pt x="518819" y="54763"/>
                </a:lnTo>
                <a:lnTo>
                  <a:pt x="577976" y="52917"/>
                </a:lnTo>
                <a:lnTo>
                  <a:pt x="582568" y="52917"/>
                </a:lnTo>
                <a:lnTo>
                  <a:pt x="488315" y="1863"/>
                </a:lnTo>
                <a:lnTo>
                  <a:pt x="482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34457" y="4010405"/>
            <a:ext cx="144145" cy="833755"/>
          </a:xfrm>
          <a:custGeom>
            <a:avLst/>
            <a:gdLst/>
            <a:ahLst/>
            <a:cxnLst/>
            <a:rect l="l" t="t" r="r" b="b"/>
            <a:pathLst>
              <a:path w="144145" h="833754">
                <a:moveTo>
                  <a:pt x="13844" y="689844"/>
                </a:moveTo>
                <a:lnTo>
                  <a:pt x="7768" y="691896"/>
                </a:lnTo>
                <a:lnTo>
                  <a:pt x="3036" y="696112"/>
                </a:lnTo>
                <a:lnTo>
                  <a:pt x="386" y="701627"/>
                </a:lnTo>
                <a:lnTo>
                  <a:pt x="0" y="707737"/>
                </a:lnTo>
                <a:lnTo>
                  <a:pt x="2053" y="713740"/>
                </a:lnTo>
                <a:lnTo>
                  <a:pt x="71903" y="833501"/>
                </a:lnTo>
                <a:lnTo>
                  <a:pt x="90421" y="801751"/>
                </a:lnTo>
                <a:lnTo>
                  <a:pt x="55901" y="801751"/>
                </a:lnTo>
                <a:lnTo>
                  <a:pt x="55901" y="742587"/>
                </a:lnTo>
                <a:lnTo>
                  <a:pt x="29739" y="697738"/>
                </a:lnTo>
                <a:lnTo>
                  <a:pt x="25521" y="692931"/>
                </a:lnTo>
                <a:lnTo>
                  <a:pt x="19992" y="690245"/>
                </a:lnTo>
                <a:lnTo>
                  <a:pt x="13844" y="689844"/>
                </a:lnTo>
                <a:close/>
              </a:path>
              <a:path w="144145" h="833754">
                <a:moveTo>
                  <a:pt x="55901" y="742587"/>
                </a:moveTo>
                <a:lnTo>
                  <a:pt x="55901" y="801751"/>
                </a:lnTo>
                <a:lnTo>
                  <a:pt x="87905" y="801751"/>
                </a:lnTo>
                <a:lnTo>
                  <a:pt x="87905" y="793750"/>
                </a:lnTo>
                <a:lnTo>
                  <a:pt x="58060" y="793750"/>
                </a:lnTo>
                <a:lnTo>
                  <a:pt x="71903" y="770019"/>
                </a:lnTo>
                <a:lnTo>
                  <a:pt x="55901" y="742587"/>
                </a:lnTo>
                <a:close/>
              </a:path>
              <a:path w="144145" h="833754">
                <a:moveTo>
                  <a:pt x="129909" y="689844"/>
                </a:moveTo>
                <a:lnTo>
                  <a:pt x="123799" y="690245"/>
                </a:lnTo>
                <a:lnTo>
                  <a:pt x="118284" y="692931"/>
                </a:lnTo>
                <a:lnTo>
                  <a:pt x="114067" y="697738"/>
                </a:lnTo>
                <a:lnTo>
                  <a:pt x="87905" y="742587"/>
                </a:lnTo>
                <a:lnTo>
                  <a:pt x="87905" y="801751"/>
                </a:lnTo>
                <a:lnTo>
                  <a:pt x="90421" y="801751"/>
                </a:lnTo>
                <a:lnTo>
                  <a:pt x="141753" y="713740"/>
                </a:lnTo>
                <a:lnTo>
                  <a:pt x="143805" y="707737"/>
                </a:lnTo>
                <a:lnTo>
                  <a:pt x="143404" y="701627"/>
                </a:lnTo>
                <a:lnTo>
                  <a:pt x="140717" y="696112"/>
                </a:lnTo>
                <a:lnTo>
                  <a:pt x="135911" y="691896"/>
                </a:lnTo>
                <a:lnTo>
                  <a:pt x="129909" y="689844"/>
                </a:lnTo>
                <a:close/>
              </a:path>
              <a:path w="144145" h="833754">
                <a:moveTo>
                  <a:pt x="71903" y="770019"/>
                </a:moveTo>
                <a:lnTo>
                  <a:pt x="58060" y="793750"/>
                </a:lnTo>
                <a:lnTo>
                  <a:pt x="85746" y="793750"/>
                </a:lnTo>
                <a:lnTo>
                  <a:pt x="71903" y="770019"/>
                </a:lnTo>
                <a:close/>
              </a:path>
              <a:path w="144145" h="833754">
                <a:moveTo>
                  <a:pt x="87905" y="742587"/>
                </a:moveTo>
                <a:lnTo>
                  <a:pt x="71903" y="770019"/>
                </a:lnTo>
                <a:lnTo>
                  <a:pt x="85746" y="793750"/>
                </a:lnTo>
                <a:lnTo>
                  <a:pt x="87905" y="793750"/>
                </a:lnTo>
                <a:lnTo>
                  <a:pt x="87905" y="742587"/>
                </a:lnTo>
                <a:close/>
              </a:path>
              <a:path w="144145" h="833754">
                <a:moveTo>
                  <a:pt x="87905" y="0"/>
                </a:moveTo>
                <a:lnTo>
                  <a:pt x="55901" y="0"/>
                </a:lnTo>
                <a:lnTo>
                  <a:pt x="55901" y="742587"/>
                </a:lnTo>
                <a:lnTo>
                  <a:pt x="71903" y="770019"/>
                </a:lnTo>
                <a:lnTo>
                  <a:pt x="87905" y="742587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834" y="4772130"/>
            <a:ext cx="946785" cy="144145"/>
          </a:xfrm>
          <a:custGeom>
            <a:avLst/>
            <a:gdLst/>
            <a:ahLst/>
            <a:cxnLst/>
            <a:rect l="l" t="t" r="r" b="b"/>
            <a:pathLst>
              <a:path w="946784" h="144145">
                <a:moveTo>
                  <a:pt x="125763" y="0"/>
                </a:moveTo>
                <a:lnTo>
                  <a:pt x="119760" y="2053"/>
                </a:lnTo>
                <a:lnTo>
                  <a:pt x="0" y="71903"/>
                </a:lnTo>
                <a:lnTo>
                  <a:pt x="119760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49" y="87905"/>
                </a:lnTo>
                <a:lnTo>
                  <a:pt x="31749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946784" h="144145">
                <a:moveTo>
                  <a:pt x="91040" y="55901"/>
                </a:moveTo>
                <a:lnTo>
                  <a:pt x="31749" y="55901"/>
                </a:lnTo>
                <a:lnTo>
                  <a:pt x="31749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946784" h="144145">
                <a:moveTo>
                  <a:pt x="94627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946276" y="87905"/>
                </a:lnTo>
                <a:lnTo>
                  <a:pt x="946276" y="55901"/>
                </a:lnTo>
                <a:close/>
              </a:path>
              <a:path w="946784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946784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946784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10654" y="362602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5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4057" y="3682746"/>
            <a:ext cx="144145" cy="2381885"/>
          </a:xfrm>
          <a:custGeom>
            <a:avLst/>
            <a:gdLst/>
            <a:ahLst/>
            <a:cxnLst/>
            <a:rect l="l" t="t" r="r" b="b"/>
            <a:pathLst>
              <a:path w="144145" h="2381885">
                <a:moveTo>
                  <a:pt x="13844" y="2237678"/>
                </a:moveTo>
                <a:lnTo>
                  <a:pt x="7768" y="2239733"/>
                </a:lnTo>
                <a:lnTo>
                  <a:pt x="3036" y="2243954"/>
                </a:lnTo>
                <a:lnTo>
                  <a:pt x="386" y="2249479"/>
                </a:lnTo>
                <a:lnTo>
                  <a:pt x="0" y="2255601"/>
                </a:lnTo>
                <a:lnTo>
                  <a:pt x="2053" y="2261616"/>
                </a:lnTo>
                <a:lnTo>
                  <a:pt x="71903" y="2381326"/>
                </a:lnTo>
                <a:lnTo>
                  <a:pt x="90429" y="2349576"/>
                </a:lnTo>
                <a:lnTo>
                  <a:pt x="55901" y="2349576"/>
                </a:lnTo>
                <a:lnTo>
                  <a:pt x="55901" y="2290336"/>
                </a:lnTo>
                <a:lnTo>
                  <a:pt x="29739" y="2245487"/>
                </a:lnTo>
                <a:lnTo>
                  <a:pt x="25521" y="2240741"/>
                </a:lnTo>
                <a:lnTo>
                  <a:pt x="19992" y="2238076"/>
                </a:lnTo>
                <a:lnTo>
                  <a:pt x="13844" y="2237678"/>
                </a:lnTo>
                <a:close/>
              </a:path>
              <a:path w="144145" h="2381885">
                <a:moveTo>
                  <a:pt x="55901" y="2290336"/>
                </a:moveTo>
                <a:lnTo>
                  <a:pt x="55901" y="2349576"/>
                </a:lnTo>
                <a:lnTo>
                  <a:pt x="87905" y="2349576"/>
                </a:lnTo>
                <a:lnTo>
                  <a:pt x="87905" y="2341498"/>
                </a:lnTo>
                <a:lnTo>
                  <a:pt x="58060" y="2341498"/>
                </a:lnTo>
                <a:lnTo>
                  <a:pt x="71903" y="2317768"/>
                </a:lnTo>
                <a:lnTo>
                  <a:pt x="55901" y="2290336"/>
                </a:lnTo>
                <a:close/>
              </a:path>
              <a:path w="144145" h="2381885">
                <a:moveTo>
                  <a:pt x="129909" y="2237678"/>
                </a:moveTo>
                <a:lnTo>
                  <a:pt x="123799" y="2238076"/>
                </a:lnTo>
                <a:lnTo>
                  <a:pt x="118284" y="2240741"/>
                </a:lnTo>
                <a:lnTo>
                  <a:pt x="114067" y="2245487"/>
                </a:lnTo>
                <a:lnTo>
                  <a:pt x="87905" y="2290336"/>
                </a:lnTo>
                <a:lnTo>
                  <a:pt x="87905" y="2349576"/>
                </a:lnTo>
                <a:lnTo>
                  <a:pt x="90429" y="2349576"/>
                </a:lnTo>
                <a:lnTo>
                  <a:pt x="141753" y="2261616"/>
                </a:lnTo>
                <a:lnTo>
                  <a:pt x="143805" y="2255601"/>
                </a:lnTo>
                <a:lnTo>
                  <a:pt x="143404" y="2249479"/>
                </a:lnTo>
                <a:lnTo>
                  <a:pt x="140717" y="2243954"/>
                </a:lnTo>
                <a:lnTo>
                  <a:pt x="135911" y="2239733"/>
                </a:lnTo>
                <a:lnTo>
                  <a:pt x="129909" y="2237678"/>
                </a:lnTo>
                <a:close/>
              </a:path>
              <a:path w="144145" h="2381885">
                <a:moveTo>
                  <a:pt x="71903" y="2317768"/>
                </a:moveTo>
                <a:lnTo>
                  <a:pt x="58060" y="2341498"/>
                </a:lnTo>
                <a:lnTo>
                  <a:pt x="85746" y="2341498"/>
                </a:lnTo>
                <a:lnTo>
                  <a:pt x="71903" y="2317768"/>
                </a:lnTo>
                <a:close/>
              </a:path>
              <a:path w="144145" h="2381885">
                <a:moveTo>
                  <a:pt x="87905" y="2290336"/>
                </a:moveTo>
                <a:lnTo>
                  <a:pt x="71903" y="2317768"/>
                </a:lnTo>
                <a:lnTo>
                  <a:pt x="85746" y="2341498"/>
                </a:lnTo>
                <a:lnTo>
                  <a:pt x="87905" y="2341498"/>
                </a:lnTo>
                <a:lnTo>
                  <a:pt x="87905" y="2290336"/>
                </a:lnTo>
                <a:close/>
              </a:path>
              <a:path w="144145" h="2381885">
                <a:moveTo>
                  <a:pt x="87905" y="0"/>
                </a:moveTo>
                <a:lnTo>
                  <a:pt x="55901" y="0"/>
                </a:lnTo>
                <a:lnTo>
                  <a:pt x="55901" y="2290336"/>
                </a:lnTo>
                <a:lnTo>
                  <a:pt x="71903" y="2317768"/>
                </a:lnTo>
                <a:lnTo>
                  <a:pt x="87905" y="229033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634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2743834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2743834" h="144145">
                <a:moveTo>
                  <a:pt x="27433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2743326" y="87881"/>
                </a:lnTo>
                <a:lnTo>
                  <a:pt x="2743326" y="55877"/>
                </a:lnTo>
                <a:close/>
              </a:path>
              <a:path w="27438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27438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27438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29854" y="360163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68"/>
            <a:ext cx="807212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361440" algn="l"/>
                <a:tab pos="1845945" algn="l"/>
                <a:tab pos="3265170" algn="l"/>
                <a:tab pos="3957320" algn="l"/>
                <a:tab pos="5022850" algn="l"/>
                <a:tab pos="5653405" algn="l"/>
                <a:tab pos="6821170" algn="l"/>
                <a:tab pos="7630795" algn="l"/>
              </a:tabLst>
            </a:pPr>
            <a:r>
              <a:rPr sz="3200" dirty="0">
                <a:latin typeface="Calibri"/>
                <a:cs typeface="Calibri"/>
              </a:rPr>
              <a:t>Rule	1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	as	the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no  </a:t>
            </a:r>
            <a:r>
              <a:rPr sz="3200" spc="-10" dirty="0">
                <a:latin typeface="Calibri"/>
                <a:cs typeface="Calibri"/>
              </a:rPr>
              <a:t>immediate </a:t>
            </a:r>
            <a:r>
              <a:rPr sz="3200" spc="-5" dirty="0">
                <a:latin typeface="Calibri"/>
                <a:cs typeface="Calibri"/>
              </a:rPr>
              <a:t>series</a:t>
            </a:r>
            <a:r>
              <a:rPr sz="3200" spc="-10" dirty="0">
                <a:latin typeface="Calibri"/>
                <a:cs typeface="Calibri"/>
              </a:rPr>
              <a:t> blocks.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Hence Rule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applied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G4, </a:t>
            </a:r>
            <a:r>
              <a:rPr sz="3200" spc="-5" dirty="0">
                <a:latin typeface="Calibri"/>
                <a:cs typeface="Calibri"/>
              </a:rPr>
              <a:t>G3, G5 </a:t>
            </a:r>
            <a:r>
              <a:rPr sz="3200" spc="5" dirty="0">
                <a:latin typeface="Calibri"/>
                <a:cs typeface="Calibri"/>
              </a:rPr>
              <a:t>in  </a:t>
            </a:r>
            <a:r>
              <a:rPr sz="3200" spc="-10" dirty="0">
                <a:latin typeface="Calibri"/>
                <a:cs typeface="Calibri"/>
              </a:rPr>
              <a:t>parallel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equivalent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G3+G4+G5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961" y="1634489"/>
            <a:ext cx="2590800" cy="3700779"/>
          </a:xfrm>
          <a:custGeom>
            <a:avLst/>
            <a:gdLst/>
            <a:ahLst/>
            <a:cxnLst/>
            <a:rect l="l" t="t" r="r" b="b"/>
            <a:pathLst>
              <a:path w="2590800" h="3700779">
                <a:moveTo>
                  <a:pt x="2158999" y="0"/>
                </a:moveTo>
                <a:lnTo>
                  <a:pt x="431800" y="0"/>
                </a:lnTo>
                <a:lnTo>
                  <a:pt x="384745" y="2533"/>
                </a:lnTo>
                <a:lnTo>
                  <a:pt x="339159" y="9958"/>
                </a:lnTo>
                <a:lnTo>
                  <a:pt x="295306" y="22010"/>
                </a:lnTo>
                <a:lnTo>
                  <a:pt x="253448" y="38427"/>
                </a:lnTo>
                <a:lnTo>
                  <a:pt x="213849" y="58946"/>
                </a:lnTo>
                <a:lnTo>
                  <a:pt x="176771" y="83303"/>
                </a:lnTo>
                <a:lnTo>
                  <a:pt x="142479" y="111235"/>
                </a:lnTo>
                <a:lnTo>
                  <a:pt x="111235" y="142479"/>
                </a:lnTo>
                <a:lnTo>
                  <a:pt x="83303" y="176771"/>
                </a:lnTo>
                <a:lnTo>
                  <a:pt x="58946" y="213849"/>
                </a:lnTo>
                <a:lnTo>
                  <a:pt x="38427" y="253448"/>
                </a:lnTo>
                <a:lnTo>
                  <a:pt x="22010" y="295306"/>
                </a:lnTo>
                <a:lnTo>
                  <a:pt x="9958" y="339159"/>
                </a:lnTo>
                <a:lnTo>
                  <a:pt x="2533" y="384745"/>
                </a:lnTo>
                <a:lnTo>
                  <a:pt x="0" y="431800"/>
                </a:lnTo>
                <a:lnTo>
                  <a:pt x="0" y="3268472"/>
                </a:lnTo>
                <a:lnTo>
                  <a:pt x="2533" y="3315526"/>
                </a:lnTo>
                <a:lnTo>
                  <a:pt x="9958" y="3361112"/>
                </a:lnTo>
                <a:lnTo>
                  <a:pt x="22010" y="3404965"/>
                </a:lnTo>
                <a:lnTo>
                  <a:pt x="38427" y="3446823"/>
                </a:lnTo>
                <a:lnTo>
                  <a:pt x="58946" y="3486422"/>
                </a:lnTo>
                <a:lnTo>
                  <a:pt x="83303" y="3523500"/>
                </a:lnTo>
                <a:lnTo>
                  <a:pt x="111235" y="3557792"/>
                </a:lnTo>
                <a:lnTo>
                  <a:pt x="142479" y="3589036"/>
                </a:lnTo>
                <a:lnTo>
                  <a:pt x="176771" y="3616968"/>
                </a:lnTo>
                <a:lnTo>
                  <a:pt x="213849" y="3641325"/>
                </a:lnTo>
                <a:lnTo>
                  <a:pt x="253448" y="3661844"/>
                </a:lnTo>
                <a:lnTo>
                  <a:pt x="295306" y="3678261"/>
                </a:lnTo>
                <a:lnTo>
                  <a:pt x="339159" y="3690313"/>
                </a:lnTo>
                <a:lnTo>
                  <a:pt x="384745" y="3697738"/>
                </a:lnTo>
                <a:lnTo>
                  <a:pt x="431800" y="3700272"/>
                </a:lnTo>
                <a:lnTo>
                  <a:pt x="2158999" y="3700272"/>
                </a:lnTo>
                <a:lnTo>
                  <a:pt x="2206054" y="3697738"/>
                </a:lnTo>
                <a:lnTo>
                  <a:pt x="2251640" y="3690313"/>
                </a:lnTo>
                <a:lnTo>
                  <a:pt x="2295493" y="3678261"/>
                </a:lnTo>
                <a:lnTo>
                  <a:pt x="2337351" y="3661844"/>
                </a:lnTo>
                <a:lnTo>
                  <a:pt x="2376950" y="3641325"/>
                </a:lnTo>
                <a:lnTo>
                  <a:pt x="2414028" y="3616968"/>
                </a:lnTo>
                <a:lnTo>
                  <a:pt x="2448320" y="3589036"/>
                </a:lnTo>
                <a:lnTo>
                  <a:pt x="2479564" y="3557792"/>
                </a:lnTo>
                <a:lnTo>
                  <a:pt x="2507496" y="3523500"/>
                </a:lnTo>
                <a:lnTo>
                  <a:pt x="2531853" y="3486422"/>
                </a:lnTo>
                <a:lnTo>
                  <a:pt x="2552372" y="3446823"/>
                </a:lnTo>
                <a:lnTo>
                  <a:pt x="2568789" y="3404965"/>
                </a:lnTo>
                <a:lnTo>
                  <a:pt x="2580841" y="3361112"/>
                </a:lnTo>
                <a:lnTo>
                  <a:pt x="2588266" y="3315526"/>
                </a:lnTo>
                <a:lnTo>
                  <a:pt x="2590799" y="3268472"/>
                </a:lnTo>
                <a:lnTo>
                  <a:pt x="2590799" y="431800"/>
                </a:lnTo>
                <a:lnTo>
                  <a:pt x="2588266" y="384745"/>
                </a:lnTo>
                <a:lnTo>
                  <a:pt x="2580841" y="339159"/>
                </a:lnTo>
                <a:lnTo>
                  <a:pt x="2568789" y="295306"/>
                </a:lnTo>
                <a:lnTo>
                  <a:pt x="2552372" y="253448"/>
                </a:lnTo>
                <a:lnTo>
                  <a:pt x="2531853" y="213849"/>
                </a:lnTo>
                <a:lnTo>
                  <a:pt x="2507496" y="176771"/>
                </a:lnTo>
                <a:lnTo>
                  <a:pt x="2479564" y="142479"/>
                </a:lnTo>
                <a:lnTo>
                  <a:pt x="2448320" y="111235"/>
                </a:lnTo>
                <a:lnTo>
                  <a:pt x="2414028" y="83303"/>
                </a:lnTo>
                <a:lnTo>
                  <a:pt x="2376950" y="58946"/>
                </a:lnTo>
                <a:lnTo>
                  <a:pt x="2337351" y="38427"/>
                </a:lnTo>
                <a:lnTo>
                  <a:pt x="2295493" y="22010"/>
                </a:lnTo>
                <a:lnTo>
                  <a:pt x="2251640" y="9958"/>
                </a:lnTo>
                <a:lnTo>
                  <a:pt x="2206054" y="2533"/>
                </a:lnTo>
                <a:lnTo>
                  <a:pt x="21589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961" y="1634489"/>
            <a:ext cx="2590800" cy="3700779"/>
          </a:xfrm>
          <a:custGeom>
            <a:avLst/>
            <a:gdLst/>
            <a:ahLst/>
            <a:cxnLst/>
            <a:rect l="l" t="t" r="r" b="b"/>
            <a:pathLst>
              <a:path w="2590800" h="3700779">
                <a:moveTo>
                  <a:pt x="0" y="431800"/>
                </a:moveTo>
                <a:lnTo>
                  <a:pt x="2533" y="384745"/>
                </a:lnTo>
                <a:lnTo>
                  <a:pt x="9958" y="339159"/>
                </a:lnTo>
                <a:lnTo>
                  <a:pt x="22010" y="295306"/>
                </a:lnTo>
                <a:lnTo>
                  <a:pt x="38427" y="253448"/>
                </a:lnTo>
                <a:lnTo>
                  <a:pt x="58946" y="213849"/>
                </a:lnTo>
                <a:lnTo>
                  <a:pt x="83303" y="176771"/>
                </a:lnTo>
                <a:lnTo>
                  <a:pt x="111235" y="142479"/>
                </a:lnTo>
                <a:lnTo>
                  <a:pt x="142479" y="111235"/>
                </a:lnTo>
                <a:lnTo>
                  <a:pt x="176771" y="83303"/>
                </a:lnTo>
                <a:lnTo>
                  <a:pt x="213849" y="58946"/>
                </a:lnTo>
                <a:lnTo>
                  <a:pt x="253448" y="38427"/>
                </a:lnTo>
                <a:lnTo>
                  <a:pt x="295306" y="22010"/>
                </a:lnTo>
                <a:lnTo>
                  <a:pt x="339159" y="9958"/>
                </a:lnTo>
                <a:lnTo>
                  <a:pt x="384745" y="2533"/>
                </a:lnTo>
                <a:lnTo>
                  <a:pt x="431800" y="0"/>
                </a:lnTo>
                <a:lnTo>
                  <a:pt x="2158999" y="0"/>
                </a:lnTo>
                <a:lnTo>
                  <a:pt x="2206054" y="2533"/>
                </a:lnTo>
                <a:lnTo>
                  <a:pt x="2251640" y="9958"/>
                </a:lnTo>
                <a:lnTo>
                  <a:pt x="2295493" y="22010"/>
                </a:lnTo>
                <a:lnTo>
                  <a:pt x="2337351" y="38427"/>
                </a:lnTo>
                <a:lnTo>
                  <a:pt x="2376950" y="58946"/>
                </a:lnTo>
                <a:lnTo>
                  <a:pt x="2414028" y="83303"/>
                </a:lnTo>
                <a:lnTo>
                  <a:pt x="2448320" y="111235"/>
                </a:lnTo>
                <a:lnTo>
                  <a:pt x="2479564" y="142479"/>
                </a:lnTo>
                <a:lnTo>
                  <a:pt x="2507496" y="176771"/>
                </a:lnTo>
                <a:lnTo>
                  <a:pt x="2531853" y="213849"/>
                </a:lnTo>
                <a:lnTo>
                  <a:pt x="2552372" y="253448"/>
                </a:lnTo>
                <a:lnTo>
                  <a:pt x="2568789" y="295306"/>
                </a:lnTo>
                <a:lnTo>
                  <a:pt x="2580841" y="339159"/>
                </a:lnTo>
                <a:lnTo>
                  <a:pt x="2588266" y="384745"/>
                </a:lnTo>
                <a:lnTo>
                  <a:pt x="2590799" y="431800"/>
                </a:lnTo>
                <a:lnTo>
                  <a:pt x="2590799" y="3268472"/>
                </a:lnTo>
                <a:lnTo>
                  <a:pt x="2588266" y="3315526"/>
                </a:lnTo>
                <a:lnTo>
                  <a:pt x="2580841" y="3361112"/>
                </a:lnTo>
                <a:lnTo>
                  <a:pt x="2568789" y="3404965"/>
                </a:lnTo>
                <a:lnTo>
                  <a:pt x="2552372" y="3446823"/>
                </a:lnTo>
                <a:lnTo>
                  <a:pt x="2531853" y="3486422"/>
                </a:lnTo>
                <a:lnTo>
                  <a:pt x="2507496" y="3523500"/>
                </a:lnTo>
                <a:lnTo>
                  <a:pt x="2479564" y="3557792"/>
                </a:lnTo>
                <a:lnTo>
                  <a:pt x="2448320" y="3589036"/>
                </a:lnTo>
                <a:lnTo>
                  <a:pt x="2414028" y="3616968"/>
                </a:lnTo>
                <a:lnTo>
                  <a:pt x="2376950" y="3641325"/>
                </a:lnTo>
                <a:lnTo>
                  <a:pt x="2337351" y="3661844"/>
                </a:lnTo>
                <a:lnTo>
                  <a:pt x="2295493" y="3678261"/>
                </a:lnTo>
                <a:lnTo>
                  <a:pt x="2251640" y="3690313"/>
                </a:lnTo>
                <a:lnTo>
                  <a:pt x="2206054" y="3697738"/>
                </a:lnTo>
                <a:lnTo>
                  <a:pt x="2158999" y="3700272"/>
                </a:lnTo>
                <a:lnTo>
                  <a:pt x="431800" y="3700272"/>
                </a:lnTo>
                <a:lnTo>
                  <a:pt x="384745" y="3697738"/>
                </a:lnTo>
                <a:lnTo>
                  <a:pt x="339159" y="3690313"/>
                </a:lnTo>
                <a:lnTo>
                  <a:pt x="295306" y="3678261"/>
                </a:lnTo>
                <a:lnTo>
                  <a:pt x="253448" y="3661844"/>
                </a:lnTo>
                <a:lnTo>
                  <a:pt x="213849" y="3641325"/>
                </a:lnTo>
                <a:lnTo>
                  <a:pt x="176771" y="3616968"/>
                </a:lnTo>
                <a:lnTo>
                  <a:pt x="142479" y="3589036"/>
                </a:lnTo>
                <a:lnTo>
                  <a:pt x="111235" y="3557792"/>
                </a:lnTo>
                <a:lnTo>
                  <a:pt x="83303" y="3523500"/>
                </a:lnTo>
                <a:lnTo>
                  <a:pt x="58946" y="3486422"/>
                </a:lnTo>
                <a:lnTo>
                  <a:pt x="38427" y="3446823"/>
                </a:lnTo>
                <a:lnTo>
                  <a:pt x="22010" y="3404965"/>
                </a:lnTo>
                <a:lnTo>
                  <a:pt x="9958" y="3361112"/>
                </a:lnTo>
                <a:lnTo>
                  <a:pt x="2533" y="3315526"/>
                </a:lnTo>
                <a:lnTo>
                  <a:pt x="0" y="3268472"/>
                </a:lnTo>
                <a:lnTo>
                  <a:pt x="0" y="431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32971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9561" y="32773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7954" y="33748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954" y="33748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1561" y="33535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799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599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799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9953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9953" y="34510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51828" y="32898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7232" y="3975608"/>
            <a:ext cx="21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23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2361" y="18295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23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5229" y="29850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325" y="3557984"/>
            <a:ext cx="839469" cy="144145"/>
          </a:xfrm>
          <a:custGeom>
            <a:avLst/>
            <a:gdLst/>
            <a:ahLst/>
            <a:cxnLst/>
            <a:rect l="l" t="t" r="r" b="b"/>
            <a:pathLst>
              <a:path w="839469" h="144145">
                <a:moveTo>
                  <a:pt x="811183" y="52117"/>
                </a:moveTo>
                <a:lnTo>
                  <a:pt x="806540" y="52117"/>
                </a:lnTo>
                <a:lnTo>
                  <a:pt x="807810" y="84121"/>
                </a:lnTo>
                <a:lnTo>
                  <a:pt x="748625" y="86470"/>
                </a:lnTo>
                <a:lnTo>
                  <a:pt x="704863" y="114347"/>
                </a:lnTo>
                <a:lnTo>
                  <a:pt x="700287" y="118800"/>
                </a:lnTo>
                <a:lnTo>
                  <a:pt x="697842" y="124444"/>
                </a:lnTo>
                <a:lnTo>
                  <a:pt x="697686" y="130563"/>
                </a:lnTo>
                <a:lnTo>
                  <a:pt x="699974" y="136445"/>
                </a:lnTo>
                <a:lnTo>
                  <a:pt x="704382" y="141041"/>
                </a:lnTo>
                <a:lnTo>
                  <a:pt x="710009" y="143494"/>
                </a:lnTo>
                <a:lnTo>
                  <a:pt x="716142" y="143660"/>
                </a:lnTo>
                <a:lnTo>
                  <a:pt x="722072" y="141398"/>
                </a:lnTo>
                <a:lnTo>
                  <a:pt x="838912" y="66849"/>
                </a:lnTo>
                <a:lnTo>
                  <a:pt x="811183" y="52117"/>
                </a:lnTo>
                <a:close/>
              </a:path>
              <a:path w="839469" h="144145">
                <a:moveTo>
                  <a:pt x="747372" y="54474"/>
                </a:moveTo>
                <a:lnTo>
                  <a:pt x="0" y="84248"/>
                </a:lnTo>
                <a:lnTo>
                  <a:pt x="1272" y="116125"/>
                </a:lnTo>
                <a:lnTo>
                  <a:pt x="748625" y="86470"/>
                </a:lnTo>
                <a:lnTo>
                  <a:pt x="775461" y="69374"/>
                </a:lnTo>
                <a:lnTo>
                  <a:pt x="747372" y="54474"/>
                </a:lnTo>
                <a:close/>
              </a:path>
              <a:path w="839469" h="144145">
                <a:moveTo>
                  <a:pt x="775461" y="69374"/>
                </a:moveTo>
                <a:lnTo>
                  <a:pt x="748625" y="86470"/>
                </a:lnTo>
                <a:lnTo>
                  <a:pt x="807810" y="84121"/>
                </a:lnTo>
                <a:lnTo>
                  <a:pt x="807734" y="82216"/>
                </a:lnTo>
                <a:lnTo>
                  <a:pt x="799669" y="82216"/>
                </a:lnTo>
                <a:lnTo>
                  <a:pt x="775461" y="69374"/>
                </a:lnTo>
                <a:close/>
              </a:path>
              <a:path w="839469" h="144145">
                <a:moveTo>
                  <a:pt x="798564" y="54657"/>
                </a:moveTo>
                <a:lnTo>
                  <a:pt x="775461" y="69374"/>
                </a:lnTo>
                <a:lnTo>
                  <a:pt x="799669" y="82216"/>
                </a:lnTo>
                <a:lnTo>
                  <a:pt x="798564" y="54657"/>
                </a:lnTo>
                <a:close/>
              </a:path>
              <a:path w="839469" h="144145">
                <a:moveTo>
                  <a:pt x="806640" y="54657"/>
                </a:moveTo>
                <a:lnTo>
                  <a:pt x="798564" y="54657"/>
                </a:lnTo>
                <a:lnTo>
                  <a:pt x="799669" y="82216"/>
                </a:lnTo>
                <a:lnTo>
                  <a:pt x="807734" y="82216"/>
                </a:lnTo>
                <a:lnTo>
                  <a:pt x="806640" y="54657"/>
                </a:lnTo>
                <a:close/>
              </a:path>
              <a:path w="839469" h="144145">
                <a:moveTo>
                  <a:pt x="806540" y="52117"/>
                </a:moveTo>
                <a:lnTo>
                  <a:pt x="747372" y="54474"/>
                </a:lnTo>
                <a:lnTo>
                  <a:pt x="775461" y="69374"/>
                </a:lnTo>
                <a:lnTo>
                  <a:pt x="798564" y="54657"/>
                </a:lnTo>
                <a:lnTo>
                  <a:pt x="806640" y="54657"/>
                </a:lnTo>
                <a:lnTo>
                  <a:pt x="806540" y="52117"/>
                </a:lnTo>
                <a:close/>
              </a:path>
              <a:path w="839469" h="144145">
                <a:moveTo>
                  <a:pt x="710430" y="0"/>
                </a:moveTo>
                <a:lnTo>
                  <a:pt x="704330" y="650"/>
                </a:lnTo>
                <a:lnTo>
                  <a:pt x="698916" y="3540"/>
                </a:lnTo>
                <a:lnTo>
                  <a:pt x="694881" y="8429"/>
                </a:lnTo>
                <a:lnTo>
                  <a:pt x="693072" y="14555"/>
                </a:lnTo>
                <a:lnTo>
                  <a:pt x="693714" y="20669"/>
                </a:lnTo>
                <a:lnTo>
                  <a:pt x="696598" y="26092"/>
                </a:lnTo>
                <a:lnTo>
                  <a:pt x="701511" y="30146"/>
                </a:lnTo>
                <a:lnTo>
                  <a:pt x="747372" y="54474"/>
                </a:lnTo>
                <a:lnTo>
                  <a:pt x="806540" y="52117"/>
                </a:lnTo>
                <a:lnTo>
                  <a:pt x="811183" y="52117"/>
                </a:lnTo>
                <a:lnTo>
                  <a:pt x="716522" y="1825"/>
                </a:lnTo>
                <a:lnTo>
                  <a:pt x="71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3746" y="3542658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78145" y="49916"/>
                </a:moveTo>
                <a:lnTo>
                  <a:pt x="273177" y="49916"/>
                </a:lnTo>
                <a:lnTo>
                  <a:pt x="275209" y="81793"/>
                </a:lnTo>
                <a:lnTo>
                  <a:pt x="216166" y="85499"/>
                </a:lnTo>
                <a:lnTo>
                  <a:pt x="172973" y="114432"/>
                </a:lnTo>
                <a:lnTo>
                  <a:pt x="168493" y="118959"/>
                </a:lnTo>
                <a:lnTo>
                  <a:pt x="166179" y="124640"/>
                </a:lnTo>
                <a:lnTo>
                  <a:pt x="166151" y="130774"/>
                </a:lnTo>
                <a:lnTo>
                  <a:pt x="168528" y="136657"/>
                </a:lnTo>
                <a:lnTo>
                  <a:pt x="173055" y="141138"/>
                </a:lnTo>
                <a:lnTo>
                  <a:pt x="178736" y="143452"/>
                </a:lnTo>
                <a:lnTo>
                  <a:pt x="184870" y="143480"/>
                </a:lnTo>
                <a:lnTo>
                  <a:pt x="190753" y="141102"/>
                </a:lnTo>
                <a:lnTo>
                  <a:pt x="305942" y="63886"/>
                </a:lnTo>
                <a:lnTo>
                  <a:pt x="278145" y="49916"/>
                </a:lnTo>
                <a:close/>
              </a:path>
              <a:path w="306069" h="143510">
                <a:moveTo>
                  <a:pt x="214129" y="53595"/>
                </a:moveTo>
                <a:lnTo>
                  <a:pt x="0" y="66934"/>
                </a:lnTo>
                <a:lnTo>
                  <a:pt x="2031" y="98938"/>
                </a:lnTo>
                <a:lnTo>
                  <a:pt x="216166" y="85499"/>
                </a:lnTo>
                <a:lnTo>
                  <a:pt x="242504" y="67855"/>
                </a:lnTo>
                <a:lnTo>
                  <a:pt x="214129" y="53595"/>
                </a:lnTo>
                <a:close/>
              </a:path>
              <a:path w="306069" h="143510">
                <a:moveTo>
                  <a:pt x="242504" y="67855"/>
                </a:moveTo>
                <a:lnTo>
                  <a:pt x="216166" y="85499"/>
                </a:lnTo>
                <a:lnTo>
                  <a:pt x="275209" y="81793"/>
                </a:lnTo>
                <a:lnTo>
                  <a:pt x="275103" y="80142"/>
                </a:lnTo>
                <a:lnTo>
                  <a:pt x="266953" y="80142"/>
                </a:lnTo>
                <a:lnTo>
                  <a:pt x="242504" y="67855"/>
                </a:lnTo>
                <a:close/>
              </a:path>
              <a:path w="306069" h="143510">
                <a:moveTo>
                  <a:pt x="265303" y="52583"/>
                </a:moveTo>
                <a:lnTo>
                  <a:pt x="242504" y="67855"/>
                </a:lnTo>
                <a:lnTo>
                  <a:pt x="266953" y="80142"/>
                </a:lnTo>
                <a:lnTo>
                  <a:pt x="265303" y="52583"/>
                </a:lnTo>
                <a:close/>
              </a:path>
              <a:path w="306069" h="143510">
                <a:moveTo>
                  <a:pt x="273347" y="52583"/>
                </a:moveTo>
                <a:lnTo>
                  <a:pt x="265303" y="52583"/>
                </a:lnTo>
                <a:lnTo>
                  <a:pt x="266953" y="80142"/>
                </a:lnTo>
                <a:lnTo>
                  <a:pt x="275103" y="80142"/>
                </a:lnTo>
                <a:lnTo>
                  <a:pt x="273347" y="52583"/>
                </a:lnTo>
                <a:close/>
              </a:path>
              <a:path w="306069" h="143510">
                <a:moveTo>
                  <a:pt x="273177" y="49916"/>
                </a:moveTo>
                <a:lnTo>
                  <a:pt x="214129" y="53595"/>
                </a:lnTo>
                <a:lnTo>
                  <a:pt x="242504" y="67855"/>
                </a:lnTo>
                <a:lnTo>
                  <a:pt x="265303" y="52583"/>
                </a:lnTo>
                <a:lnTo>
                  <a:pt x="273347" y="52583"/>
                </a:lnTo>
                <a:lnTo>
                  <a:pt x="273177" y="49916"/>
                </a:lnTo>
                <a:close/>
              </a:path>
              <a:path w="306069" h="143510">
                <a:moveTo>
                  <a:pt x="175940" y="0"/>
                </a:moveTo>
                <a:lnTo>
                  <a:pt x="169846" y="783"/>
                </a:lnTo>
                <a:lnTo>
                  <a:pt x="164490" y="3782"/>
                </a:lnTo>
                <a:lnTo>
                  <a:pt x="160528" y="8768"/>
                </a:lnTo>
                <a:lnTo>
                  <a:pt x="158871" y="14890"/>
                </a:lnTo>
                <a:lnTo>
                  <a:pt x="159654" y="20976"/>
                </a:lnTo>
                <a:lnTo>
                  <a:pt x="162653" y="26324"/>
                </a:lnTo>
                <a:lnTo>
                  <a:pt x="167640" y="30231"/>
                </a:lnTo>
                <a:lnTo>
                  <a:pt x="214129" y="53595"/>
                </a:lnTo>
                <a:lnTo>
                  <a:pt x="273177" y="49916"/>
                </a:lnTo>
                <a:lnTo>
                  <a:pt x="278145" y="49916"/>
                </a:lnTo>
                <a:lnTo>
                  <a:pt x="182117" y="1656"/>
                </a:lnTo>
                <a:lnTo>
                  <a:pt x="17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9885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5" h="144145">
                <a:moveTo>
                  <a:pt x="125712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12" y="143759"/>
                </a:lnTo>
                <a:lnTo>
                  <a:pt x="131822" y="143361"/>
                </a:lnTo>
                <a:lnTo>
                  <a:pt x="137337" y="140696"/>
                </a:lnTo>
                <a:lnTo>
                  <a:pt x="141554" y="135951"/>
                </a:lnTo>
                <a:lnTo>
                  <a:pt x="143608" y="129937"/>
                </a:lnTo>
                <a:lnTo>
                  <a:pt x="143221" y="123814"/>
                </a:lnTo>
                <a:lnTo>
                  <a:pt x="140571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71" y="25469"/>
                </a:lnTo>
                <a:lnTo>
                  <a:pt x="143221" y="19944"/>
                </a:lnTo>
                <a:lnTo>
                  <a:pt x="143608" y="13822"/>
                </a:lnTo>
                <a:lnTo>
                  <a:pt x="141554" y="7808"/>
                </a:lnTo>
                <a:lnTo>
                  <a:pt x="137337" y="3062"/>
                </a:lnTo>
                <a:lnTo>
                  <a:pt x="131822" y="397"/>
                </a:lnTo>
                <a:lnTo>
                  <a:pt x="125712" y="0"/>
                </a:lnTo>
                <a:close/>
              </a:path>
              <a:path w="27438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743835" h="144145">
                <a:moveTo>
                  <a:pt x="27432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743276" y="87881"/>
                </a:lnTo>
                <a:lnTo>
                  <a:pt x="2743276" y="55877"/>
                </a:lnTo>
                <a:close/>
              </a:path>
              <a:path w="27438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7438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7438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8082" y="3963034"/>
            <a:ext cx="144145" cy="2100580"/>
          </a:xfrm>
          <a:custGeom>
            <a:avLst/>
            <a:gdLst/>
            <a:ahLst/>
            <a:cxnLst/>
            <a:rect l="l" t="t" r="r" b="b"/>
            <a:pathLst>
              <a:path w="144144" h="2100579">
                <a:moveTo>
                  <a:pt x="71879" y="63565"/>
                </a:moveTo>
                <a:lnTo>
                  <a:pt x="55877" y="90997"/>
                </a:lnTo>
                <a:lnTo>
                  <a:pt x="55877" y="2100389"/>
                </a:lnTo>
                <a:lnTo>
                  <a:pt x="87881" y="2100389"/>
                </a:lnTo>
                <a:lnTo>
                  <a:pt x="87881" y="90997"/>
                </a:lnTo>
                <a:lnTo>
                  <a:pt x="71879" y="63565"/>
                </a:lnTo>
                <a:close/>
              </a:path>
              <a:path w="144144" h="2100579">
                <a:moveTo>
                  <a:pt x="71879" y="0"/>
                </a:moveTo>
                <a:lnTo>
                  <a:pt x="2055" y="119760"/>
                </a:lnTo>
                <a:lnTo>
                  <a:pt x="0" y="125763"/>
                </a:lnTo>
                <a:lnTo>
                  <a:pt x="397" y="131873"/>
                </a:lnTo>
                <a:lnTo>
                  <a:pt x="3062" y="137388"/>
                </a:lnTo>
                <a:lnTo>
                  <a:pt x="7808" y="141604"/>
                </a:lnTo>
                <a:lnTo>
                  <a:pt x="13822" y="143658"/>
                </a:lnTo>
                <a:lnTo>
                  <a:pt x="19944" y="143271"/>
                </a:lnTo>
                <a:lnTo>
                  <a:pt x="25469" y="140622"/>
                </a:lnTo>
                <a:lnTo>
                  <a:pt x="29690" y="135889"/>
                </a:lnTo>
                <a:lnTo>
                  <a:pt x="55877" y="90997"/>
                </a:lnTo>
                <a:lnTo>
                  <a:pt x="55877" y="31876"/>
                </a:lnTo>
                <a:lnTo>
                  <a:pt x="90471" y="31876"/>
                </a:lnTo>
                <a:lnTo>
                  <a:pt x="71879" y="0"/>
                </a:lnTo>
                <a:close/>
              </a:path>
              <a:path w="144144" h="2100579">
                <a:moveTo>
                  <a:pt x="90471" y="31876"/>
                </a:moveTo>
                <a:lnTo>
                  <a:pt x="87881" y="31876"/>
                </a:lnTo>
                <a:lnTo>
                  <a:pt x="87881" y="90997"/>
                </a:lnTo>
                <a:lnTo>
                  <a:pt x="114069" y="135889"/>
                </a:lnTo>
                <a:lnTo>
                  <a:pt x="118281" y="140622"/>
                </a:lnTo>
                <a:lnTo>
                  <a:pt x="123787" y="143271"/>
                </a:lnTo>
                <a:lnTo>
                  <a:pt x="129888" y="143658"/>
                </a:lnTo>
                <a:lnTo>
                  <a:pt x="135887" y="141604"/>
                </a:lnTo>
                <a:lnTo>
                  <a:pt x="140693" y="137388"/>
                </a:lnTo>
                <a:lnTo>
                  <a:pt x="143380" y="131873"/>
                </a:lnTo>
                <a:lnTo>
                  <a:pt x="143781" y="125763"/>
                </a:lnTo>
                <a:lnTo>
                  <a:pt x="141729" y="119760"/>
                </a:lnTo>
                <a:lnTo>
                  <a:pt x="90471" y="31876"/>
                </a:lnTo>
                <a:close/>
              </a:path>
              <a:path w="144144" h="2100579">
                <a:moveTo>
                  <a:pt x="87881" y="31876"/>
                </a:moveTo>
                <a:lnTo>
                  <a:pt x="55877" y="31876"/>
                </a:lnTo>
                <a:lnTo>
                  <a:pt x="55877" y="90997"/>
                </a:lnTo>
                <a:lnTo>
                  <a:pt x="71879" y="63565"/>
                </a:lnTo>
                <a:lnTo>
                  <a:pt x="58062" y="39877"/>
                </a:lnTo>
                <a:lnTo>
                  <a:pt x="87881" y="39877"/>
                </a:lnTo>
                <a:lnTo>
                  <a:pt x="87881" y="31876"/>
                </a:lnTo>
                <a:close/>
              </a:path>
              <a:path w="144144" h="2100579">
                <a:moveTo>
                  <a:pt x="87881" y="39877"/>
                </a:moveTo>
                <a:lnTo>
                  <a:pt x="85697" y="39877"/>
                </a:lnTo>
                <a:lnTo>
                  <a:pt x="71879" y="63565"/>
                </a:lnTo>
                <a:lnTo>
                  <a:pt x="87881" y="90997"/>
                </a:lnTo>
                <a:lnTo>
                  <a:pt x="87881" y="39877"/>
                </a:lnTo>
                <a:close/>
              </a:path>
              <a:path w="144144" h="2100579">
                <a:moveTo>
                  <a:pt x="85697" y="39877"/>
                </a:moveTo>
                <a:lnTo>
                  <a:pt x="58062" y="39877"/>
                </a:lnTo>
                <a:lnTo>
                  <a:pt x="71879" y="63565"/>
                </a:lnTo>
                <a:lnTo>
                  <a:pt x="85697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4235" y="4772131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49" y="87903"/>
                </a:lnTo>
                <a:lnTo>
                  <a:pt x="31749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49" y="55899"/>
                </a:lnTo>
                <a:lnTo>
                  <a:pt x="31749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2460" y="3944746"/>
            <a:ext cx="144145" cy="900430"/>
          </a:xfrm>
          <a:custGeom>
            <a:avLst/>
            <a:gdLst/>
            <a:ahLst/>
            <a:cxnLst/>
            <a:rect l="l" t="t" r="r" b="b"/>
            <a:pathLst>
              <a:path w="144144" h="900429">
                <a:moveTo>
                  <a:pt x="71901" y="63608"/>
                </a:moveTo>
                <a:lnTo>
                  <a:pt x="55899" y="91040"/>
                </a:lnTo>
                <a:lnTo>
                  <a:pt x="55899" y="900302"/>
                </a:lnTo>
                <a:lnTo>
                  <a:pt x="87903" y="90030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900429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900429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900429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900429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900429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8145" y="3546002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14129" y="89884"/>
                </a:moveTo>
                <a:lnTo>
                  <a:pt x="167640" y="113248"/>
                </a:lnTo>
                <a:lnTo>
                  <a:pt x="162653" y="117155"/>
                </a:lnTo>
                <a:lnTo>
                  <a:pt x="159654" y="122503"/>
                </a:lnTo>
                <a:lnTo>
                  <a:pt x="158871" y="128589"/>
                </a:lnTo>
                <a:lnTo>
                  <a:pt x="160528" y="134711"/>
                </a:lnTo>
                <a:lnTo>
                  <a:pt x="164490" y="139698"/>
                </a:lnTo>
                <a:lnTo>
                  <a:pt x="169846" y="142696"/>
                </a:lnTo>
                <a:lnTo>
                  <a:pt x="175940" y="143480"/>
                </a:lnTo>
                <a:lnTo>
                  <a:pt x="182118" y="141823"/>
                </a:lnTo>
                <a:lnTo>
                  <a:pt x="278145" y="93563"/>
                </a:lnTo>
                <a:lnTo>
                  <a:pt x="273177" y="93563"/>
                </a:lnTo>
                <a:lnTo>
                  <a:pt x="214129" y="89884"/>
                </a:lnTo>
                <a:close/>
              </a:path>
              <a:path w="306069" h="143510">
                <a:moveTo>
                  <a:pt x="242504" y="75624"/>
                </a:moveTo>
                <a:lnTo>
                  <a:pt x="214129" y="89884"/>
                </a:lnTo>
                <a:lnTo>
                  <a:pt x="273177" y="93563"/>
                </a:lnTo>
                <a:lnTo>
                  <a:pt x="273347" y="90896"/>
                </a:lnTo>
                <a:lnTo>
                  <a:pt x="265303" y="90896"/>
                </a:lnTo>
                <a:lnTo>
                  <a:pt x="242504" y="75624"/>
                </a:lnTo>
                <a:close/>
              </a:path>
              <a:path w="306069" h="143510">
                <a:moveTo>
                  <a:pt x="184870" y="0"/>
                </a:moveTo>
                <a:lnTo>
                  <a:pt x="178736" y="27"/>
                </a:lnTo>
                <a:lnTo>
                  <a:pt x="173055" y="2341"/>
                </a:lnTo>
                <a:lnTo>
                  <a:pt x="168529" y="6822"/>
                </a:lnTo>
                <a:lnTo>
                  <a:pt x="166151" y="12705"/>
                </a:lnTo>
                <a:lnTo>
                  <a:pt x="166179" y="18839"/>
                </a:lnTo>
                <a:lnTo>
                  <a:pt x="168493" y="24520"/>
                </a:lnTo>
                <a:lnTo>
                  <a:pt x="172974" y="29047"/>
                </a:lnTo>
                <a:lnTo>
                  <a:pt x="216166" y="57980"/>
                </a:lnTo>
                <a:lnTo>
                  <a:pt x="275209" y="61686"/>
                </a:lnTo>
                <a:lnTo>
                  <a:pt x="273177" y="93563"/>
                </a:lnTo>
                <a:lnTo>
                  <a:pt x="278145" y="93563"/>
                </a:lnTo>
                <a:lnTo>
                  <a:pt x="305943" y="79593"/>
                </a:lnTo>
                <a:lnTo>
                  <a:pt x="190754" y="2377"/>
                </a:lnTo>
                <a:lnTo>
                  <a:pt x="184870" y="0"/>
                </a:lnTo>
                <a:close/>
              </a:path>
              <a:path w="306069" h="143510">
                <a:moveTo>
                  <a:pt x="266954" y="63337"/>
                </a:moveTo>
                <a:lnTo>
                  <a:pt x="242504" y="75624"/>
                </a:lnTo>
                <a:lnTo>
                  <a:pt x="265303" y="90896"/>
                </a:lnTo>
                <a:lnTo>
                  <a:pt x="266954" y="63337"/>
                </a:lnTo>
                <a:close/>
              </a:path>
              <a:path w="306069" h="143510">
                <a:moveTo>
                  <a:pt x="275103" y="63337"/>
                </a:moveTo>
                <a:lnTo>
                  <a:pt x="266954" y="63337"/>
                </a:lnTo>
                <a:lnTo>
                  <a:pt x="265303" y="90896"/>
                </a:lnTo>
                <a:lnTo>
                  <a:pt x="273347" y="90896"/>
                </a:lnTo>
                <a:lnTo>
                  <a:pt x="275103" y="63337"/>
                </a:lnTo>
                <a:close/>
              </a:path>
              <a:path w="306069" h="143510">
                <a:moveTo>
                  <a:pt x="2031" y="44541"/>
                </a:moveTo>
                <a:lnTo>
                  <a:pt x="0" y="76545"/>
                </a:lnTo>
                <a:lnTo>
                  <a:pt x="214129" y="89884"/>
                </a:lnTo>
                <a:lnTo>
                  <a:pt x="242504" y="75624"/>
                </a:lnTo>
                <a:lnTo>
                  <a:pt x="216166" y="57980"/>
                </a:lnTo>
                <a:lnTo>
                  <a:pt x="2031" y="44541"/>
                </a:lnTo>
                <a:close/>
              </a:path>
              <a:path w="306069" h="143510">
                <a:moveTo>
                  <a:pt x="216166" y="57980"/>
                </a:moveTo>
                <a:lnTo>
                  <a:pt x="242504" y="75624"/>
                </a:lnTo>
                <a:lnTo>
                  <a:pt x="266954" y="63337"/>
                </a:lnTo>
                <a:lnTo>
                  <a:pt x="275103" y="63337"/>
                </a:lnTo>
                <a:lnTo>
                  <a:pt x="275209" y="61686"/>
                </a:lnTo>
                <a:lnTo>
                  <a:pt x="216166" y="5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53308" y="354578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82439" y="54409"/>
                </a:moveTo>
                <a:lnTo>
                  <a:pt x="577976" y="54409"/>
                </a:lnTo>
                <a:lnTo>
                  <a:pt x="578484" y="86413"/>
                </a:lnTo>
                <a:lnTo>
                  <a:pt x="519182" y="87338"/>
                </a:lnTo>
                <a:lnTo>
                  <a:pt x="474725" y="114226"/>
                </a:lnTo>
                <a:lnTo>
                  <a:pt x="470088" y="118516"/>
                </a:lnTo>
                <a:lnTo>
                  <a:pt x="467534" y="124069"/>
                </a:lnTo>
                <a:lnTo>
                  <a:pt x="467242" y="130192"/>
                </a:lnTo>
                <a:lnTo>
                  <a:pt x="469391" y="136197"/>
                </a:lnTo>
                <a:lnTo>
                  <a:pt x="473682" y="140835"/>
                </a:lnTo>
                <a:lnTo>
                  <a:pt x="479234" y="143388"/>
                </a:lnTo>
                <a:lnTo>
                  <a:pt x="485358" y="143680"/>
                </a:lnTo>
                <a:lnTo>
                  <a:pt x="491363" y="141531"/>
                </a:lnTo>
                <a:lnTo>
                  <a:pt x="609980" y="69903"/>
                </a:lnTo>
                <a:lnTo>
                  <a:pt x="582439" y="54409"/>
                </a:lnTo>
                <a:close/>
              </a:path>
              <a:path w="610235" h="144145">
                <a:moveTo>
                  <a:pt x="518695" y="55334"/>
                </a:moveTo>
                <a:lnTo>
                  <a:pt x="0" y="63426"/>
                </a:lnTo>
                <a:lnTo>
                  <a:pt x="507" y="95430"/>
                </a:lnTo>
                <a:lnTo>
                  <a:pt x="519182" y="87338"/>
                </a:lnTo>
                <a:lnTo>
                  <a:pt x="546370" y="70895"/>
                </a:lnTo>
                <a:lnTo>
                  <a:pt x="518695" y="55334"/>
                </a:lnTo>
                <a:close/>
              </a:path>
              <a:path w="610235" h="144145">
                <a:moveTo>
                  <a:pt x="546370" y="70895"/>
                </a:moveTo>
                <a:lnTo>
                  <a:pt x="519182" y="87338"/>
                </a:lnTo>
                <a:lnTo>
                  <a:pt x="578484" y="86413"/>
                </a:lnTo>
                <a:lnTo>
                  <a:pt x="578452" y="84381"/>
                </a:lnTo>
                <a:lnTo>
                  <a:pt x="570356" y="84381"/>
                </a:lnTo>
                <a:lnTo>
                  <a:pt x="546370" y="70895"/>
                </a:lnTo>
                <a:close/>
              </a:path>
              <a:path w="610235" h="144145">
                <a:moveTo>
                  <a:pt x="569849" y="56695"/>
                </a:moveTo>
                <a:lnTo>
                  <a:pt x="546370" y="70895"/>
                </a:lnTo>
                <a:lnTo>
                  <a:pt x="570356" y="84381"/>
                </a:lnTo>
                <a:lnTo>
                  <a:pt x="569849" y="56695"/>
                </a:lnTo>
                <a:close/>
              </a:path>
              <a:path w="610235" h="144145">
                <a:moveTo>
                  <a:pt x="578013" y="56695"/>
                </a:moveTo>
                <a:lnTo>
                  <a:pt x="569849" y="56695"/>
                </a:lnTo>
                <a:lnTo>
                  <a:pt x="570356" y="84381"/>
                </a:lnTo>
                <a:lnTo>
                  <a:pt x="578452" y="84381"/>
                </a:lnTo>
                <a:lnTo>
                  <a:pt x="578013" y="56695"/>
                </a:lnTo>
                <a:close/>
              </a:path>
              <a:path w="610235" h="144145">
                <a:moveTo>
                  <a:pt x="577976" y="54409"/>
                </a:moveTo>
                <a:lnTo>
                  <a:pt x="518695" y="55334"/>
                </a:lnTo>
                <a:lnTo>
                  <a:pt x="546370" y="70895"/>
                </a:lnTo>
                <a:lnTo>
                  <a:pt x="569849" y="56695"/>
                </a:lnTo>
                <a:lnTo>
                  <a:pt x="578013" y="56695"/>
                </a:lnTo>
                <a:lnTo>
                  <a:pt x="577976" y="54409"/>
                </a:lnTo>
                <a:close/>
              </a:path>
              <a:path w="610235" h="144145">
                <a:moveTo>
                  <a:pt x="483129" y="0"/>
                </a:moveTo>
                <a:lnTo>
                  <a:pt x="476996" y="482"/>
                </a:lnTo>
                <a:lnTo>
                  <a:pt x="471505" y="3226"/>
                </a:lnTo>
                <a:lnTo>
                  <a:pt x="467359" y="8054"/>
                </a:lnTo>
                <a:lnTo>
                  <a:pt x="465401" y="14110"/>
                </a:lnTo>
                <a:lnTo>
                  <a:pt x="465883" y="20214"/>
                </a:lnTo>
                <a:lnTo>
                  <a:pt x="468628" y="25699"/>
                </a:lnTo>
                <a:lnTo>
                  <a:pt x="473455" y="29898"/>
                </a:lnTo>
                <a:lnTo>
                  <a:pt x="518695" y="55334"/>
                </a:lnTo>
                <a:lnTo>
                  <a:pt x="577976" y="54409"/>
                </a:lnTo>
                <a:lnTo>
                  <a:pt x="582439" y="54409"/>
                </a:lnTo>
                <a:lnTo>
                  <a:pt x="489203" y="1958"/>
                </a:lnTo>
                <a:lnTo>
                  <a:pt x="483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6460" y="3620261"/>
            <a:ext cx="144145" cy="1224280"/>
          </a:xfrm>
          <a:custGeom>
            <a:avLst/>
            <a:gdLst/>
            <a:ahLst/>
            <a:cxnLst/>
            <a:rect l="l" t="t" r="r" b="b"/>
            <a:pathLst>
              <a:path w="144145" h="1224279">
                <a:moveTo>
                  <a:pt x="13896" y="1080369"/>
                </a:moveTo>
                <a:lnTo>
                  <a:pt x="7893" y="1082420"/>
                </a:lnTo>
                <a:lnTo>
                  <a:pt x="3087" y="1086637"/>
                </a:lnTo>
                <a:lnTo>
                  <a:pt x="400" y="1092152"/>
                </a:lnTo>
                <a:lnTo>
                  <a:pt x="0" y="1098262"/>
                </a:lnTo>
                <a:lnTo>
                  <a:pt x="2051" y="1104264"/>
                </a:lnTo>
                <a:lnTo>
                  <a:pt x="71901" y="1224026"/>
                </a:lnTo>
                <a:lnTo>
                  <a:pt x="90419" y="1192276"/>
                </a:lnTo>
                <a:lnTo>
                  <a:pt x="55899" y="1192276"/>
                </a:lnTo>
                <a:lnTo>
                  <a:pt x="55899" y="1133112"/>
                </a:lnTo>
                <a:lnTo>
                  <a:pt x="29737" y="1088263"/>
                </a:lnTo>
                <a:lnTo>
                  <a:pt x="25521" y="1083456"/>
                </a:lnTo>
                <a:lnTo>
                  <a:pt x="20006" y="1080770"/>
                </a:lnTo>
                <a:lnTo>
                  <a:pt x="13896" y="1080369"/>
                </a:lnTo>
                <a:close/>
              </a:path>
              <a:path w="144145" h="1224279">
                <a:moveTo>
                  <a:pt x="55899" y="1133112"/>
                </a:moveTo>
                <a:lnTo>
                  <a:pt x="55899" y="1192276"/>
                </a:lnTo>
                <a:lnTo>
                  <a:pt x="87903" y="1192276"/>
                </a:lnTo>
                <a:lnTo>
                  <a:pt x="87903" y="1184275"/>
                </a:lnTo>
                <a:lnTo>
                  <a:pt x="58058" y="1184275"/>
                </a:lnTo>
                <a:lnTo>
                  <a:pt x="71901" y="1160544"/>
                </a:lnTo>
                <a:lnTo>
                  <a:pt x="55899" y="1133112"/>
                </a:lnTo>
                <a:close/>
              </a:path>
              <a:path w="144145" h="1224279">
                <a:moveTo>
                  <a:pt x="129907" y="1080369"/>
                </a:moveTo>
                <a:lnTo>
                  <a:pt x="123797" y="1080770"/>
                </a:lnTo>
                <a:lnTo>
                  <a:pt x="118282" y="1083456"/>
                </a:lnTo>
                <a:lnTo>
                  <a:pt x="114065" y="1088263"/>
                </a:lnTo>
                <a:lnTo>
                  <a:pt x="87903" y="1133112"/>
                </a:lnTo>
                <a:lnTo>
                  <a:pt x="87903" y="1192276"/>
                </a:lnTo>
                <a:lnTo>
                  <a:pt x="90419" y="1192276"/>
                </a:lnTo>
                <a:lnTo>
                  <a:pt x="141751" y="1104264"/>
                </a:lnTo>
                <a:lnTo>
                  <a:pt x="143803" y="1098262"/>
                </a:lnTo>
                <a:lnTo>
                  <a:pt x="143402" y="1092152"/>
                </a:lnTo>
                <a:lnTo>
                  <a:pt x="140715" y="1086637"/>
                </a:lnTo>
                <a:lnTo>
                  <a:pt x="135909" y="1082420"/>
                </a:lnTo>
                <a:lnTo>
                  <a:pt x="129907" y="1080369"/>
                </a:lnTo>
                <a:close/>
              </a:path>
              <a:path w="144145" h="1224279">
                <a:moveTo>
                  <a:pt x="71901" y="1160544"/>
                </a:moveTo>
                <a:lnTo>
                  <a:pt x="58058" y="1184275"/>
                </a:lnTo>
                <a:lnTo>
                  <a:pt x="85744" y="1184275"/>
                </a:lnTo>
                <a:lnTo>
                  <a:pt x="71901" y="1160544"/>
                </a:lnTo>
                <a:close/>
              </a:path>
              <a:path w="144145" h="1224279">
                <a:moveTo>
                  <a:pt x="87903" y="1133112"/>
                </a:moveTo>
                <a:lnTo>
                  <a:pt x="71901" y="1160544"/>
                </a:lnTo>
                <a:lnTo>
                  <a:pt x="85744" y="1184275"/>
                </a:lnTo>
                <a:lnTo>
                  <a:pt x="87903" y="1184275"/>
                </a:lnTo>
                <a:lnTo>
                  <a:pt x="87903" y="1133112"/>
                </a:lnTo>
                <a:close/>
              </a:path>
              <a:path w="144145" h="1224279">
                <a:moveTo>
                  <a:pt x="87903" y="0"/>
                </a:moveTo>
                <a:lnTo>
                  <a:pt x="55899" y="0"/>
                </a:lnTo>
                <a:lnTo>
                  <a:pt x="55899" y="1133112"/>
                </a:lnTo>
                <a:lnTo>
                  <a:pt x="71901" y="1160544"/>
                </a:lnTo>
                <a:lnTo>
                  <a:pt x="87903" y="1133112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3434" y="477213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125763" y="0"/>
                </a:moveTo>
                <a:lnTo>
                  <a:pt x="119760" y="2053"/>
                </a:lnTo>
                <a:lnTo>
                  <a:pt x="0" y="71903"/>
                </a:lnTo>
                <a:lnTo>
                  <a:pt x="119760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49" y="87905"/>
                </a:lnTo>
                <a:lnTo>
                  <a:pt x="31749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305435" h="144145">
                <a:moveTo>
                  <a:pt x="91040" y="55901"/>
                </a:moveTo>
                <a:lnTo>
                  <a:pt x="31749" y="55901"/>
                </a:lnTo>
                <a:lnTo>
                  <a:pt x="31749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305435" h="144145">
                <a:moveTo>
                  <a:pt x="3049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304926" y="87905"/>
                </a:lnTo>
                <a:lnTo>
                  <a:pt x="304926" y="55901"/>
                </a:lnTo>
                <a:close/>
              </a:path>
              <a:path w="3054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3054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3054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761" y="35437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5660" y="2167763"/>
            <a:ext cx="144145" cy="1438910"/>
          </a:xfrm>
          <a:custGeom>
            <a:avLst/>
            <a:gdLst/>
            <a:ahLst/>
            <a:cxnLst/>
            <a:rect l="l" t="t" r="r" b="b"/>
            <a:pathLst>
              <a:path w="144145" h="1438910">
                <a:moveTo>
                  <a:pt x="71901" y="63608"/>
                </a:moveTo>
                <a:lnTo>
                  <a:pt x="55899" y="91040"/>
                </a:lnTo>
                <a:lnTo>
                  <a:pt x="55899" y="1438402"/>
                </a:lnTo>
                <a:lnTo>
                  <a:pt x="87903" y="143840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438910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438910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438910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438910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438910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77561" y="2095988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4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4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4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4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4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4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5660" y="3582161"/>
            <a:ext cx="144145" cy="1262380"/>
          </a:xfrm>
          <a:custGeom>
            <a:avLst/>
            <a:gdLst/>
            <a:ahLst/>
            <a:cxnLst/>
            <a:rect l="l" t="t" r="r" b="b"/>
            <a:pathLst>
              <a:path w="144145" h="1262379">
                <a:moveTo>
                  <a:pt x="13896" y="1118469"/>
                </a:moveTo>
                <a:lnTo>
                  <a:pt x="7893" y="1120520"/>
                </a:lnTo>
                <a:lnTo>
                  <a:pt x="3087" y="1124737"/>
                </a:lnTo>
                <a:lnTo>
                  <a:pt x="400" y="1130252"/>
                </a:lnTo>
                <a:lnTo>
                  <a:pt x="0" y="1136362"/>
                </a:lnTo>
                <a:lnTo>
                  <a:pt x="2051" y="1142364"/>
                </a:lnTo>
                <a:lnTo>
                  <a:pt x="71901" y="1262126"/>
                </a:lnTo>
                <a:lnTo>
                  <a:pt x="90419" y="1230376"/>
                </a:lnTo>
                <a:lnTo>
                  <a:pt x="55899" y="1230376"/>
                </a:lnTo>
                <a:lnTo>
                  <a:pt x="55899" y="1171212"/>
                </a:lnTo>
                <a:lnTo>
                  <a:pt x="29737" y="1126363"/>
                </a:lnTo>
                <a:lnTo>
                  <a:pt x="25521" y="1121556"/>
                </a:lnTo>
                <a:lnTo>
                  <a:pt x="20006" y="1118870"/>
                </a:lnTo>
                <a:lnTo>
                  <a:pt x="13896" y="1118469"/>
                </a:lnTo>
                <a:close/>
              </a:path>
              <a:path w="144145" h="1262379">
                <a:moveTo>
                  <a:pt x="55899" y="1171212"/>
                </a:moveTo>
                <a:lnTo>
                  <a:pt x="55899" y="1230376"/>
                </a:lnTo>
                <a:lnTo>
                  <a:pt x="87903" y="1230376"/>
                </a:lnTo>
                <a:lnTo>
                  <a:pt x="87903" y="1222375"/>
                </a:lnTo>
                <a:lnTo>
                  <a:pt x="58058" y="1222375"/>
                </a:lnTo>
                <a:lnTo>
                  <a:pt x="71901" y="1198644"/>
                </a:lnTo>
                <a:lnTo>
                  <a:pt x="55899" y="1171212"/>
                </a:lnTo>
                <a:close/>
              </a:path>
              <a:path w="144145" h="1262379">
                <a:moveTo>
                  <a:pt x="129907" y="1118469"/>
                </a:moveTo>
                <a:lnTo>
                  <a:pt x="123797" y="1118870"/>
                </a:lnTo>
                <a:lnTo>
                  <a:pt x="118282" y="1121556"/>
                </a:lnTo>
                <a:lnTo>
                  <a:pt x="114065" y="1126363"/>
                </a:lnTo>
                <a:lnTo>
                  <a:pt x="87903" y="1171212"/>
                </a:lnTo>
                <a:lnTo>
                  <a:pt x="87903" y="1230376"/>
                </a:lnTo>
                <a:lnTo>
                  <a:pt x="90419" y="1230376"/>
                </a:lnTo>
                <a:lnTo>
                  <a:pt x="141751" y="1142364"/>
                </a:lnTo>
                <a:lnTo>
                  <a:pt x="143803" y="1136362"/>
                </a:lnTo>
                <a:lnTo>
                  <a:pt x="143402" y="1130252"/>
                </a:lnTo>
                <a:lnTo>
                  <a:pt x="140715" y="1124737"/>
                </a:lnTo>
                <a:lnTo>
                  <a:pt x="135909" y="1120520"/>
                </a:lnTo>
                <a:lnTo>
                  <a:pt x="129907" y="1118469"/>
                </a:lnTo>
                <a:close/>
              </a:path>
              <a:path w="144145" h="1262379">
                <a:moveTo>
                  <a:pt x="71901" y="1198644"/>
                </a:moveTo>
                <a:lnTo>
                  <a:pt x="58058" y="1222375"/>
                </a:lnTo>
                <a:lnTo>
                  <a:pt x="85744" y="1222375"/>
                </a:lnTo>
                <a:lnTo>
                  <a:pt x="71901" y="1198644"/>
                </a:lnTo>
                <a:close/>
              </a:path>
              <a:path w="144145" h="1262379">
                <a:moveTo>
                  <a:pt x="87903" y="1171212"/>
                </a:moveTo>
                <a:lnTo>
                  <a:pt x="71901" y="1198644"/>
                </a:lnTo>
                <a:lnTo>
                  <a:pt x="85744" y="1222375"/>
                </a:lnTo>
                <a:lnTo>
                  <a:pt x="87903" y="1222375"/>
                </a:lnTo>
                <a:lnTo>
                  <a:pt x="87903" y="1171212"/>
                </a:lnTo>
                <a:close/>
              </a:path>
              <a:path w="144145" h="1262379">
                <a:moveTo>
                  <a:pt x="87903" y="0"/>
                </a:moveTo>
                <a:lnTo>
                  <a:pt x="55899" y="0"/>
                </a:lnTo>
                <a:lnTo>
                  <a:pt x="55899" y="1171212"/>
                </a:lnTo>
                <a:lnTo>
                  <a:pt x="71901" y="1198644"/>
                </a:lnTo>
                <a:lnTo>
                  <a:pt x="87903" y="1171212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7561" y="477213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5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5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1961" y="20959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6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8" y="85744"/>
                </a:lnTo>
                <a:lnTo>
                  <a:pt x="850918" y="71901"/>
                </a:lnTo>
                <a:close/>
              </a:path>
              <a:path w="915034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4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4">
                <a:moveTo>
                  <a:pt x="874648" y="58058"/>
                </a:moveTo>
                <a:lnTo>
                  <a:pt x="850918" y="71901"/>
                </a:lnTo>
                <a:lnTo>
                  <a:pt x="874648" y="85744"/>
                </a:lnTo>
                <a:lnTo>
                  <a:pt x="874648" y="58058"/>
                </a:lnTo>
                <a:close/>
              </a:path>
              <a:path w="915034" h="144144">
                <a:moveTo>
                  <a:pt x="882777" y="58058"/>
                </a:moveTo>
                <a:lnTo>
                  <a:pt x="874648" y="58058"/>
                </a:lnTo>
                <a:lnTo>
                  <a:pt x="874648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8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61677" y="2167508"/>
            <a:ext cx="144145" cy="1186815"/>
          </a:xfrm>
          <a:custGeom>
            <a:avLst/>
            <a:gdLst/>
            <a:ahLst/>
            <a:cxnLst/>
            <a:rect l="l" t="t" r="r" b="b"/>
            <a:pathLst>
              <a:path w="144145" h="1186814">
                <a:moveTo>
                  <a:pt x="14341" y="1041185"/>
                </a:moveTo>
                <a:lnTo>
                  <a:pt x="8286" y="1043051"/>
                </a:lnTo>
                <a:lnTo>
                  <a:pt x="3365" y="1047176"/>
                </a:lnTo>
                <a:lnTo>
                  <a:pt x="539" y="1052623"/>
                </a:lnTo>
                <a:lnTo>
                  <a:pt x="0" y="1058713"/>
                </a:lnTo>
                <a:lnTo>
                  <a:pt x="1936" y="1064767"/>
                </a:lnTo>
                <a:lnTo>
                  <a:pt x="68484" y="1186306"/>
                </a:lnTo>
                <a:lnTo>
                  <a:pt x="87942" y="1154938"/>
                </a:lnTo>
                <a:lnTo>
                  <a:pt x="85375" y="1154938"/>
                </a:lnTo>
                <a:lnTo>
                  <a:pt x="53371" y="1154176"/>
                </a:lnTo>
                <a:lnTo>
                  <a:pt x="54953" y="1095023"/>
                </a:lnTo>
                <a:lnTo>
                  <a:pt x="30003" y="1049401"/>
                </a:lnTo>
                <a:lnTo>
                  <a:pt x="25878" y="1044551"/>
                </a:lnTo>
                <a:lnTo>
                  <a:pt x="20431" y="1041749"/>
                </a:lnTo>
                <a:lnTo>
                  <a:pt x="14341" y="1041185"/>
                </a:lnTo>
                <a:close/>
              </a:path>
              <a:path w="144145" h="1186814">
                <a:moveTo>
                  <a:pt x="54953" y="1095023"/>
                </a:moveTo>
                <a:lnTo>
                  <a:pt x="53371" y="1154176"/>
                </a:lnTo>
                <a:lnTo>
                  <a:pt x="85375" y="1154938"/>
                </a:lnTo>
                <a:lnTo>
                  <a:pt x="85589" y="1146937"/>
                </a:lnTo>
                <a:lnTo>
                  <a:pt x="83343" y="1146937"/>
                </a:lnTo>
                <a:lnTo>
                  <a:pt x="55784" y="1146175"/>
                </a:lnTo>
                <a:lnTo>
                  <a:pt x="70202" y="1122906"/>
                </a:lnTo>
                <a:lnTo>
                  <a:pt x="54953" y="1095023"/>
                </a:lnTo>
                <a:close/>
              </a:path>
              <a:path w="144145" h="1186814">
                <a:moveTo>
                  <a:pt x="130351" y="1044257"/>
                </a:moveTo>
                <a:lnTo>
                  <a:pt x="86955" y="1095869"/>
                </a:lnTo>
                <a:lnTo>
                  <a:pt x="85375" y="1154938"/>
                </a:lnTo>
                <a:lnTo>
                  <a:pt x="87942" y="1154938"/>
                </a:lnTo>
                <a:lnTo>
                  <a:pt x="141509" y="1068577"/>
                </a:lnTo>
                <a:lnTo>
                  <a:pt x="143732" y="1062571"/>
                </a:lnTo>
                <a:lnTo>
                  <a:pt x="143478" y="1056433"/>
                </a:lnTo>
                <a:lnTo>
                  <a:pt x="140938" y="1050843"/>
                </a:lnTo>
                <a:lnTo>
                  <a:pt x="136302" y="1046479"/>
                </a:lnTo>
                <a:lnTo>
                  <a:pt x="130351" y="1044257"/>
                </a:lnTo>
                <a:close/>
              </a:path>
              <a:path w="144145" h="1186814">
                <a:moveTo>
                  <a:pt x="70202" y="1122906"/>
                </a:moveTo>
                <a:lnTo>
                  <a:pt x="55784" y="1146175"/>
                </a:lnTo>
                <a:lnTo>
                  <a:pt x="83343" y="1146937"/>
                </a:lnTo>
                <a:lnTo>
                  <a:pt x="70202" y="1122906"/>
                </a:lnTo>
                <a:close/>
              </a:path>
              <a:path w="144145" h="1186814">
                <a:moveTo>
                  <a:pt x="86955" y="1095869"/>
                </a:moveTo>
                <a:lnTo>
                  <a:pt x="70202" y="1122906"/>
                </a:lnTo>
                <a:lnTo>
                  <a:pt x="83343" y="1146937"/>
                </a:lnTo>
                <a:lnTo>
                  <a:pt x="85589" y="1146937"/>
                </a:lnTo>
                <a:lnTo>
                  <a:pt x="86955" y="1095869"/>
                </a:lnTo>
                <a:close/>
              </a:path>
              <a:path w="144145" h="1186814">
                <a:moveTo>
                  <a:pt x="84232" y="0"/>
                </a:moveTo>
                <a:lnTo>
                  <a:pt x="54953" y="1095023"/>
                </a:lnTo>
                <a:lnTo>
                  <a:pt x="70202" y="1122906"/>
                </a:lnTo>
                <a:lnTo>
                  <a:pt x="86955" y="1095869"/>
                </a:lnTo>
                <a:lnTo>
                  <a:pt x="116236" y="762"/>
                </a:lnTo>
                <a:lnTo>
                  <a:pt x="84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1453" y="361484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82568" y="52917"/>
                </a:moveTo>
                <a:lnTo>
                  <a:pt x="577976" y="52917"/>
                </a:lnTo>
                <a:lnTo>
                  <a:pt x="578993" y="84921"/>
                </a:lnTo>
                <a:lnTo>
                  <a:pt x="519697" y="86771"/>
                </a:lnTo>
                <a:lnTo>
                  <a:pt x="475742" y="114258"/>
                </a:lnTo>
                <a:lnTo>
                  <a:pt x="471126" y="118639"/>
                </a:lnTo>
                <a:lnTo>
                  <a:pt x="468629" y="124259"/>
                </a:lnTo>
                <a:lnTo>
                  <a:pt x="468419" y="130403"/>
                </a:lnTo>
                <a:lnTo>
                  <a:pt x="470662" y="136356"/>
                </a:lnTo>
                <a:lnTo>
                  <a:pt x="475043" y="140971"/>
                </a:lnTo>
                <a:lnTo>
                  <a:pt x="480663" y="143468"/>
                </a:lnTo>
                <a:lnTo>
                  <a:pt x="486806" y="143678"/>
                </a:lnTo>
                <a:lnTo>
                  <a:pt x="492760" y="141436"/>
                </a:lnTo>
                <a:lnTo>
                  <a:pt x="610235" y="67903"/>
                </a:lnTo>
                <a:lnTo>
                  <a:pt x="582568" y="52917"/>
                </a:lnTo>
                <a:close/>
              </a:path>
              <a:path w="610235" h="144145">
                <a:moveTo>
                  <a:pt x="518819" y="54763"/>
                </a:moveTo>
                <a:lnTo>
                  <a:pt x="0" y="70951"/>
                </a:lnTo>
                <a:lnTo>
                  <a:pt x="1016" y="102955"/>
                </a:lnTo>
                <a:lnTo>
                  <a:pt x="519697" y="86771"/>
                </a:lnTo>
                <a:lnTo>
                  <a:pt x="546689" y="69892"/>
                </a:lnTo>
                <a:lnTo>
                  <a:pt x="518819" y="54763"/>
                </a:lnTo>
                <a:close/>
              </a:path>
              <a:path w="610235" h="144145">
                <a:moveTo>
                  <a:pt x="546689" y="69892"/>
                </a:moveTo>
                <a:lnTo>
                  <a:pt x="519697" y="86771"/>
                </a:lnTo>
                <a:lnTo>
                  <a:pt x="578993" y="84921"/>
                </a:lnTo>
                <a:lnTo>
                  <a:pt x="578932" y="83016"/>
                </a:lnTo>
                <a:lnTo>
                  <a:pt x="570865" y="83016"/>
                </a:lnTo>
                <a:lnTo>
                  <a:pt x="546689" y="69892"/>
                </a:lnTo>
                <a:close/>
              </a:path>
              <a:path w="610235" h="144145">
                <a:moveTo>
                  <a:pt x="569976" y="55330"/>
                </a:moveTo>
                <a:lnTo>
                  <a:pt x="546689" y="69892"/>
                </a:lnTo>
                <a:lnTo>
                  <a:pt x="570865" y="83016"/>
                </a:lnTo>
                <a:lnTo>
                  <a:pt x="569976" y="55330"/>
                </a:lnTo>
                <a:close/>
              </a:path>
              <a:path w="610235" h="144145">
                <a:moveTo>
                  <a:pt x="578053" y="55330"/>
                </a:moveTo>
                <a:lnTo>
                  <a:pt x="569976" y="55330"/>
                </a:lnTo>
                <a:lnTo>
                  <a:pt x="570865" y="83016"/>
                </a:lnTo>
                <a:lnTo>
                  <a:pt x="578932" y="83016"/>
                </a:lnTo>
                <a:lnTo>
                  <a:pt x="578053" y="55330"/>
                </a:lnTo>
                <a:close/>
              </a:path>
              <a:path w="610235" h="144145">
                <a:moveTo>
                  <a:pt x="577976" y="52917"/>
                </a:moveTo>
                <a:lnTo>
                  <a:pt x="518819" y="54763"/>
                </a:lnTo>
                <a:lnTo>
                  <a:pt x="546689" y="69892"/>
                </a:lnTo>
                <a:lnTo>
                  <a:pt x="569976" y="55330"/>
                </a:lnTo>
                <a:lnTo>
                  <a:pt x="578053" y="55330"/>
                </a:lnTo>
                <a:lnTo>
                  <a:pt x="577976" y="52917"/>
                </a:lnTo>
                <a:close/>
              </a:path>
              <a:path w="610235" h="144145">
                <a:moveTo>
                  <a:pt x="482260" y="0"/>
                </a:moveTo>
                <a:lnTo>
                  <a:pt x="476170" y="577"/>
                </a:lnTo>
                <a:lnTo>
                  <a:pt x="470723" y="3417"/>
                </a:lnTo>
                <a:lnTo>
                  <a:pt x="466598" y="8340"/>
                </a:lnTo>
                <a:lnTo>
                  <a:pt x="464752" y="14392"/>
                </a:lnTo>
                <a:lnTo>
                  <a:pt x="465359" y="20468"/>
                </a:lnTo>
                <a:lnTo>
                  <a:pt x="468205" y="25878"/>
                </a:lnTo>
                <a:lnTo>
                  <a:pt x="473075" y="29930"/>
                </a:lnTo>
                <a:lnTo>
                  <a:pt x="518819" y="54763"/>
                </a:lnTo>
                <a:lnTo>
                  <a:pt x="577976" y="52917"/>
                </a:lnTo>
                <a:lnTo>
                  <a:pt x="582568" y="52917"/>
                </a:lnTo>
                <a:lnTo>
                  <a:pt x="488315" y="1863"/>
                </a:lnTo>
                <a:lnTo>
                  <a:pt x="482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34457" y="4010405"/>
            <a:ext cx="144145" cy="833755"/>
          </a:xfrm>
          <a:custGeom>
            <a:avLst/>
            <a:gdLst/>
            <a:ahLst/>
            <a:cxnLst/>
            <a:rect l="l" t="t" r="r" b="b"/>
            <a:pathLst>
              <a:path w="144145" h="833754">
                <a:moveTo>
                  <a:pt x="13844" y="689844"/>
                </a:moveTo>
                <a:lnTo>
                  <a:pt x="7768" y="691896"/>
                </a:lnTo>
                <a:lnTo>
                  <a:pt x="3036" y="696112"/>
                </a:lnTo>
                <a:lnTo>
                  <a:pt x="386" y="701627"/>
                </a:lnTo>
                <a:lnTo>
                  <a:pt x="0" y="707737"/>
                </a:lnTo>
                <a:lnTo>
                  <a:pt x="2053" y="713740"/>
                </a:lnTo>
                <a:lnTo>
                  <a:pt x="71903" y="833501"/>
                </a:lnTo>
                <a:lnTo>
                  <a:pt x="90421" y="801751"/>
                </a:lnTo>
                <a:lnTo>
                  <a:pt x="55901" y="801751"/>
                </a:lnTo>
                <a:lnTo>
                  <a:pt x="55901" y="742587"/>
                </a:lnTo>
                <a:lnTo>
                  <a:pt x="29739" y="697738"/>
                </a:lnTo>
                <a:lnTo>
                  <a:pt x="25521" y="692931"/>
                </a:lnTo>
                <a:lnTo>
                  <a:pt x="19992" y="690245"/>
                </a:lnTo>
                <a:lnTo>
                  <a:pt x="13844" y="689844"/>
                </a:lnTo>
                <a:close/>
              </a:path>
              <a:path w="144145" h="833754">
                <a:moveTo>
                  <a:pt x="55901" y="742587"/>
                </a:moveTo>
                <a:lnTo>
                  <a:pt x="55901" y="801751"/>
                </a:lnTo>
                <a:lnTo>
                  <a:pt x="87905" y="801751"/>
                </a:lnTo>
                <a:lnTo>
                  <a:pt x="87905" y="793750"/>
                </a:lnTo>
                <a:lnTo>
                  <a:pt x="58060" y="793750"/>
                </a:lnTo>
                <a:lnTo>
                  <a:pt x="71903" y="770019"/>
                </a:lnTo>
                <a:lnTo>
                  <a:pt x="55901" y="742587"/>
                </a:lnTo>
                <a:close/>
              </a:path>
              <a:path w="144145" h="833754">
                <a:moveTo>
                  <a:pt x="129909" y="689844"/>
                </a:moveTo>
                <a:lnTo>
                  <a:pt x="123799" y="690245"/>
                </a:lnTo>
                <a:lnTo>
                  <a:pt x="118284" y="692931"/>
                </a:lnTo>
                <a:lnTo>
                  <a:pt x="114067" y="697738"/>
                </a:lnTo>
                <a:lnTo>
                  <a:pt x="87905" y="742587"/>
                </a:lnTo>
                <a:lnTo>
                  <a:pt x="87905" y="801751"/>
                </a:lnTo>
                <a:lnTo>
                  <a:pt x="90421" y="801751"/>
                </a:lnTo>
                <a:lnTo>
                  <a:pt x="141753" y="713740"/>
                </a:lnTo>
                <a:lnTo>
                  <a:pt x="143805" y="707737"/>
                </a:lnTo>
                <a:lnTo>
                  <a:pt x="143404" y="701627"/>
                </a:lnTo>
                <a:lnTo>
                  <a:pt x="140717" y="696112"/>
                </a:lnTo>
                <a:lnTo>
                  <a:pt x="135911" y="691896"/>
                </a:lnTo>
                <a:lnTo>
                  <a:pt x="129909" y="689844"/>
                </a:lnTo>
                <a:close/>
              </a:path>
              <a:path w="144145" h="833754">
                <a:moveTo>
                  <a:pt x="71903" y="770019"/>
                </a:moveTo>
                <a:lnTo>
                  <a:pt x="58060" y="793750"/>
                </a:lnTo>
                <a:lnTo>
                  <a:pt x="85746" y="793750"/>
                </a:lnTo>
                <a:lnTo>
                  <a:pt x="71903" y="770019"/>
                </a:lnTo>
                <a:close/>
              </a:path>
              <a:path w="144145" h="833754">
                <a:moveTo>
                  <a:pt x="87905" y="742587"/>
                </a:moveTo>
                <a:lnTo>
                  <a:pt x="71903" y="770019"/>
                </a:lnTo>
                <a:lnTo>
                  <a:pt x="85746" y="793750"/>
                </a:lnTo>
                <a:lnTo>
                  <a:pt x="87905" y="793750"/>
                </a:lnTo>
                <a:lnTo>
                  <a:pt x="87905" y="742587"/>
                </a:lnTo>
                <a:close/>
              </a:path>
              <a:path w="144145" h="833754">
                <a:moveTo>
                  <a:pt x="87905" y="0"/>
                </a:moveTo>
                <a:lnTo>
                  <a:pt x="55901" y="0"/>
                </a:lnTo>
                <a:lnTo>
                  <a:pt x="55901" y="742587"/>
                </a:lnTo>
                <a:lnTo>
                  <a:pt x="71903" y="770019"/>
                </a:lnTo>
                <a:lnTo>
                  <a:pt x="87905" y="742587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1834" y="4772130"/>
            <a:ext cx="946785" cy="144145"/>
          </a:xfrm>
          <a:custGeom>
            <a:avLst/>
            <a:gdLst/>
            <a:ahLst/>
            <a:cxnLst/>
            <a:rect l="l" t="t" r="r" b="b"/>
            <a:pathLst>
              <a:path w="946784" h="144145">
                <a:moveTo>
                  <a:pt x="125763" y="0"/>
                </a:moveTo>
                <a:lnTo>
                  <a:pt x="119760" y="2053"/>
                </a:lnTo>
                <a:lnTo>
                  <a:pt x="0" y="71903"/>
                </a:lnTo>
                <a:lnTo>
                  <a:pt x="119760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49" y="87905"/>
                </a:lnTo>
                <a:lnTo>
                  <a:pt x="31749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946784" h="144145">
                <a:moveTo>
                  <a:pt x="91040" y="55901"/>
                </a:moveTo>
                <a:lnTo>
                  <a:pt x="31749" y="55901"/>
                </a:lnTo>
                <a:lnTo>
                  <a:pt x="31749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946784" h="144145">
                <a:moveTo>
                  <a:pt x="94627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946276" y="87905"/>
                </a:lnTo>
                <a:lnTo>
                  <a:pt x="946276" y="55901"/>
                </a:lnTo>
                <a:close/>
              </a:path>
              <a:path w="946784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946784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946784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10654" y="362602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5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44057" y="3682746"/>
            <a:ext cx="144145" cy="2381885"/>
          </a:xfrm>
          <a:custGeom>
            <a:avLst/>
            <a:gdLst/>
            <a:ahLst/>
            <a:cxnLst/>
            <a:rect l="l" t="t" r="r" b="b"/>
            <a:pathLst>
              <a:path w="144145" h="2381885">
                <a:moveTo>
                  <a:pt x="13844" y="2237678"/>
                </a:moveTo>
                <a:lnTo>
                  <a:pt x="7768" y="2239733"/>
                </a:lnTo>
                <a:lnTo>
                  <a:pt x="3036" y="2243954"/>
                </a:lnTo>
                <a:lnTo>
                  <a:pt x="386" y="2249479"/>
                </a:lnTo>
                <a:lnTo>
                  <a:pt x="0" y="2255601"/>
                </a:lnTo>
                <a:lnTo>
                  <a:pt x="2053" y="2261616"/>
                </a:lnTo>
                <a:lnTo>
                  <a:pt x="71903" y="2381326"/>
                </a:lnTo>
                <a:lnTo>
                  <a:pt x="90429" y="2349576"/>
                </a:lnTo>
                <a:lnTo>
                  <a:pt x="55901" y="2349576"/>
                </a:lnTo>
                <a:lnTo>
                  <a:pt x="55901" y="2290336"/>
                </a:lnTo>
                <a:lnTo>
                  <a:pt x="29739" y="2245487"/>
                </a:lnTo>
                <a:lnTo>
                  <a:pt x="25521" y="2240741"/>
                </a:lnTo>
                <a:lnTo>
                  <a:pt x="19992" y="2238076"/>
                </a:lnTo>
                <a:lnTo>
                  <a:pt x="13844" y="2237678"/>
                </a:lnTo>
                <a:close/>
              </a:path>
              <a:path w="144145" h="2381885">
                <a:moveTo>
                  <a:pt x="55901" y="2290336"/>
                </a:moveTo>
                <a:lnTo>
                  <a:pt x="55901" y="2349576"/>
                </a:lnTo>
                <a:lnTo>
                  <a:pt x="87905" y="2349576"/>
                </a:lnTo>
                <a:lnTo>
                  <a:pt x="87905" y="2341498"/>
                </a:lnTo>
                <a:lnTo>
                  <a:pt x="58060" y="2341498"/>
                </a:lnTo>
                <a:lnTo>
                  <a:pt x="71903" y="2317768"/>
                </a:lnTo>
                <a:lnTo>
                  <a:pt x="55901" y="2290336"/>
                </a:lnTo>
                <a:close/>
              </a:path>
              <a:path w="144145" h="2381885">
                <a:moveTo>
                  <a:pt x="129909" y="2237678"/>
                </a:moveTo>
                <a:lnTo>
                  <a:pt x="123799" y="2238076"/>
                </a:lnTo>
                <a:lnTo>
                  <a:pt x="118284" y="2240741"/>
                </a:lnTo>
                <a:lnTo>
                  <a:pt x="114067" y="2245487"/>
                </a:lnTo>
                <a:lnTo>
                  <a:pt x="87905" y="2290336"/>
                </a:lnTo>
                <a:lnTo>
                  <a:pt x="87905" y="2349576"/>
                </a:lnTo>
                <a:lnTo>
                  <a:pt x="90429" y="2349576"/>
                </a:lnTo>
                <a:lnTo>
                  <a:pt x="141753" y="2261616"/>
                </a:lnTo>
                <a:lnTo>
                  <a:pt x="143805" y="2255601"/>
                </a:lnTo>
                <a:lnTo>
                  <a:pt x="143404" y="2249479"/>
                </a:lnTo>
                <a:lnTo>
                  <a:pt x="140717" y="2243954"/>
                </a:lnTo>
                <a:lnTo>
                  <a:pt x="135911" y="2239733"/>
                </a:lnTo>
                <a:lnTo>
                  <a:pt x="129909" y="2237678"/>
                </a:lnTo>
                <a:close/>
              </a:path>
              <a:path w="144145" h="2381885">
                <a:moveTo>
                  <a:pt x="71903" y="2317768"/>
                </a:moveTo>
                <a:lnTo>
                  <a:pt x="58060" y="2341498"/>
                </a:lnTo>
                <a:lnTo>
                  <a:pt x="85746" y="2341498"/>
                </a:lnTo>
                <a:lnTo>
                  <a:pt x="71903" y="2317768"/>
                </a:lnTo>
                <a:close/>
              </a:path>
              <a:path w="144145" h="2381885">
                <a:moveTo>
                  <a:pt x="87905" y="2290336"/>
                </a:moveTo>
                <a:lnTo>
                  <a:pt x="71903" y="2317768"/>
                </a:lnTo>
                <a:lnTo>
                  <a:pt x="85746" y="2341498"/>
                </a:lnTo>
                <a:lnTo>
                  <a:pt x="87905" y="2341498"/>
                </a:lnTo>
                <a:lnTo>
                  <a:pt x="87905" y="2290336"/>
                </a:lnTo>
                <a:close/>
              </a:path>
              <a:path w="144145" h="2381885">
                <a:moveTo>
                  <a:pt x="87905" y="0"/>
                </a:moveTo>
                <a:lnTo>
                  <a:pt x="55901" y="0"/>
                </a:lnTo>
                <a:lnTo>
                  <a:pt x="55901" y="2290336"/>
                </a:lnTo>
                <a:lnTo>
                  <a:pt x="71903" y="2317768"/>
                </a:lnTo>
                <a:lnTo>
                  <a:pt x="87905" y="229033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2634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2743834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2743834" h="144145">
                <a:moveTo>
                  <a:pt x="27433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2743326" y="87881"/>
                </a:lnTo>
                <a:lnTo>
                  <a:pt x="2743326" y="55877"/>
                </a:lnTo>
                <a:close/>
              </a:path>
              <a:path w="27438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27438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27438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29854" y="360163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1840" y="1250950"/>
            <a:ext cx="3401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4561" y="2972561"/>
            <a:ext cx="3429000" cy="1324610"/>
          </a:xfrm>
          <a:custGeom>
            <a:avLst/>
            <a:gdLst/>
            <a:ahLst/>
            <a:cxnLst/>
            <a:rect l="l" t="t" r="r" b="b"/>
            <a:pathLst>
              <a:path w="3429000" h="1324610">
                <a:moveTo>
                  <a:pt x="3208273" y="0"/>
                </a:moveTo>
                <a:lnTo>
                  <a:pt x="220725" y="0"/>
                </a:lnTo>
                <a:lnTo>
                  <a:pt x="176237" y="4483"/>
                </a:lnTo>
                <a:lnTo>
                  <a:pt x="134802" y="17343"/>
                </a:lnTo>
                <a:lnTo>
                  <a:pt x="97308" y="37692"/>
                </a:lnTo>
                <a:lnTo>
                  <a:pt x="64642" y="64642"/>
                </a:lnTo>
                <a:lnTo>
                  <a:pt x="37692" y="97308"/>
                </a:lnTo>
                <a:lnTo>
                  <a:pt x="17343" y="134802"/>
                </a:lnTo>
                <a:lnTo>
                  <a:pt x="4483" y="176237"/>
                </a:lnTo>
                <a:lnTo>
                  <a:pt x="0" y="220725"/>
                </a:lnTo>
                <a:lnTo>
                  <a:pt x="0" y="1103630"/>
                </a:lnTo>
                <a:lnTo>
                  <a:pt x="4483" y="1148118"/>
                </a:lnTo>
                <a:lnTo>
                  <a:pt x="17343" y="1189553"/>
                </a:lnTo>
                <a:lnTo>
                  <a:pt x="37692" y="1227047"/>
                </a:lnTo>
                <a:lnTo>
                  <a:pt x="64642" y="1259713"/>
                </a:lnTo>
                <a:lnTo>
                  <a:pt x="97308" y="1286663"/>
                </a:lnTo>
                <a:lnTo>
                  <a:pt x="134802" y="1307012"/>
                </a:lnTo>
                <a:lnTo>
                  <a:pt x="176237" y="1319872"/>
                </a:lnTo>
                <a:lnTo>
                  <a:pt x="220725" y="1324356"/>
                </a:lnTo>
                <a:lnTo>
                  <a:pt x="3208273" y="1324356"/>
                </a:lnTo>
                <a:lnTo>
                  <a:pt x="3252762" y="1319872"/>
                </a:lnTo>
                <a:lnTo>
                  <a:pt x="3294197" y="1307012"/>
                </a:lnTo>
                <a:lnTo>
                  <a:pt x="3331691" y="1286663"/>
                </a:lnTo>
                <a:lnTo>
                  <a:pt x="3364356" y="1259713"/>
                </a:lnTo>
                <a:lnTo>
                  <a:pt x="3391307" y="1227047"/>
                </a:lnTo>
                <a:lnTo>
                  <a:pt x="3411656" y="1189553"/>
                </a:lnTo>
                <a:lnTo>
                  <a:pt x="3424516" y="1148118"/>
                </a:lnTo>
                <a:lnTo>
                  <a:pt x="3428999" y="1103630"/>
                </a:lnTo>
                <a:lnTo>
                  <a:pt x="3428999" y="220725"/>
                </a:lnTo>
                <a:lnTo>
                  <a:pt x="3424516" y="176237"/>
                </a:lnTo>
                <a:lnTo>
                  <a:pt x="3411656" y="134802"/>
                </a:lnTo>
                <a:lnTo>
                  <a:pt x="3391307" y="97308"/>
                </a:lnTo>
                <a:lnTo>
                  <a:pt x="3364356" y="64642"/>
                </a:lnTo>
                <a:lnTo>
                  <a:pt x="3331691" y="37692"/>
                </a:lnTo>
                <a:lnTo>
                  <a:pt x="3294197" y="17343"/>
                </a:lnTo>
                <a:lnTo>
                  <a:pt x="3252762" y="4483"/>
                </a:lnTo>
                <a:lnTo>
                  <a:pt x="320827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34561" y="2972561"/>
            <a:ext cx="3429000" cy="1324610"/>
          </a:xfrm>
          <a:custGeom>
            <a:avLst/>
            <a:gdLst/>
            <a:ahLst/>
            <a:cxnLst/>
            <a:rect l="l" t="t" r="r" b="b"/>
            <a:pathLst>
              <a:path w="3429000" h="1324610">
                <a:moveTo>
                  <a:pt x="0" y="220725"/>
                </a:moveTo>
                <a:lnTo>
                  <a:pt x="4483" y="176237"/>
                </a:lnTo>
                <a:lnTo>
                  <a:pt x="17343" y="134802"/>
                </a:lnTo>
                <a:lnTo>
                  <a:pt x="37692" y="97308"/>
                </a:lnTo>
                <a:lnTo>
                  <a:pt x="64642" y="64642"/>
                </a:lnTo>
                <a:lnTo>
                  <a:pt x="97308" y="37692"/>
                </a:lnTo>
                <a:lnTo>
                  <a:pt x="134802" y="17343"/>
                </a:lnTo>
                <a:lnTo>
                  <a:pt x="176237" y="4483"/>
                </a:lnTo>
                <a:lnTo>
                  <a:pt x="220725" y="0"/>
                </a:lnTo>
                <a:lnTo>
                  <a:pt x="3208273" y="0"/>
                </a:lnTo>
                <a:lnTo>
                  <a:pt x="3252762" y="4483"/>
                </a:lnTo>
                <a:lnTo>
                  <a:pt x="3294197" y="17343"/>
                </a:lnTo>
                <a:lnTo>
                  <a:pt x="3331691" y="37692"/>
                </a:lnTo>
                <a:lnTo>
                  <a:pt x="3364356" y="64642"/>
                </a:lnTo>
                <a:lnTo>
                  <a:pt x="3391307" y="97308"/>
                </a:lnTo>
                <a:lnTo>
                  <a:pt x="3411656" y="134802"/>
                </a:lnTo>
                <a:lnTo>
                  <a:pt x="3424516" y="176237"/>
                </a:lnTo>
                <a:lnTo>
                  <a:pt x="3428999" y="220725"/>
                </a:lnTo>
                <a:lnTo>
                  <a:pt x="3428999" y="1103630"/>
                </a:lnTo>
                <a:lnTo>
                  <a:pt x="3424516" y="1148118"/>
                </a:lnTo>
                <a:lnTo>
                  <a:pt x="3411656" y="1189553"/>
                </a:lnTo>
                <a:lnTo>
                  <a:pt x="3391307" y="1227047"/>
                </a:lnTo>
                <a:lnTo>
                  <a:pt x="3364356" y="1259713"/>
                </a:lnTo>
                <a:lnTo>
                  <a:pt x="3331691" y="1286663"/>
                </a:lnTo>
                <a:lnTo>
                  <a:pt x="3294197" y="1307012"/>
                </a:lnTo>
                <a:lnTo>
                  <a:pt x="3252762" y="1319872"/>
                </a:lnTo>
                <a:lnTo>
                  <a:pt x="3208273" y="1324356"/>
                </a:lnTo>
                <a:lnTo>
                  <a:pt x="220725" y="1324356"/>
                </a:lnTo>
                <a:lnTo>
                  <a:pt x="176237" y="1319872"/>
                </a:lnTo>
                <a:lnTo>
                  <a:pt x="134802" y="1307012"/>
                </a:lnTo>
                <a:lnTo>
                  <a:pt x="97308" y="1286663"/>
                </a:lnTo>
                <a:lnTo>
                  <a:pt x="64642" y="1259713"/>
                </a:lnTo>
                <a:lnTo>
                  <a:pt x="37692" y="1227047"/>
                </a:lnTo>
                <a:lnTo>
                  <a:pt x="17343" y="1189553"/>
                </a:lnTo>
                <a:lnTo>
                  <a:pt x="4483" y="1148118"/>
                </a:lnTo>
                <a:lnTo>
                  <a:pt x="0" y="1103630"/>
                </a:lnTo>
                <a:lnTo>
                  <a:pt x="0" y="22072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32971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9561" y="32773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7954" y="33748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954" y="3374897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2994" y="3213607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8144" y="3899408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3961" y="3286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3961" y="4505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161" y="3277361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9247" y="3553838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58543" y="55246"/>
                </a:moveTo>
                <a:lnTo>
                  <a:pt x="654126" y="55246"/>
                </a:lnTo>
                <a:lnTo>
                  <a:pt x="654342" y="87250"/>
                </a:lnTo>
                <a:lnTo>
                  <a:pt x="595127" y="87653"/>
                </a:lnTo>
                <a:lnTo>
                  <a:pt x="550456" y="114174"/>
                </a:lnTo>
                <a:lnTo>
                  <a:pt x="545735" y="118391"/>
                </a:lnTo>
                <a:lnTo>
                  <a:pt x="543105" y="123906"/>
                </a:lnTo>
                <a:lnTo>
                  <a:pt x="542747" y="130016"/>
                </a:lnTo>
                <a:lnTo>
                  <a:pt x="544842" y="136018"/>
                </a:lnTo>
                <a:lnTo>
                  <a:pt x="549101" y="140749"/>
                </a:lnTo>
                <a:lnTo>
                  <a:pt x="554645" y="143384"/>
                </a:lnTo>
                <a:lnTo>
                  <a:pt x="560767" y="143734"/>
                </a:lnTo>
                <a:lnTo>
                  <a:pt x="566762" y="141606"/>
                </a:lnTo>
                <a:lnTo>
                  <a:pt x="685990" y="70994"/>
                </a:lnTo>
                <a:lnTo>
                  <a:pt x="658543" y="55246"/>
                </a:lnTo>
                <a:close/>
              </a:path>
              <a:path w="686435" h="144145">
                <a:moveTo>
                  <a:pt x="595002" y="55648"/>
                </a:moveTo>
                <a:lnTo>
                  <a:pt x="0" y="59691"/>
                </a:lnTo>
                <a:lnTo>
                  <a:pt x="228" y="91695"/>
                </a:lnTo>
                <a:lnTo>
                  <a:pt x="595127" y="87653"/>
                </a:lnTo>
                <a:lnTo>
                  <a:pt x="622465" y="71422"/>
                </a:lnTo>
                <a:lnTo>
                  <a:pt x="595002" y="55648"/>
                </a:lnTo>
                <a:close/>
              </a:path>
              <a:path w="686435" h="144145">
                <a:moveTo>
                  <a:pt x="622465" y="71422"/>
                </a:moveTo>
                <a:lnTo>
                  <a:pt x="595127" y="87653"/>
                </a:lnTo>
                <a:lnTo>
                  <a:pt x="654342" y="87250"/>
                </a:lnTo>
                <a:lnTo>
                  <a:pt x="654327" y="85091"/>
                </a:lnTo>
                <a:lnTo>
                  <a:pt x="646264" y="85091"/>
                </a:lnTo>
                <a:lnTo>
                  <a:pt x="622465" y="71422"/>
                </a:lnTo>
                <a:close/>
              </a:path>
              <a:path w="686435" h="144145">
                <a:moveTo>
                  <a:pt x="646074" y="57405"/>
                </a:moveTo>
                <a:lnTo>
                  <a:pt x="622465" y="71422"/>
                </a:lnTo>
                <a:lnTo>
                  <a:pt x="646264" y="85091"/>
                </a:lnTo>
                <a:lnTo>
                  <a:pt x="646074" y="57405"/>
                </a:lnTo>
                <a:close/>
              </a:path>
              <a:path w="686435" h="144145">
                <a:moveTo>
                  <a:pt x="654140" y="57405"/>
                </a:moveTo>
                <a:lnTo>
                  <a:pt x="646074" y="57405"/>
                </a:lnTo>
                <a:lnTo>
                  <a:pt x="646264" y="85091"/>
                </a:lnTo>
                <a:lnTo>
                  <a:pt x="654327" y="85091"/>
                </a:lnTo>
                <a:lnTo>
                  <a:pt x="654140" y="57405"/>
                </a:lnTo>
                <a:close/>
              </a:path>
              <a:path w="686435" h="144145">
                <a:moveTo>
                  <a:pt x="654126" y="55246"/>
                </a:moveTo>
                <a:lnTo>
                  <a:pt x="595002" y="55648"/>
                </a:lnTo>
                <a:lnTo>
                  <a:pt x="622465" y="71422"/>
                </a:lnTo>
                <a:lnTo>
                  <a:pt x="646074" y="57405"/>
                </a:lnTo>
                <a:lnTo>
                  <a:pt x="654140" y="57405"/>
                </a:lnTo>
                <a:lnTo>
                  <a:pt x="654126" y="55246"/>
                </a:lnTo>
                <a:close/>
              </a:path>
              <a:path w="686435" h="144145">
                <a:moveTo>
                  <a:pt x="559773" y="0"/>
                </a:moveTo>
                <a:lnTo>
                  <a:pt x="553656" y="430"/>
                </a:lnTo>
                <a:lnTo>
                  <a:pt x="548149" y="3123"/>
                </a:lnTo>
                <a:lnTo>
                  <a:pt x="543953" y="7875"/>
                </a:lnTo>
                <a:lnTo>
                  <a:pt x="541945" y="13950"/>
                </a:lnTo>
                <a:lnTo>
                  <a:pt x="542386" y="20083"/>
                </a:lnTo>
                <a:lnTo>
                  <a:pt x="545087" y="25574"/>
                </a:lnTo>
                <a:lnTo>
                  <a:pt x="549859" y="29719"/>
                </a:lnTo>
                <a:lnTo>
                  <a:pt x="595002" y="55648"/>
                </a:lnTo>
                <a:lnTo>
                  <a:pt x="658543" y="55246"/>
                </a:lnTo>
                <a:lnTo>
                  <a:pt x="565797" y="2033"/>
                </a:lnTo>
                <a:lnTo>
                  <a:pt x="559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3746" y="3542658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78145" y="49916"/>
                </a:moveTo>
                <a:lnTo>
                  <a:pt x="273177" y="49916"/>
                </a:lnTo>
                <a:lnTo>
                  <a:pt x="275209" y="81793"/>
                </a:lnTo>
                <a:lnTo>
                  <a:pt x="216166" y="85499"/>
                </a:lnTo>
                <a:lnTo>
                  <a:pt x="172973" y="114432"/>
                </a:lnTo>
                <a:lnTo>
                  <a:pt x="168493" y="118959"/>
                </a:lnTo>
                <a:lnTo>
                  <a:pt x="166179" y="124640"/>
                </a:lnTo>
                <a:lnTo>
                  <a:pt x="166151" y="130774"/>
                </a:lnTo>
                <a:lnTo>
                  <a:pt x="168528" y="136657"/>
                </a:lnTo>
                <a:lnTo>
                  <a:pt x="173055" y="141138"/>
                </a:lnTo>
                <a:lnTo>
                  <a:pt x="178736" y="143452"/>
                </a:lnTo>
                <a:lnTo>
                  <a:pt x="184870" y="143480"/>
                </a:lnTo>
                <a:lnTo>
                  <a:pt x="190753" y="141102"/>
                </a:lnTo>
                <a:lnTo>
                  <a:pt x="305942" y="63886"/>
                </a:lnTo>
                <a:lnTo>
                  <a:pt x="278145" y="49916"/>
                </a:lnTo>
                <a:close/>
              </a:path>
              <a:path w="306069" h="143510">
                <a:moveTo>
                  <a:pt x="214129" y="53595"/>
                </a:moveTo>
                <a:lnTo>
                  <a:pt x="0" y="66934"/>
                </a:lnTo>
                <a:lnTo>
                  <a:pt x="2031" y="98938"/>
                </a:lnTo>
                <a:lnTo>
                  <a:pt x="216166" y="85499"/>
                </a:lnTo>
                <a:lnTo>
                  <a:pt x="242504" y="67855"/>
                </a:lnTo>
                <a:lnTo>
                  <a:pt x="214129" y="53595"/>
                </a:lnTo>
                <a:close/>
              </a:path>
              <a:path w="306069" h="143510">
                <a:moveTo>
                  <a:pt x="242504" y="67855"/>
                </a:moveTo>
                <a:lnTo>
                  <a:pt x="216166" y="85499"/>
                </a:lnTo>
                <a:lnTo>
                  <a:pt x="275209" y="81793"/>
                </a:lnTo>
                <a:lnTo>
                  <a:pt x="275103" y="80142"/>
                </a:lnTo>
                <a:lnTo>
                  <a:pt x="266953" y="80142"/>
                </a:lnTo>
                <a:lnTo>
                  <a:pt x="242504" y="67855"/>
                </a:lnTo>
                <a:close/>
              </a:path>
              <a:path w="306069" h="143510">
                <a:moveTo>
                  <a:pt x="265303" y="52583"/>
                </a:moveTo>
                <a:lnTo>
                  <a:pt x="242504" y="67855"/>
                </a:lnTo>
                <a:lnTo>
                  <a:pt x="266953" y="80142"/>
                </a:lnTo>
                <a:lnTo>
                  <a:pt x="265303" y="52583"/>
                </a:lnTo>
                <a:close/>
              </a:path>
              <a:path w="306069" h="143510">
                <a:moveTo>
                  <a:pt x="273347" y="52583"/>
                </a:moveTo>
                <a:lnTo>
                  <a:pt x="265303" y="52583"/>
                </a:lnTo>
                <a:lnTo>
                  <a:pt x="266953" y="80142"/>
                </a:lnTo>
                <a:lnTo>
                  <a:pt x="275103" y="80142"/>
                </a:lnTo>
                <a:lnTo>
                  <a:pt x="273347" y="52583"/>
                </a:lnTo>
                <a:close/>
              </a:path>
              <a:path w="306069" h="143510">
                <a:moveTo>
                  <a:pt x="273177" y="49916"/>
                </a:moveTo>
                <a:lnTo>
                  <a:pt x="214129" y="53595"/>
                </a:lnTo>
                <a:lnTo>
                  <a:pt x="242504" y="67855"/>
                </a:lnTo>
                <a:lnTo>
                  <a:pt x="265303" y="52583"/>
                </a:lnTo>
                <a:lnTo>
                  <a:pt x="273347" y="52583"/>
                </a:lnTo>
                <a:lnTo>
                  <a:pt x="273177" y="49916"/>
                </a:lnTo>
                <a:close/>
              </a:path>
              <a:path w="306069" h="143510">
                <a:moveTo>
                  <a:pt x="175940" y="0"/>
                </a:moveTo>
                <a:lnTo>
                  <a:pt x="169846" y="783"/>
                </a:lnTo>
                <a:lnTo>
                  <a:pt x="164490" y="3782"/>
                </a:lnTo>
                <a:lnTo>
                  <a:pt x="160528" y="8768"/>
                </a:lnTo>
                <a:lnTo>
                  <a:pt x="158871" y="14890"/>
                </a:lnTo>
                <a:lnTo>
                  <a:pt x="159654" y="20976"/>
                </a:lnTo>
                <a:lnTo>
                  <a:pt x="162653" y="26324"/>
                </a:lnTo>
                <a:lnTo>
                  <a:pt x="167640" y="30231"/>
                </a:lnTo>
                <a:lnTo>
                  <a:pt x="214129" y="53595"/>
                </a:lnTo>
                <a:lnTo>
                  <a:pt x="273177" y="49916"/>
                </a:lnTo>
                <a:lnTo>
                  <a:pt x="278145" y="49916"/>
                </a:lnTo>
                <a:lnTo>
                  <a:pt x="182117" y="1656"/>
                </a:lnTo>
                <a:lnTo>
                  <a:pt x="17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9885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5" h="144145">
                <a:moveTo>
                  <a:pt x="125712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12" y="143759"/>
                </a:lnTo>
                <a:lnTo>
                  <a:pt x="131822" y="143361"/>
                </a:lnTo>
                <a:lnTo>
                  <a:pt x="137337" y="140696"/>
                </a:lnTo>
                <a:lnTo>
                  <a:pt x="141554" y="135951"/>
                </a:lnTo>
                <a:lnTo>
                  <a:pt x="143608" y="129937"/>
                </a:lnTo>
                <a:lnTo>
                  <a:pt x="143221" y="123814"/>
                </a:lnTo>
                <a:lnTo>
                  <a:pt x="140571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71" y="25469"/>
                </a:lnTo>
                <a:lnTo>
                  <a:pt x="143221" y="19944"/>
                </a:lnTo>
                <a:lnTo>
                  <a:pt x="143608" y="13822"/>
                </a:lnTo>
                <a:lnTo>
                  <a:pt x="141554" y="7808"/>
                </a:lnTo>
                <a:lnTo>
                  <a:pt x="137337" y="3062"/>
                </a:lnTo>
                <a:lnTo>
                  <a:pt x="131822" y="397"/>
                </a:lnTo>
                <a:lnTo>
                  <a:pt x="125712" y="0"/>
                </a:lnTo>
                <a:close/>
              </a:path>
              <a:path w="27438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743835" h="144145">
                <a:moveTo>
                  <a:pt x="27432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743276" y="87881"/>
                </a:lnTo>
                <a:lnTo>
                  <a:pt x="2743276" y="55877"/>
                </a:lnTo>
                <a:close/>
              </a:path>
              <a:path w="27438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7438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7438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8082" y="3963034"/>
            <a:ext cx="144145" cy="2100580"/>
          </a:xfrm>
          <a:custGeom>
            <a:avLst/>
            <a:gdLst/>
            <a:ahLst/>
            <a:cxnLst/>
            <a:rect l="l" t="t" r="r" b="b"/>
            <a:pathLst>
              <a:path w="144144" h="2100579">
                <a:moveTo>
                  <a:pt x="71879" y="63565"/>
                </a:moveTo>
                <a:lnTo>
                  <a:pt x="55877" y="90997"/>
                </a:lnTo>
                <a:lnTo>
                  <a:pt x="55877" y="2100389"/>
                </a:lnTo>
                <a:lnTo>
                  <a:pt x="87881" y="2100389"/>
                </a:lnTo>
                <a:lnTo>
                  <a:pt x="87881" y="90997"/>
                </a:lnTo>
                <a:lnTo>
                  <a:pt x="71879" y="63565"/>
                </a:lnTo>
                <a:close/>
              </a:path>
              <a:path w="144144" h="2100579">
                <a:moveTo>
                  <a:pt x="71879" y="0"/>
                </a:moveTo>
                <a:lnTo>
                  <a:pt x="2055" y="119760"/>
                </a:lnTo>
                <a:lnTo>
                  <a:pt x="0" y="125763"/>
                </a:lnTo>
                <a:lnTo>
                  <a:pt x="397" y="131873"/>
                </a:lnTo>
                <a:lnTo>
                  <a:pt x="3062" y="137388"/>
                </a:lnTo>
                <a:lnTo>
                  <a:pt x="7808" y="141604"/>
                </a:lnTo>
                <a:lnTo>
                  <a:pt x="13822" y="143658"/>
                </a:lnTo>
                <a:lnTo>
                  <a:pt x="19944" y="143271"/>
                </a:lnTo>
                <a:lnTo>
                  <a:pt x="25469" y="140622"/>
                </a:lnTo>
                <a:lnTo>
                  <a:pt x="29690" y="135889"/>
                </a:lnTo>
                <a:lnTo>
                  <a:pt x="55877" y="90997"/>
                </a:lnTo>
                <a:lnTo>
                  <a:pt x="55877" y="31876"/>
                </a:lnTo>
                <a:lnTo>
                  <a:pt x="90471" y="31876"/>
                </a:lnTo>
                <a:lnTo>
                  <a:pt x="71879" y="0"/>
                </a:lnTo>
                <a:close/>
              </a:path>
              <a:path w="144144" h="2100579">
                <a:moveTo>
                  <a:pt x="90471" y="31876"/>
                </a:moveTo>
                <a:lnTo>
                  <a:pt x="87881" y="31876"/>
                </a:lnTo>
                <a:lnTo>
                  <a:pt x="87881" y="90997"/>
                </a:lnTo>
                <a:lnTo>
                  <a:pt x="114069" y="135889"/>
                </a:lnTo>
                <a:lnTo>
                  <a:pt x="118281" y="140622"/>
                </a:lnTo>
                <a:lnTo>
                  <a:pt x="123787" y="143271"/>
                </a:lnTo>
                <a:lnTo>
                  <a:pt x="129888" y="143658"/>
                </a:lnTo>
                <a:lnTo>
                  <a:pt x="135887" y="141604"/>
                </a:lnTo>
                <a:lnTo>
                  <a:pt x="140693" y="137388"/>
                </a:lnTo>
                <a:lnTo>
                  <a:pt x="143380" y="131873"/>
                </a:lnTo>
                <a:lnTo>
                  <a:pt x="143781" y="125763"/>
                </a:lnTo>
                <a:lnTo>
                  <a:pt x="141729" y="119760"/>
                </a:lnTo>
                <a:lnTo>
                  <a:pt x="90471" y="31876"/>
                </a:lnTo>
                <a:close/>
              </a:path>
              <a:path w="144144" h="2100579">
                <a:moveTo>
                  <a:pt x="87881" y="31876"/>
                </a:moveTo>
                <a:lnTo>
                  <a:pt x="55877" y="31876"/>
                </a:lnTo>
                <a:lnTo>
                  <a:pt x="55877" y="90997"/>
                </a:lnTo>
                <a:lnTo>
                  <a:pt x="71879" y="63565"/>
                </a:lnTo>
                <a:lnTo>
                  <a:pt x="58062" y="39877"/>
                </a:lnTo>
                <a:lnTo>
                  <a:pt x="87881" y="39877"/>
                </a:lnTo>
                <a:lnTo>
                  <a:pt x="87881" y="31876"/>
                </a:lnTo>
                <a:close/>
              </a:path>
              <a:path w="144144" h="2100579">
                <a:moveTo>
                  <a:pt x="87881" y="39877"/>
                </a:moveTo>
                <a:lnTo>
                  <a:pt x="85697" y="39877"/>
                </a:lnTo>
                <a:lnTo>
                  <a:pt x="71879" y="63565"/>
                </a:lnTo>
                <a:lnTo>
                  <a:pt x="87881" y="90997"/>
                </a:lnTo>
                <a:lnTo>
                  <a:pt x="87881" y="39877"/>
                </a:lnTo>
                <a:close/>
              </a:path>
              <a:path w="144144" h="2100579">
                <a:moveTo>
                  <a:pt x="85697" y="39877"/>
                </a:moveTo>
                <a:lnTo>
                  <a:pt x="58062" y="39877"/>
                </a:lnTo>
                <a:lnTo>
                  <a:pt x="71879" y="63565"/>
                </a:lnTo>
                <a:lnTo>
                  <a:pt x="85697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4235" y="4772131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49" y="87903"/>
                </a:lnTo>
                <a:lnTo>
                  <a:pt x="31749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49" y="55899"/>
                </a:lnTo>
                <a:lnTo>
                  <a:pt x="31749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2460" y="3944746"/>
            <a:ext cx="144145" cy="900430"/>
          </a:xfrm>
          <a:custGeom>
            <a:avLst/>
            <a:gdLst/>
            <a:ahLst/>
            <a:cxnLst/>
            <a:rect l="l" t="t" r="r" b="b"/>
            <a:pathLst>
              <a:path w="144144" h="900429">
                <a:moveTo>
                  <a:pt x="71901" y="63608"/>
                </a:moveTo>
                <a:lnTo>
                  <a:pt x="55899" y="91040"/>
                </a:lnTo>
                <a:lnTo>
                  <a:pt x="55899" y="900302"/>
                </a:lnTo>
                <a:lnTo>
                  <a:pt x="87903" y="90030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900429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900429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900429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900429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900429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8145" y="3546002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14129" y="89884"/>
                </a:moveTo>
                <a:lnTo>
                  <a:pt x="167640" y="113248"/>
                </a:lnTo>
                <a:lnTo>
                  <a:pt x="162653" y="117155"/>
                </a:lnTo>
                <a:lnTo>
                  <a:pt x="159654" y="122503"/>
                </a:lnTo>
                <a:lnTo>
                  <a:pt x="158871" y="128589"/>
                </a:lnTo>
                <a:lnTo>
                  <a:pt x="160528" y="134711"/>
                </a:lnTo>
                <a:lnTo>
                  <a:pt x="164490" y="139698"/>
                </a:lnTo>
                <a:lnTo>
                  <a:pt x="169846" y="142696"/>
                </a:lnTo>
                <a:lnTo>
                  <a:pt x="175940" y="143480"/>
                </a:lnTo>
                <a:lnTo>
                  <a:pt x="182118" y="141823"/>
                </a:lnTo>
                <a:lnTo>
                  <a:pt x="278145" y="93563"/>
                </a:lnTo>
                <a:lnTo>
                  <a:pt x="273177" y="93563"/>
                </a:lnTo>
                <a:lnTo>
                  <a:pt x="214129" y="89884"/>
                </a:lnTo>
                <a:close/>
              </a:path>
              <a:path w="306069" h="143510">
                <a:moveTo>
                  <a:pt x="242504" y="75624"/>
                </a:moveTo>
                <a:lnTo>
                  <a:pt x="214129" y="89884"/>
                </a:lnTo>
                <a:lnTo>
                  <a:pt x="273177" y="93563"/>
                </a:lnTo>
                <a:lnTo>
                  <a:pt x="273347" y="90896"/>
                </a:lnTo>
                <a:lnTo>
                  <a:pt x="265303" y="90896"/>
                </a:lnTo>
                <a:lnTo>
                  <a:pt x="242504" y="75624"/>
                </a:lnTo>
                <a:close/>
              </a:path>
              <a:path w="306069" h="143510">
                <a:moveTo>
                  <a:pt x="184870" y="0"/>
                </a:moveTo>
                <a:lnTo>
                  <a:pt x="178736" y="27"/>
                </a:lnTo>
                <a:lnTo>
                  <a:pt x="173055" y="2341"/>
                </a:lnTo>
                <a:lnTo>
                  <a:pt x="168529" y="6822"/>
                </a:lnTo>
                <a:lnTo>
                  <a:pt x="166151" y="12705"/>
                </a:lnTo>
                <a:lnTo>
                  <a:pt x="166179" y="18839"/>
                </a:lnTo>
                <a:lnTo>
                  <a:pt x="168493" y="24520"/>
                </a:lnTo>
                <a:lnTo>
                  <a:pt x="172974" y="29047"/>
                </a:lnTo>
                <a:lnTo>
                  <a:pt x="216166" y="57980"/>
                </a:lnTo>
                <a:lnTo>
                  <a:pt x="275209" y="61686"/>
                </a:lnTo>
                <a:lnTo>
                  <a:pt x="273177" y="93563"/>
                </a:lnTo>
                <a:lnTo>
                  <a:pt x="278145" y="93563"/>
                </a:lnTo>
                <a:lnTo>
                  <a:pt x="305943" y="79593"/>
                </a:lnTo>
                <a:lnTo>
                  <a:pt x="190754" y="2377"/>
                </a:lnTo>
                <a:lnTo>
                  <a:pt x="184870" y="0"/>
                </a:lnTo>
                <a:close/>
              </a:path>
              <a:path w="306069" h="143510">
                <a:moveTo>
                  <a:pt x="266954" y="63337"/>
                </a:moveTo>
                <a:lnTo>
                  <a:pt x="242504" y="75624"/>
                </a:lnTo>
                <a:lnTo>
                  <a:pt x="265303" y="90896"/>
                </a:lnTo>
                <a:lnTo>
                  <a:pt x="266954" y="63337"/>
                </a:lnTo>
                <a:close/>
              </a:path>
              <a:path w="306069" h="143510">
                <a:moveTo>
                  <a:pt x="275103" y="63337"/>
                </a:moveTo>
                <a:lnTo>
                  <a:pt x="266954" y="63337"/>
                </a:lnTo>
                <a:lnTo>
                  <a:pt x="265303" y="90896"/>
                </a:lnTo>
                <a:lnTo>
                  <a:pt x="273347" y="90896"/>
                </a:lnTo>
                <a:lnTo>
                  <a:pt x="275103" y="63337"/>
                </a:lnTo>
                <a:close/>
              </a:path>
              <a:path w="306069" h="143510">
                <a:moveTo>
                  <a:pt x="2031" y="44541"/>
                </a:moveTo>
                <a:lnTo>
                  <a:pt x="0" y="76545"/>
                </a:lnTo>
                <a:lnTo>
                  <a:pt x="214129" y="89884"/>
                </a:lnTo>
                <a:lnTo>
                  <a:pt x="242504" y="75624"/>
                </a:lnTo>
                <a:lnTo>
                  <a:pt x="216166" y="57980"/>
                </a:lnTo>
                <a:lnTo>
                  <a:pt x="2031" y="44541"/>
                </a:lnTo>
                <a:close/>
              </a:path>
              <a:path w="306069" h="143510">
                <a:moveTo>
                  <a:pt x="216166" y="57980"/>
                </a:moveTo>
                <a:lnTo>
                  <a:pt x="242504" y="75624"/>
                </a:lnTo>
                <a:lnTo>
                  <a:pt x="266954" y="63337"/>
                </a:lnTo>
                <a:lnTo>
                  <a:pt x="275103" y="63337"/>
                </a:lnTo>
                <a:lnTo>
                  <a:pt x="275209" y="61686"/>
                </a:lnTo>
                <a:lnTo>
                  <a:pt x="216166" y="5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3308" y="354578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82439" y="54409"/>
                </a:moveTo>
                <a:lnTo>
                  <a:pt x="577976" y="54409"/>
                </a:lnTo>
                <a:lnTo>
                  <a:pt x="578484" y="86413"/>
                </a:lnTo>
                <a:lnTo>
                  <a:pt x="519182" y="87338"/>
                </a:lnTo>
                <a:lnTo>
                  <a:pt x="474725" y="114226"/>
                </a:lnTo>
                <a:lnTo>
                  <a:pt x="470088" y="118516"/>
                </a:lnTo>
                <a:lnTo>
                  <a:pt x="467534" y="124069"/>
                </a:lnTo>
                <a:lnTo>
                  <a:pt x="467242" y="130192"/>
                </a:lnTo>
                <a:lnTo>
                  <a:pt x="469391" y="136197"/>
                </a:lnTo>
                <a:lnTo>
                  <a:pt x="473682" y="140835"/>
                </a:lnTo>
                <a:lnTo>
                  <a:pt x="479234" y="143388"/>
                </a:lnTo>
                <a:lnTo>
                  <a:pt x="485358" y="143680"/>
                </a:lnTo>
                <a:lnTo>
                  <a:pt x="491363" y="141531"/>
                </a:lnTo>
                <a:lnTo>
                  <a:pt x="609980" y="69903"/>
                </a:lnTo>
                <a:lnTo>
                  <a:pt x="582439" y="54409"/>
                </a:lnTo>
                <a:close/>
              </a:path>
              <a:path w="610235" h="144145">
                <a:moveTo>
                  <a:pt x="518695" y="55334"/>
                </a:moveTo>
                <a:lnTo>
                  <a:pt x="0" y="63426"/>
                </a:lnTo>
                <a:lnTo>
                  <a:pt x="507" y="95430"/>
                </a:lnTo>
                <a:lnTo>
                  <a:pt x="519182" y="87338"/>
                </a:lnTo>
                <a:lnTo>
                  <a:pt x="546370" y="70895"/>
                </a:lnTo>
                <a:lnTo>
                  <a:pt x="518695" y="55334"/>
                </a:lnTo>
                <a:close/>
              </a:path>
              <a:path w="610235" h="144145">
                <a:moveTo>
                  <a:pt x="546370" y="70895"/>
                </a:moveTo>
                <a:lnTo>
                  <a:pt x="519182" y="87338"/>
                </a:lnTo>
                <a:lnTo>
                  <a:pt x="578484" y="86413"/>
                </a:lnTo>
                <a:lnTo>
                  <a:pt x="578452" y="84381"/>
                </a:lnTo>
                <a:lnTo>
                  <a:pt x="570356" y="84381"/>
                </a:lnTo>
                <a:lnTo>
                  <a:pt x="546370" y="70895"/>
                </a:lnTo>
                <a:close/>
              </a:path>
              <a:path w="610235" h="144145">
                <a:moveTo>
                  <a:pt x="569849" y="56695"/>
                </a:moveTo>
                <a:lnTo>
                  <a:pt x="546370" y="70895"/>
                </a:lnTo>
                <a:lnTo>
                  <a:pt x="570356" y="84381"/>
                </a:lnTo>
                <a:lnTo>
                  <a:pt x="569849" y="56695"/>
                </a:lnTo>
                <a:close/>
              </a:path>
              <a:path w="610235" h="144145">
                <a:moveTo>
                  <a:pt x="578013" y="56695"/>
                </a:moveTo>
                <a:lnTo>
                  <a:pt x="569849" y="56695"/>
                </a:lnTo>
                <a:lnTo>
                  <a:pt x="570356" y="84381"/>
                </a:lnTo>
                <a:lnTo>
                  <a:pt x="578452" y="84381"/>
                </a:lnTo>
                <a:lnTo>
                  <a:pt x="578013" y="56695"/>
                </a:lnTo>
                <a:close/>
              </a:path>
              <a:path w="610235" h="144145">
                <a:moveTo>
                  <a:pt x="577976" y="54409"/>
                </a:moveTo>
                <a:lnTo>
                  <a:pt x="518695" y="55334"/>
                </a:lnTo>
                <a:lnTo>
                  <a:pt x="546370" y="70895"/>
                </a:lnTo>
                <a:lnTo>
                  <a:pt x="569849" y="56695"/>
                </a:lnTo>
                <a:lnTo>
                  <a:pt x="578013" y="56695"/>
                </a:lnTo>
                <a:lnTo>
                  <a:pt x="577976" y="54409"/>
                </a:lnTo>
                <a:close/>
              </a:path>
              <a:path w="610235" h="144145">
                <a:moveTo>
                  <a:pt x="483129" y="0"/>
                </a:moveTo>
                <a:lnTo>
                  <a:pt x="476996" y="482"/>
                </a:lnTo>
                <a:lnTo>
                  <a:pt x="471505" y="3226"/>
                </a:lnTo>
                <a:lnTo>
                  <a:pt x="467359" y="8054"/>
                </a:lnTo>
                <a:lnTo>
                  <a:pt x="465401" y="14110"/>
                </a:lnTo>
                <a:lnTo>
                  <a:pt x="465883" y="20214"/>
                </a:lnTo>
                <a:lnTo>
                  <a:pt x="468628" y="25699"/>
                </a:lnTo>
                <a:lnTo>
                  <a:pt x="473455" y="29898"/>
                </a:lnTo>
                <a:lnTo>
                  <a:pt x="518695" y="55334"/>
                </a:lnTo>
                <a:lnTo>
                  <a:pt x="577976" y="54409"/>
                </a:lnTo>
                <a:lnTo>
                  <a:pt x="582439" y="54409"/>
                </a:lnTo>
                <a:lnTo>
                  <a:pt x="489203" y="1958"/>
                </a:lnTo>
                <a:lnTo>
                  <a:pt x="483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6460" y="3620261"/>
            <a:ext cx="144145" cy="1224280"/>
          </a:xfrm>
          <a:custGeom>
            <a:avLst/>
            <a:gdLst/>
            <a:ahLst/>
            <a:cxnLst/>
            <a:rect l="l" t="t" r="r" b="b"/>
            <a:pathLst>
              <a:path w="144145" h="1224279">
                <a:moveTo>
                  <a:pt x="13896" y="1080369"/>
                </a:moveTo>
                <a:lnTo>
                  <a:pt x="7893" y="1082420"/>
                </a:lnTo>
                <a:lnTo>
                  <a:pt x="3087" y="1086637"/>
                </a:lnTo>
                <a:lnTo>
                  <a:pt x="400" y="1092152"/>
                </a:lnTo>
                <a:lnTo>
                  <a:pt x="0" y="1098262"/>
                </a:lnTo>
                <a:lnTo>
                  <a:pt x="2051" y="1104264"/>
                </a:lnTo>
                <a:lnTo>
                  <a:pt x="71901" y="1224026"/>
                </a:lnTo>
                <a:lnTo>
                  <a:pt x="90419" y="1192276"/>
                </a:lnTo>
                <a:lnTo>
                  <a:pt x="55899" y="1192276"/>
                </a:lnTo>
                <a:lnTo>
                  <a:pt x="55899" y="1133112"/>
                </a:lnTo>
                <a:lnTo>
                  <a:pt x="29737" y="1088263"/>
                </a:lnTo>
                <a:lnTo>
                  <a:pt x="25521" y="1083456"/>
                </a:lnTo>
                <a:lnTo>
                  <a:pt x="20006" y="1080770"/>
                </a:lnTo>
                <a:lnTo>
                  <a:pt x="13896" y="1080369"/>
                </a:lnTo>
                <a:close/>
              </a:path>
              <a:path w="144145" h="1224279">
                <a:moveTo>
                  <a:pt x="55899" y="1133112"/>
                </a:moveTo>
                <a:lnTo>
                  <a:pt x="55899" y="1192276"/>
                </a:lnTo>
                <a:lnTo>
                  <a:pt x="87903" y="1192276"/>
                </a:lnTo>
                <a:lnTo>
                  <a:pt x="87903" y="1184275"/>
                </a:lnTo>
                <a:lnTo>
                  <a:pt x="58058" y="1184275"/>
                </a:lnTo>
                <a:lnTo>
                  <a:pt x="71901" y="1160544"/>
                </a:lnTo>
                <a:lnTo>
                  <a:pt x="55899" y="1133112"/>
                </a:lnTo>
                <a:close/>
              </a:path>
              <a:path w="144145" h="1224279">
                <a:moveTo>
                  <a:pt x="129907" y="1080369"/>
                </a:moveTo>
                <a:lnTo>
                  <a:pt x="123797" y="1080770"/>
                </a:lnTo>
                <a:lnTo>
                  <a:pt x="118282" y="1083456"/>
                </a:lnTo>
                <a:lnTo>
                  <a:pt x="114065" y="1088263"/>
                </a:lnTo>
                <a:lnTo>
                  <a:pt x="87903" y="1133112"/>
                </a:lnTo>
                <a:lnTo>
                  <a:pt x="87903" y="1192276"/>
                </a:lnTo>
                <a:lnTo>
                  <a:pt x="90419" y="1192276"/>
                </a:lnTo>
                <a:lnTo>
                  <a:pt x="141751" y="1104264"/>
                </a:lnTo>
                <a:lnTo>
                  <a:pt x="143803" y="1098262"/>
                </a:lnTo>
                <a:lnTo>
                  <a:pt x="143402" y="1092152"/>
                </a:lnTo>
                <a:lnTo>
                  <a:pt x="140715" y="1086637"/>
                </a:lnTo>
                <a:lnTo>
                  <a:pt x="135909" y="1082420"/>
                </a:lnTo>
                <a:lnTo>
                  <a:pt x="129907" y="1080369"/>
                </a:lnTo>
                <a:close/>
              </a:path>
              <a:path w="144145" h="1224279">
                <a:moveTo>
                  <a:pt x="71901" y="1160544"/>
                </a:moveTo>
                <a:lnTo>
                  <a:pt x="58058" y="1184275"/>
                </a:lnTo>
                <a:lnTo>
                  <a:pt x="85744" y="1184275"/>
                </a:lnTo>
                <a:lnTo>
                  <a:pt x="71901" y="1160544"/>
                </a:lnTo>
                <a:close/>
              </a:path>
              <a:path w="144145" h="1224279">
                <a:moveTo>
                  <a:pt x="87903" y="1133112"/>
                </a:moveTo>
                <a:lnTo>
                  <a:pt x="71901" y="1160544"/>
                </a:lnTo>
                <a:lnTo>
                  <a:pt x="85744" y="1184275"/>
                </a:lnTo>
                <a:lnTo>
                  <a:pt x="87903" y="1184275"/>
                </a:lnTo>
                <a:lnTo>
                  <a:pt x="87903" y="1133112"/>
                </a:lnTo>
                <a:close/>
              </a:path>
              <a:path w="144145" h="1224279">
                <a:moveTo>
                  <a:pt x="87903" y="0"/>
                </a:moveTo>
                <a:lnTo>
                  <a:pt x="55899" y="0"/>
                </a:lnTo>
                <a:lnTo>
                  <a:pt x="55899" y="1133112"/>
                </a:lnTo>
                <a:lnTo>
                  <a:pt x="71901" y="1160544"/>
                </a:lnTo>
                <a:lnTo>
                  <a:pt x="87903" y="1133112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3434" y="477213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125763" y="0"/>
                </a:moveTo>
                <a:lnTo>
                  <a:pt x="119760" y="2053"/>
                </a:lnTo>
                <a:lnTo>
                  <a:pt x="0" y="71903"/>
                </a:lnTo>
                <a:lnTo>
                  <a:pt x="119760" y="141753"/>
                </a:lnTo>
                <a:lnTo>
                  <a:pt x="125763" y="143805"/>
                </a:lnTo>
                <a:lnTo>
                  <a:pt x="131873" y="143404"/>
                </a:lnTo>
                <a:lnTo>
                  <a:pt x="137388" y="140717"/>
                </a:lnTo>
                <a:lnTo>
                  <a:pt x="141604" y="135911"/>
                </a:lnTo>
                <a:lnTo>
                  <a:pt x="143658" y="129909"/>
                </a:lnTo>
                <a:lnTo>
                  <a:pt x="143271" y="123799"/>
                </a:lnTo>
                <a:lnTo>
                  <a:pt x="140622" y="118284"/>
                </a:lnTo>
                <a:lnTo>
                  <a:pt x="135889" y="114067"/>
                </a:lnTo>
                <a:lnTo>
                  <a:pt x="91040" y="87905"/>
                </a:lnTo>
                <a:lnTo>
                  <a:pt x="31749" y="87905"/>
                </a:lnTo>
                <a:lnTo>
                  <a:pt x="31749" y="55901"/>
                </a:lnTo>
                <a:lnTo>
                  <a:pt x="91040" y="55901"/>
                </a:lnTo>
                <a:lnTo>
                  <a:pt x="135889" y="29739"/>
                </a:lnTo>
                <a:lnTo>
                  <a:pt x="140622" y="25521"/>
                </a:lnTo>
                <a:lnTo>
                  <a:pt x="143271" y="19992"/>
                </a:lnTo>
                <a:lnTo>
                  <a:pt x="143658" y="13844"/>
                </a:lnTo>
                <a:lnTo>
                  <a:pt x="141604" y="7768"/>
                </a:lnTo>
                <a:lnTo>
                  <a:pt x="137388" y="3036"/>
                </a:lnTo>
                <a:lnTo>
                  <a:pt x="131873" y="386"/>
                </a:lnTo>
                <a:lnTo>
                  <a:pt x="125763" y="0"/>
                </a:lnTo>
                <a:close/>
              </a:path>
              <a:path w="305435" h="144145">
                <a:moveTo>
                  <a:pt x="91040" y="55901"/>
                </a:moveTo>
                <a:lnTo>
                  <a:pt x="31749" y="55901"/>
                </a:lnTo>
                <a:lnTo>
                  <a:pt x="31749" y="87905"/>
                </a:lnTo>
                <a:lnTo>
                  <a:pt x="91040" y="87905"/>
                </a:lnTo>
                <a:lnTo>
                  <a:pt x="87339" y="85746"/>
                </a:lnTo>
                <a:lnTo>
                  <a:pt x="39877" y="85746"/>
                </a:lnTo>
                <a:lnTo>
                  <a:pt x="39877" y="58060"/>
                </a:lnTo>
                <a:lnTo>
                  <a:pt x="87339" y="58060"/>
                </a:lnTo>
                <a:lnTo>
                  <a:pt x="91040" y="55901"/>
                </a:lnTo>
                <a:close/>
              </a:path>
              <a:path w="305435" h="144145">
                <a:moveTo>
                  <a:pt x="304926" y="55901"/>
                </a:moveTo>
                <a:lnTo>
                  <a:pt x="91040" y="55901"/>
                </a:lnTo>
                <a:lnTo>
                  <a:pt x="63608" y="71903"/>
                </a:lnTo>
                <a:lnTo>
                  <a:pt x="91040" y="87905"/>
                </a:lnTo>
                <a:lnTo>
                  <a:pt x="304926" y="87905"/>
                </a:lnTo>
                <a:lnTo>
                  <a:pt x="304926" y="55901"/>
                </a:lnTo>
                <a:close/>
              </a:path>
              <a:path w="305435" h="144145">
                <a:moveTo>
                  <a:pt x="39877" y="58060"/>
                </a:moveTo>
                <a:lnTo>
                  <a:pt x="39877" y="85746"/>
                </a:lnTo>
                <a:lnTo>
                  <a:pt x="63608" y="71903"/>
                </a:lnTo>
                <a:lnTo>
                  <a:pt x="39877" y="58060"/>
                </a:lnTo>
                <a:close/>
              </a:path>
              <a:path w="305435" h="144145">
                <a:moveTo>
                  <a:pt x="63608" y="71903"/>
                </a:moveTo>
                <a:lnTo>
                  <a:pt x="39877" y="85746"/>
                </a:lnTo>
                <a:lnTo>
                  <a:pt x="87339" y="85746"/>
                </a:lnTo>
                <a:lnTo>
                  <a:pt x="63608" y="71903"/>
                </a:lnTo>
                <a:close/>
              </a:path>
              <a:path w="305435" h="144145">
                <a:moveTo>
                  <a:pt x="87339" y="58060"/>
                </a:moveTo>
                <a:lnTo>
                  <a:pt x="39877" y="58060"/>
                </a:lnTo>
                <a:lnTo>
                  <a:pt x="63608" y="71903"/>
                </a:lnTo>
                <a:lnTo>
                  <a:pt x="87339" y="58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761" y="35437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10654" y="362602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5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44057" y="3682746"/>
            <a:ext cx="144145" cy="2381885"/>
          </a:xfrm>
          <a:custGeom>
            <a:avLst/>
            <a:gdLst/>
            <a:ahLst/>
            <a:cxnLst/>
            <a:rect l="l" t="t" r="r" b="b"/>
            <a:pathLst>
              <a:path w="144145" h="2381885">
                <a:moveTo>
                  <a:pt x="13844" y="2237678"/>
                </a:moveTo>
                <a:lnTo>
                  <a:pt x="7768" y="2239733"/>
                </a:lnTo>
                <a:lnTo>
                  <a:pt x="3036" y="2243954"/>
                </a:lnTo>
                <a:lnTo>
                  <a:pt x="386" y="2249479"/>
                </a:lnTo>
                <a:lnTo>
                  <a:pt x="0" y="2255601"/>
                </a:lnTo>
                <a:lnTo>
                  <a:pt x="2053" y="2261616"/>
                </a:lnTo>
                <a:lnTo>
                  <a:pt x="71903" y="2381326"/>
                </a:lnTo>
                <a:lnTo>
                  <a:pt x="90429" y="2349576"/>
                </a:lnTo>
                <a:lnTo>
                  <a:pt x="55901" y="2349576"/>
                </a:lnTo>
                <a:lnTo>
                  <a:pt x="55901" y="2290336"/>
                </a:lnTo>
                <a:lnTo>
                  <a:pt x="29739" y="2245487"/>
                </a:lnTo>
                <a:lnTo>
                  <a:pt x="25521" y="2240741"/>
                </a:lnTo>
                <a:lnTo>
                  <a:pt x="19992" y="2238076"/>
                </a:lnTo>
                <a:lnTo>
                  <a:pt x="13844" y="2237678"/>
                </a:lnTo>
                <a:close/>
              </a:path>
              <a:path w="144145" h="2381885">
                <a:moveTo>
                  <a:pt x="55901" y="2290336"/>
                </a:moveTo>
                <a:lnTo>
                  <a:pt x="55901" y="2349576"/>
                </a:lnTo>
                <a:lnTo>
                  <a:pt x="87905" y="2349576"/>
                </a:lnTo>
                <a:lnTo>
                  <a:pt x="87905" y="2341498"/>
                </a:lnTo>
                <a:lnTo>
                  <a:pt x="58060" y="2341498"/>
                </a:lnTo>
                <a:lnTo>
                  <a:pt x="71903" y="2317768"/>
                </a:lnTo>
                <a:lnTo>
                  <a:pt x="55901" y="2290336"/>
                </a:lnTo>
                <a:close/>
              </a:path>
              <a:path w="144145" h="2381885">
                <a:moveTo>
                  <a:pt x="129909" y="2237678"/>
                </a:moveTo>
                <a:lnTo>
                  <a:pt x="123799" y="2238076"/>
                </a:lnTo>
                <a:lnTo>
                  <a:pt x="118284" y="2240741"/>
                </a:lnTo>
                <a:lnTo>
                  <a:pt x="114067" y="2245487"/>
                </a:lnTo>
                <a:lnTo>
                  <a:pt x="87905" y="2290336"/>
                </a:lnTo>
                <a:lnTo>
                  <a:pt x="87905" y="2349576"/>
                </a:lnTo>
                <a:lnTo>
                  <a:pt x="90429" y="2349576"/>
                </a:lnTo>
                <a:lnTo>
                  <a:pt x="141753" y="2261616"/>
                </a:lnTo>
                <a:lnTo>
                  <a:pt x="143805" y="2255601"/>
                </a:lnTo>
                <a:lnTo>
                  <a:pt x="143404" y="2249479"/>
                </a:lnTo>
                <a:lnTo>
                  <a:pt x="140717" y="2243954"/>
                </a:lnTo>
                <a:lnTo>
                  <a:pt x="135911" y="2239733"/>
                </a:lnTo>
                <a:lnTo>
                  <a:pt x="129909" y="2237678"/>
                </a:lnTo>
                <a:close/>
              </a:path>
              <a:path w="144145" h="2381885">
                <a:moveTo>
                  <a:pt x="71903" y="2317768"/>
                </a:moveTo>
                <a:lnTo>
                  <a:pt x="58060" y="2341498"/>
                </a:lnTo>
                <a:lnTo>
                  <a:pt x="85746" y="2341498"/>
                </a:lnTo>
                <a:lnTo>
                  <a:pt x="71903" y="2317768"/>
                </a:lnTo>
                <a:close/>
              </a:path>
              <a:path w="144145" h="2381885">
                <a:moveTo>
                  <a:pt x="87905" y="2290336"/>
                </a:moveTo>
                <a:lnTo>
                  <a:pt x="71903" y="2317768"/>
                </a:lnTo>
                <a:lnTo>
                  <a:pt x="85746" y="2341498"/>
                </a:lnTo>
                <a:lnTo>
                  <a:pt x="87905" y="2341498"/>
                </a:lnTo>
                <a:lnTo>
                  <a:pt x="87905" y="2290336"/>
                </a:lnTo>
                <a:close/>
              </a:path>
              <a:path w="144145" h="2381885">
                <a:moveTo>
                  <a:pt x="87905" y="0"/>
                </a:moveTo>
                <a:lnTo>
                  <a:pt x="55901" y="0"/>
                </a:lnTo>
                <a:lnTo>
                  <a:pt x="55901" y="2290336"/>
                </a:lnTo>
                <a:lnTo>
                  <a:pt x="71903" y="2317768"/>
                </a:lnTo>
                <a:lnTo>
                  <a:pt x="87905" y="229033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2634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2743834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2743834" h="144145">
                <a:moveTo>
                  <a:pt x="27433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2743326" y="87881"/>
                </a:lnTo>
                <a:lnTo>
                  <a:pt x="2743326" y="55877"/>
                </a:lnTo>
                <a:close/>
              </a:path>
              <a:path w="27438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27438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27438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739" y="3213607"/>
            <a:ext cx="8204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	</a:t>
            </a:r>
            <a:r>
              <a:rPr sz="3000" baseline="-4166" dirty="0">
                <a:latin typeface="Tahoma"/>
                <a:cs typeface="Tahoma"/>
              </a:rPr>
              <a:t>+</a:t>
            </a:r>
            <a:endParaRPr sz="3000" baseline="-4166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620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82361" y="3362705"/>
            <a:ext cx="18288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G3+G4+G5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9740" y="1250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8100" y="12509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922" y="2286761"/>
            <a:ext cx="2148840" cy="2514600"/>
          </a:xfrm>
          <a:custGeom>
            <a:avLst/>
            <a:gdLst/>
            <a:ahLst/>
            <a:cxnLst/>
            <a:rect l="l" t="t" r="r" b="b"/>
            <a:pathLst>
              <a:path w="2148840" h="2514600">
                <a:moveTo>
                  <a:pt x="1790700" y="0"/>
                </a:moveTo>
                <a:lnTo>
                  <a:pt x="358139" y="0"/>
                </a:lnTo>
                <a:lnTo>
                  <a:pt x="309554" y="3270"/>
                </a:lnTo>
                <a:lnTo>
                  <a:pt x="262951" y="12797"/>
                </a:lnTo>
                <a:lnTo>
                  <a:pt x="218759" y="28152"/>
                </a:lnTo>
                <a:lnTo>
                  <a:pt x="177404" y="48909"/>
                </a:lnTo>
                <a:lnTo>
                  <a:pt x="139315" y="74640"/>
                </a:lnTo>
                <a:lnTo>
                  <a:pt x="104917" y="104917"/>
                </a:lnTo>
                <a:lnTo>
                  <a:pt x="74640" y="139315"/>
                </a:lnTo>
                <a:lnTo>
                  <a:pt x="48909" y="177404"/>
                </a:lnTo>
                <a:lnTo>
                  <a:pt x="28152" y="218759"/>
                </a:lnTo>
                <a:lnTo>
                  <a:pt x="12797" y="262951"/>
                </a:lnTo>
                <a:lnTo>
                  <a:pt x="3270" y="309554"/>
                </a:lnTo>
                <a:lnTo>
                  <a:pt x="0" y="358139"/>
                </a:lnTo>
                <a:lnTo>
                  <a:pt x="0" y="2156460"/>
                </a:lnTo>
                <a:lnTo>
                  <a:pt x="3270" y="2205045"/>
                </a:lnTo>
                <a:lnTo>
                  <a:pt x="12797" y="2251648"/>
                </a:lnTo>
                <a:lnTo>
                  <a:pt x="28152" y="2295840"/>
                </a:lnTo>
                <a:lnTo>
                  <a:pt x="48909" y="2337195"/>
                </a:lnTo>
                <a:lnTo>
                  <a:pt x="74640" y="2375284"/>
                </a:lnTo>
                <a:lnTo>
                  <a:pt x="104917" y="2409682"/>
                </a:lnTo>
                <a:lnTo>
                  <a:pt x="139315" y="2439959"/>
                </a:lnTo>
                <a:lnTo>
                  <a:pt x="177404" y="2465690"/>
                </a:lnTo>
                <a:lnTo>
                  <a:pt x="218759" y="2486447"/>
                </a:lnTo>
                <a:lnTo>
                  <a:pt x="262951" y="2501802"/>
                </a:lnTo>
                <a:lnTo>
                  <a:pt x="309554" y="2511329"/>
                </a:lnTo>
                <a:lnTo>
                  <a:pt x="358139" y="2514600"/>
                </a:lnTo>
                <a:lnTo>
                  <a:pt x="1790700" y="2514600"/>
                </a:lnTo>
                <a:lnTo>
                  <a:pt x="1839285" y="2511329"/>
                </a:lnTo>
                <a:lnTo>
                  <a:pt x="1885888" y="2501802"/>
                </a:lnTo>
                <a:lnTo>
                  <a:pt x="1930080" y="2486447"/>
                </a:lnTo>
                <a:lnTo>
                  <a:pt x="1971435" y="2465690"/>
                </a:lnTo>
                <a:lnTo>
                  <a:pt x="2009524" y="2439959"/>
                </a:lnTo>
                <a:lnTo>
                  <a:pt x="2043922" y="2409682"/>
                </a:lnTo>
                <a:lnTo>
                  <a:pt x="2074199" y="2375284"/>
                </a:lnTo>
                <a:lnTo>
                  <a:pt x="2099930" y="2337195"/>
                </a:lnTo>
                <a:lnTo>
                  <a:pt x="2120687" y="2295840"/>
                </a:lnTo>
                <a:lnTo>
                  <a:pt x="2136042" y="2251648"/>
                </a:lnTo>
                <a:lnTo>
                  <a:pt x="2145569" y="2205045"/>
                </a:lnTo>
                <a:lnTo>
                  <a:pt x="2148840" y="2156460"/>
                </a:lnTo>
                <a:lnTo>
                  <a:pt x="2148840" y="358139"/>
                </a:lnTo>
                <a:lnTo>
                  <a:pt x="2145569" y="309554"/>
                </a:lnTo>
                <a:lnTo>
                  <a:pt x="2136042" y="262951"/>
                </a:lnTo>
                <a:lnTo>
                  <a:pt x="2120687" y="218759"/>
                </a:lnTo>
                <a:lnTo>
                  <a:pt x="2099930" y="177404"/>
                </a:lnTo>
                <a:lnTo>
                  <a:pt x="2074199" y="139315"/>
                </a:lnTo>
                <a:lnTo>
                  <a:pt x="2043922" y="104917"/>
                </a:lnTo>
                <a:lnTo>
                  <a:pt x="2009524" y="74640"/>
                </a:lnTo>
                <a:lnTo>
                  <a:pt x="1971435" y="48909"/>
                </a:lnTo>
                <a:lnTo>
                  <a:pt x="1930080" y="28152"/>
                </a:lnTo>
                <a:lnTo>
                  <a:pt x="1885888" y="12797"/>
                </a:lnTo>
                <a:lnTo>
                  <a:pt x="1839285" y="327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1922" y="2286761"/>
            <a:ext cx="2148840" cy="2514600"/>
          </a:xfrm>
          <a:custGeom>
            <a:avLst/>
            <a:gdLst/>
            <a:ahLst/>
            <a:cxnLst/>
            <a:rect l="l" t="t" r="r" b="b"/>
            <a:pathLst>
              <a:path w="2148840" h="2514600">
                <a:moveTo>
                  <a:pt x="0" y="358139"/>
                </a:moveTo>
                <a:lnTo>
                  <a:pt x="3270" y="309554"/>
                </a:lnTo>
                <a:lnTo>
                  <a:pt x="12797" y="262951"/>
                </a:lnTo>
                <a:lnTo>
                  <a:pt x="28152" y="218759"/>
                </a:lnTo>
                <a:lnTo>
                  <a:pt x="48909" y="177404"/>
                </a:lnTo>
                <a:lnTo>
                  <a:pt x="74640" y="139315"/>
                </a:lnTo>
                <a:lnTo>
                  <a:pt x="104917" y="104917"/>
                </a:lnTo>
                <a:lnTo>
                  <a:pt x="139315" y="74640"/>
                </a:lnTo>
                <a:lnTo>
                  <a:pt x="177404" y="48909"/>
                </a:lnTo>
                <a:lnTo>
                  <a:pt x="218759" y="28152"/>
                </a:lnTo>
                <a:lnTo>
                  <a:pt x="262951" y="12797"/>
                </a:lnTo>
                <a:lnTo>
                  <a:pt x="309554" y="3270"/>
                </a:lnTo>
                <a:lnTo>
                  <a:pt x="358139" y="0"/>
                </a:lnTo>
                <a:lnTo>
                  <a:pt x="1790700" y="0"/>
                </a:lnTo>
                <a:lnTo>
                  <a:pt x="1839285" y="3270"/>
                </a:lnTo>
                <a:lnTo>
                  <a:pt x="1885888" y="12797"/>
                </a:lnTo>
                <a:lnTo>
                  <a:pt x="1930080" y="28152"/>
                </a:lnTo>
                <a:lnTo>
                  <a:pt x="1971435" y="48909"/>
                </a:lnTo>
                <a:lnTo>
                  <a:pt x="2009524" y="74640"/>
                </a:lnTo>
                <a:lnTo>
                  <a:pt x="2043922" y="104917"/>
                </a:lnTo>
                <a:lnTo>
                  <a:pt x="2074199" y="139315"/>
                </a:lnTo>
                <a:lnTo>
                  <a:pt x="2099930" y="177404"/>
                </a:lnTo>
                <a:lnTo>
                  <a:pt x="2120687" y="218759"/>
                </a:lnTo>
                <a:lnTo>
                  <a:pt x="2136042" y="262951"/>
                </a:lnTo>
                <a:lnTo>
                  <a:pt x="2145569" y="309554"/>
                </a:lnTo>
                <a:lnTo>
                  <a:pt x="2148840" y="358139"/>
                </a:lnTo>
                <a:lnTo>
                  <a:pt x="2148840" y="2156460"/>
                </a:lnTo>
                <a:lnTo>
                  <a:pt x="2145569" y="2205045"/>
                </a:lnTo>
                <a:lnTo>
                  <a:pt x="2136042" y="2251648"/>
                </a:lnTo>
                <a:lnTo>
                  <a:pt x="2120687" y="2295840"/>
                </a:lnTo>
                <a:lnTo>
                  <a:pt x="2099930" y="2337195"/>
                </a:lnTo>
                <a:lnTo>
                  <a:pt x="2074199" y="2375284"/>
                </a:lnTo>
                <a:lnTo>
                  <a:pt x="2043922" y="2409682"/>
                </a:lnTo>
                <a:lnTo>
                  <a:pt x="2009524" y="2439959"/>
                </a:lnTo>
                <a:lnTo>
                  <a:pt x="1971435" y="2465690"/>
                </a:lnTo>
                <a:lnTo>
                  <a:pt x="1930080" y="2486447"/>
                </a:lnTo>
                <a:lnTo>
                  <a:pt x="1885888" y="2501802"/>
                </a:lnTo>
                <a:lnTo>
                  <a:pt x="1839285" y="2511329"/>
                </a:lnTo>
                <a:lnTo>
                  <a:pt x="1790700" y="2514600"/>
                </a:lnTo>
                <a:lnTo>
                  <a:pt x="358139" y="2514600"/>
                </a:lnTo>
                <a:lnTo>
                  <a:pt x="309554" y="2511329"/>
                </a:lnTo>
                <a:lnTo>
                  <a:pt x="262951" y="2501802"/>
                </a:lnTo>
                <a:lnTo>
                  <a:pt x="218759" y="2486447"/>
                </a:lnTo>
                <a:lnTo>
                  <a:pt x="177404" y="2465690"/>
                </a:lnTo>
                <a:lnTo>
                  <a:pt x="139315" y="2439959"/>
                </a:lnTo>
                <a:lnTo>
                  <a:pt x="104917" y="2409682"/>
                </a:lnTo>
                <a:lnTo>
                  <a:pt x="74640" y="2375284"/>
                </a:lnTo>
                <a:lnTo>
                  <a:pt x="48909" y="2337195"/>
                </a:lnTo>
                <a:lnTo>
                  <a:pt x="28152" y="2295840"/>
                </a:lnTo>
                <a:lnTo>
                  <a:pt x="12797" y="2251648"/>
                </a:lnTo>
                <a:lnTo>
                  <a:pt x="3270" y="2205045"/>
                </a:lnTo>
                <a:lnTo>
                  <a:pt x="0" y="2156460"/>
                </a:lnTo>
                <a:lnTo>
                  <a:pt x="0" y="35813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28399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3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553" y="29359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553" y="29359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2775331"/>
            <a:ext cx="210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3744" y="3460826"/>
            <a:ext cx="118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9561" y="2820161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2"/>
                </a:moveTo>
                <a:lnTo>
                  <a:pt x="3306" y="279896"/>
                </a:lnTo>
                <a:lnTo>
                  <a:pt x="12909" y="233579"/>
                </a:lnTo>
                <a:lnTo>
                  <a:pt x="28338" y="189979"/>
                </a:lnTo>
                <a:lnTo>
                  <a:pt x="49120" y="149604"/>
                </a:lnTo>
                <a:lnTo>
                  <a:pt x="74783" y="112963"/>
                </a:lnTo>
                <a:lnTo>
                  <a:pt x="104853" y="80565"/>
                </a:lnTo>
                <a:lnTo>
                  <a:pt x="138860" y="52917"/>
                </a:lnTo>
                <a:lnTo>
                  <a:pt x="176330" y="30528"/>
                </a:lnTo>
                <a:lnTo>
                  <a:pt x="216792" y="13907"/>
                </a:lnTo>
                <a:lnTo>
                  <a:pt x="259772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2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3"/>
                </a:lnTo>
                <a:lnTo>
                  <a:pt x="259772" y="653282"/>
                </a:lnTo>
                <a:lnTo>
                  <a:pt x="216792" y="642936"/>
                </a:lnTo>
                <a:lnTo>
                  <a:pt x="176330" y="626315"/>
                </a:lnTo>
                <a:lnTo>
                  <a:pt x="138860" y="603926"/>
                </a:lnTo>
                <a:lnTo>
                  <a:pt x="104853" y="576278"/>
                </a:lnTo>
                <a:lnTo>
                  <a:pt x="74783" y="543880"/>
                </a:lnTo>
                <a:lnTo>
                  <a:pt x="49120" y="507239"/>
                </a:lnTo>
                <a:lnTo>
                  <a:pt x="28338" y="466864"/>
                </a:lnTo>
                <a:lnTo>
                  <a:pt x="12909" y="423264"/>
                </a:lnTo>
                <a:lnTo>
                  <a:pt x="3306" y="376947"/>
                </a:lnTo>
                <a:lnTo>
                  <a:pt x="0" y="328422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7954" y="29176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7954" y="2917698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02994" y="2755849"/>
            <a:ext cx="210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+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8144" y="3442208"/>
            <a:ext cx="118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3961" y="28293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3961" y="4048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161" y="5267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761" y="29055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961" y="3095732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4">
                <a:moveTo>
                  <a:pt x="774718" y="71901"/>
                </a:moveTo>
                <a:lnTo>
                  <a:pt x="702436" y="114065"/>
                </a:lnTo>
                <a:lnTo>
                  <a:pt x="697691" y="118282"/>
                </a:lnTo>
                <a:lnTo>
                  <a:pt x="695026" y="123797"/>
                </a:lnTo>
                <a:lnTo>
                  <a:pt x="694628" y="129907"/>
                </a:lnTo>
                <a:lnTo>
                  <a:pt x="696683" y="135909"/>
                </a:lnTo>
                <a:lnTo>
                  <a:pt x="700904" y="140716"/>
                </a:lnTo>
                <a:lnTo>
                  <a:pt x="706429" y="143402"/>
                </a:lnTo>
                <a:lnTo>
                  <a:pt x="712551" y="143803"/>
                </a:lnTo>
                <a:lnTo>
                  <a:pt x="718566" y="141751"/>
                </a:lnTo>
                <a:lnTo>
                  <a:pt x="810851" y="87903"/>
                </a:lnTo>
                <a:lnTo>
                  <a:pt x="806513" y="87903"/>
                </a:lnTo>
                <a:lnTo>
                  <a:pt x="806513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5" h="144144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5" h="144144">
                <a:moveTo>
                  <a:pt x="810851" y="55899"/>
                </a:moveTo>
                <a:lnTo>
                  <a:pt x="806513" y="55899"/>
                </a:lnTo>
                <a:lnTo>
                  <a:pt x="806513" y="87903"/>
                </a:lnTo>
                <a:lnTo>
                  <a:pt x="810851" y="87903"/>
                </a:lnTo>
                <a:lnTo>
                  <a:pt x="838276" y="71901"/>
                </a:lnTo>
                <a:lnTo>
                  <a:pt x="810851" y="55899"/>
                </a:lnTo>
                <a:close/>
              </a:path>
              <a:path w="838835" h="144144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5" h="144144">
                <a:moveTo>
                  <a:pt x="806513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13" y="85744"/>
                </a:lnTo>
                <a:lnTo>
                  <a:pt x="806513" y="58058"/>
                </a:lnTo>
                <a:close/>
              </a:path>
              <a:path w="838835" h="144144">
                <a:moveTo>
                  <a:pt x="712551" y="0"/>
                </a:moveTo>
                <a:lnTo>
                  <a:pt x="706429" y="400"/>
                </a:lnTo>
                <a:lnTo>
                  <a:pt x="700904" y="3087"/>
                </a:lnTo>
                <a:lnTo>
                  <a:pt x="696683" y="7893"/>
                </a:lnTo>
                <a:lnTo>
                  <a:pt x="694628" y="13896"/>
                </a:lnTo>
                <a:lnTo>
                  <a:pt x="695026" y="20006"/>
                </a:lnTo>
                <a:lnTo>
                  <a:pt x="697691" y="25521"/>
                </a:lnTo>
                <a:lnTo>
                  <a:pt x="702436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13" y="58058"/>
                </a:lnTo>
                <a:lnTo>
                  <a:pt x="806513" y="55899"/>
                </a:lnTo>
                <a:lnTo>
                  <a:pt x="810851" y="55899"/>
                </a:lnTo>
                <a:lnTo>
                  <a:pt x="718566" y="2051"/>
                </a:lnTo>
                <a:lnTo>
                  <a:pt x="7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3746" y="3085458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78145" y="49916"/>
                </a:moveTo>
                <a:lnTo>
                  <a:pt x="273177" y="49916"/>
                </a:lnTo>
                <a:lnTo>
                  <a:pt x="275209" y="81793"/>
                </a:lnTo>
                <a:lnTo>
                  <a:pt x="216166" y="85499"/>
                </a:lnTo>
                <a:lnTo>
                  <a:pt x="172973" y="114432"/>
                </a:lnTo>
                <a:lnTo>
                  <a:pt x="168493" y="118959"/>
                </a:lnTo>
                <a:lnTo>
                  <a:pt x="166179" y="124640"/>
                </a:lnTo>
                <a:lnTo>
                  <a:pt x="166151" y="130774"/>
                </a:lnTo>
                <a:lnTo>
                  <a:pt x="168528" y="136657"/>
                </a:lnTo>
                <a:lnTo>
                  <a:pt x="173055" y="141138"/>
                </a:lnTo>
                <a:lnTo>
                  <a:pt x="178736" y="143452"/>
                </a:lnTo>
                <a:lnTo>
                  <a:pt x="184870" y="143480"/>
                </a:lnTo>
                <a:lnTo>
                  <a:pt x="190753" y="141102"/>
                </a:lnTo>
                <a:lnTo>
                  <a:pt x="305942" y="63886"/>
                </a:lnTo>
                <a:lnTo>
                  <a:pt x="278145" y="49916"/>
                </a:lnTo>
                <a:close/>
              </a:path>
              <a:path w="306069" h="143510">
                <a:moveTo>
                  <a:pt x="214129" y="53595"/>
                </a:moveTo>
                <a:lnTo>
                  <a:pt x="0" y="66934"/>
                </a:lnTo>
                <a:lnTo>
                  <a:pt x="2031" y="98938"/>
                </a:lnTo>
                <a:lnTo>
                  <a:pt x="216166" y="85499"/>
                </a:lnTo>
                <a:lnTo>
                  <a:pt x="242504" y="67855"/>
                </a:lnTo>
                <a:lnTo>
                  <a:pt x="214129" y="53595"/>
                </a:lnTo>
                <a:close/>
              </a:path>
              <a:path w="306069" h="143510">
                <a:moveTo>
                  <a:pt x="242504" y="67855"/>
                </a:moveTo>
                <a:lnTo>
                  <a:pt x="216166" y="85499"/>
                </a:lnTo>
                <a:lnTo>
                  <a:pt x="275209" y="81793"/>
                </a:lnTo>
                <a:lnTo>
                  <a:pt x="275103" y="80142"/>
                </a:lnTo>
                <a:lnTo>
                  <a:pt x="266953" y="80142"/>
                </a:lnTo>
                <a:lnTo>
                  <a:pt x="242504" y="67855"/>
                </a:lnTo>
                <a:close/>
              </a:path>
              <a:path w="306069" h="143510">
                <a:moveTo>
                  <a:pt x="265303" y="52583"/>
                </a:moveTo>
                <a:lnTo>
                  <a:pt x="242504" y="67855"/>
                </a:lnTo>
                <a:lnTo>
                  <a:pt x="266953" y="80142"/>
                </a:lnTo>
                <a:lnTo>
                  <a:pt x="265303" y="52583"/>
                </a:lnTo>
                <a:close/>
              </a:path>
              <a:path w="306069" h="143510">
                <a:moveTo>
                  <a:pt x="273347" y="52583"/>
                </a:moveTo>
                <a:lnTo>
                  <a:pt x="265303" y="52583"/>
                </a:lnTo>
                <a:lnTo>
                  <a:pt x="266953" y="80142"/>
                </a:lnTo>
                <a:lnTo>
                  <a:pt x="275103" y="80142"/>
                </a:lnTo>
                <a:lnTo>
                  <a:pt x="273347" y="52583"/>
                </a:lnTo>
                <a:close/>
              </a:path>
              <a:path w="306069" h="143510">
                <a:moveTo>
                  <a:pt x="273177" y="49916"/>
                </a:moveTo>
                <a:lnTo>
                  <a:pt x="214129" y="53595"/>
                </a:lnTo>
                <a:lnTo>
                  <a:pt x="242504" y="67855"/>
                </a:lnTo>
                <a:lnTo>
                  <a:pt x="265303" y="52583"/>
                </a:lnTo>
                <a:lnTo>
                  <a:pt x="273347" y="52583"/>
                </a:lnTo>
                <a:lnTo>
                  <a:pt x="273177" y="49916"/>
                </a:lnTo>
                <a:close/>
              </a:path>
              <a:path w="306069" h="143510">
                <a:moveTo>
                  <a:pt x="175940" y="0"/>
                </a:moveTo>
                <a:lnTo>
                  <a:pt x="169846" y="783"/>
                </a:lnTo>
                <a:lnTo>
                  <a:pt x="164490" y="3782"/>
                </a:lnTo>
                <a:lnTo>
                  <a:pt x="160528" y="8768"/>
                </a:lnTo>
                <a:lnTo>
                  <a:pt x="158871" y="14890"/>
                </a:lnTo>
                <a:lnTo>
                  <a:pt x="159654" y="20976"/>
                </a:lnTo>
                <a:lnTo>
                  <a:pt x="162653" y="26324"/>
                </a:lnTo>
                <a:lnTo>
                  <a:pt x="167640" y="30231"/>
                </a:lnTo>
                <a:lnTo>
                  <a:pt x="214129" y="53595"/>
                </a:lnTo>
                <a:lnTo>
                  <a:pt x="273177" y="49916"/>
                </a:lnTo>
                <a:lnTo>
                  <a:pt x="278145" y="49916"/>
                </a:lnTo>
                <a:lnTo>
                  <a:pt x="182117" y="1656"/>
                </a:lnTo>
                <a:lnTo>
                  <a:pt x="17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9885" y="5534131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5" h="144145">
                <a:moveTo>
                  <a:pt x="125712" y="0"/>
                </a:moveTo>
                <a:lnTo>
                  <a:pt x="119710" y="2051"/>
                </a:lnTo>
                <a:lnTo>
                  <a:pt x="0" y="71901"/>
                </a:lnTo>
                <a:lnTo>
                  <a:pt x="119710" y="141726"/>
                </a:lnTo>
                <a:lnTo>
                  <a:pt x="125712" y="143781"/>
                </a:lnTo>
                <a:lnTo>
                  <a:pt x="131822" y="143383"/>
                </a:lnTo>
                <a:lnTo>
                  <a:pt x="137337" y="140719"/>
                </a:lnTo>
                <a:lnTo>
                  <a:pt x="141554" y="135973"/>
                </a:lnTo>
                <a:lnTo>
                  <a:pt x="143608" y="129959"/>
                </a:lnTo>
                <a:lnTo>
                  <a:pt x="143221" y="123836"/>
                </a:lnTo>
                <a:lnTo>
                  <a:pt x="140571" y="118312"/>
                </a:lnTo>
                <a:lnTo>
                  <a:pt x="135839" y="114091"/>
                </a:lnTo>
                <a:lnTo>
                  <a:pt x="90946" y="87903"/>
                </a:lnTo>
                <a:lnTo>
                  <a:pt x="31737" y="87903"/>
                </a:lnTo>
                <a:lnTo>
                  <a:pt x="31737" y="55899"/>
                </a:lnTo>
                <a:lnTo>
                  <a:pt x="90969" y="55899"/>
                </a:lnTo>
                <a:lnTo>
                  <a:pt x="135839" y="29737"/>
                </a:lnTo>
                <a:lnTo>
                  <a:pt x="140571" y="25521"/>
                </a:lnTo>
                <a:lnTo>
                  <a:pt x="143221" y="20006"/>
                </a:lnTo>
                <a:lnTo>
                  <a:pt x="143608" y="13896"/>
                </a:lnTo>
                <a:lnTo>
                  <a:pt x="141554" y="7893"/>
                </a:lnTo>
                <a:lnTo>
                  <a:pt x="137337" y="3087"/>
                </a:lnTo>
                <a:lnTo>
                  <a:pt x="131822" y="400"/>
                </a:lnTo>
                <a:lnTo>
                  <a:pt x="125712" y="0"/>
                </a:lnTo>
                <a:close/>
              </a:path>
              <a:path w="2743835" h="144145">
                <a:moveTo>
                  <a:pt x="90969" y="55899"/>
                </a:moveTo>
                <a:lnTo>
                  <a:pt x="31737" y="55899"/>
                </a:lnTo>
                <a:lnTo>
                  <a:pt x="31737" y="87903"/>
                </a:lnTo>
                <a:lnTo>
                  <a:pt x="90946" y="87903"/>
                </a:lnTo>
                <a:lnTo>
                  <a:pt x="87201" y="85719"/>
                </a:lnTo>
                <a:lnTo>
                  <a:pt x="39827" y="85719"/>
                </a:lnTo>
                <a:lnTo>
                  <a:pt x="39827" y="58084"/>
                </a:lnTo>
                <a:lnTo>
                  <a:pt x="87223" y="58084"/>
                </a:lnTo>
                <a:lnTo>
                  <a:pt x="90969" y="55899"/>
                </a:lnTo>
                <a:close/>
              </a:path>
              <a:path w="2743835" h="144145">
                <a:moveTo>
                  <a:pt x="2743276" y="55899"/>
                </a:moveTo>
                <a:lnTo>
                  <a:pt x="90969" y="55899"/>
                </a:lnTo>
                <a:lnTo>
                  <a:pt x="63519" y="71904"/>
                </a:lnTo>
                <a:lnTo>
                  <a:pt x="90946" y="87903"/>
                </a:lnTo>
                <a:lnTo>
                  <a:pt x="2743276" y="87903"/>
                </a:lnTo>
                <a:lnTo>
                  <a:pt x="2743276" y="55899"/>
                </a:lnTo>
                <a:close/>
              </a:path>
              <a:path w="2743835" h="144145">
                <a:moveTo>
                  <a:pt x="39827" y="58084"/>
                </a:moveTo>
                <a:lnTo>
                  <a:pt x="39827" y="85719"/>
                </a:lnTo>
                <a:lnTo>
                  <a:pt x="63519" y="71904"/>
                </a:lnTo>
                <a:lnTo>
                  <a:pt x="39827" y="58084"/>
                </a:lnTo>
                <a:close/>
              </a:path>
              <a:path w="2743835" h="144145">
                <a:moveTo>
                  <a:pt x="63519" y="71904"/>
                </a:moveTo>
                <a:lnTo>
                  <a:pt x="39827" y="85719"/>
                </a:lnTo>
                <a:lnTo>
                  <a:pt x="87201" y="85719"/>
                </a:lnTo>
                <a:lnTo>
                  <a:pt x="63519" y="71904"/>
                </a:lnTo>
                <a:close/>
              </a:path>
              <a:path w="2743835" h="144145">
                <a:moveTo>
                  <a:pt x="87223" y="58084"/>
                </a:moveTo>
                <a:lnTo>
                  <a:pt x="39827" y="58084"/>
                </a:lnTo>
                <a:lnTo>
                  <a:pt x="63525" y="71901"/>
                </a:lnTo>
                <a:lnTo>
                  <a:pt x="87223" y="58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8082" y="3505834"/>
            <a:ext cx="144145" cy="2100580"/>
          </a:xfrm>
          <a:custGeom>
            <a:avLst/>
            <a:gdLst/>
            <a:ahLst/>
            <a:cxnLst/>
            <a:rect l="l" t="t" r="r" b="b"/>
            <a:pathLst>
              <a:path w="144144" h="2100579">
                <a:moveTo>
                  <a:pt x="71879" y="63565"/>
                </a:moveTo>
                <a:lnTo>
                  <a:pt x="55877" y="90997"/>
                </a:lnTo>
                <a:lnTo>
                  <a:pt x="55877" y="2100389"/>
                </a:lnTo>
                <a:lnTo>
                  <a:pt x="87881" y="2100389"/>
                </a:lnTo>
                <a:lnTo>
                  <a:pt x="87881" y="90997"/>
                </a:lnTo>
                <a:lnTo>
                  <a:pt x="71879" y="63565"/>
                </a:lnTo>
                <a:close/>
              </a:path>
              <a:path w="144144" h="2100579">
                <a:moveTo>
                  <a:pt x="71879" y="0"/>
                </a:moveTo>
                <a:lnTo>
                  <a:pt x="2055" y="119760"/>
                </a:lnTo>
                <a:lnTo>
                  <a:pt x="0" y="125763"/>
                </a:lnTo>
                <a:lnTo>
                  <a:pt x="397" y="131873"/>
                </a:lnTo>
                <a:lnTo>
                  <a:pt x="3062" y="137388"/>
                </a:lnTo>
                <a:lnTo>
                  <a:pt x="7808" y="141604"/>
                </a:lnTo>
                <a:lnTo>
                  <a:pt x="13822" y="143658"/>
                </a:lnTo>
                <a:lnTo>
                  <a:pt x="19944" y="143271"/>
                </a:lnTo>
                <a:lnTo>
                  <a:pt x="25469" y="140622"/>
                </a:lnTo>
                <a:lnTo>
                  <a:pt x="29690" y="135889"/>
                </a:lnTo>
                <a:lnTo>
                  <a:pt x="55877" y="90997"/>
                </a:lnTo>
                <a:lnTo>
                  <a:pt x="55877" y="31876"/>
                </a:lnTo>
                <a:lnTo>
                  <a:pt x="90471" y="31876"/>
                </a:lnTo>
                <a:lnTo>
                  <a:pt x="71879" y="0"/>
                </a:lnTo>
                <a:close/>
              </a:path>
              <a:path w="144144" h="2100579">
                <a:moveTo>
                  <a:pt x="90471" y="31876"/>
                </a:moveTo>
                <a:lnTo>
                  <a:pt x="87881" y="31876"/>
                </a:lnTo>
                <a:lnTo>
                  <a:pt x="87881" y="90997"/>
                </a:lnTo>
                <a:lnTo>
                  <a:pt x="114069" y="135889"/>
                </a:lnTo>
                <a:lnTo>
                  <a:pt x="118281" y="140622"/>
                </a:lnTo>
                <a:lnTo>
                  <a:pt x="123787" y="143271"/>
                </a:lnTo>
                <a:lnTo>
                  <a:pt x="129888" y="143658"/>
                </a:lnTo>
                <a:lnTo>
                  <a:pt x="135887" y="141604"/>
                </a:lnTo>
                <a:lnTo>
                  <a:pt x="140693" y="137388"/>
                </a:lnTo>
                <a:lnTo>
                  <a:pt x="143380" y="131873"/>
                </a:lnTo>
                <a:lnTo>
                  <a:pt x="143781" y="125763"/>
                </a:lnTo>
                <a:lnTo>
                  <a:pt x="141729" y="119760"/>
                </a:lnTo>
                <a:lnTo>
                  <a:pt x="90471" y="31876"/>
                </a:lnTo>
                <a:close/>
              </a:path>
              <a:path w="144144" h="2100579">
                <a:moveTo>
                  <a:pt x="87881" y="31876"/>
                </a:moveTo>
                <a:lnTo>
                  <a:pt x="55877" y="31876"/>
                </a:lnTo>
                <a:lnTo>
                  <a:pt x="55877" y="90997"/>
                </a:lnTo>
                <a:lnTo>
                  <a:pt x="71879" y="63565"/>
                </a:lnTo>
                <a:lnTo>
                  <a:pt x="58062" y="39877"/>
                </a:lnTo>
                <a:lnTo>
                  <a:pt x="87881" y="39877"/>
                </a:lnTo>
                <a:lnTo>
                  <a:pt x="87881" y="31876"/>
                </a:lnTo>
                <a:close/>
              </a:path>
              <a:path w="144144" h="2100579">
                <a:moveTo>
                  <a:pt x="87881" y="39877"/>
                </a:moveTo>
                <a:lnTo>
                  <a:pt x="85697" y="39877"/>
                </a:lnTo>
                <a:lnTo>
                  <a:pt x="71879" y="63565"/>
                </a:lnTo>
                <a:lnTo>
                  <a:pt x="87881" y="90997"/>
                </a:lnTo>
                <a:lnTo>
                  <a:pt x="87881" y="39877"/>
                </a:lnTo>
                <a:close/>
              </a:path>
              <a:path w="144144" h="2100579">
                <a:moveTo>
                  <a:pt x="85697" y="39877"/>
                </a:moveTo>
                <a:lnTo>
                  <a:pt x="58062" y="39877"/>
                </a:lnTo>
                <a:lnTo>
                  <a:pt x="71879" y="63565"/>
                </a:lnTo>
                <a:lnTo>
                  <a:pt x="85697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4235" y="4314931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49" y="87903"/>
                </a:lnTo>
                <a:lnTo>
                  <a:pt x="31749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49" y="55899"/>
                </a:lnTo>
                <a:lnTo>
                  <a:pt x="31749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62460" y="3487546"/>
            <a:ext cx="144145" cy="900430"/>
          </a:xfrm>
          <a:custGeom>
            <a:avLst/>
            <a:gdLst/>
            <a:ahLst/>
            <a:cxnLst/>
            <a:rect l="l" t="t" r="r" b="b"/>
            <a:pathLst>
              <a:path w="144144" h="900429">
                <a:moveTo>
                  <a:pt x="71901" y="63608"/>
                </a:moveTo>
                <a:lnTo>
                  <a:pt x="55899" y="91040"/>
                </a:lnTo>
                <a:lnTo>
                  <a:pt x="55899" y="900302"/>
                </a:lnTo>
                <a:lnTo>
                  <a:pt x="87903" y="900302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900429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900429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900429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900429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900429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8145" y="3088802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14129" y="89884"/>
                </a:moveTo>
                <a:lnTo>
                  <a:pt x="167640" y="113248"/>
                </a:lnTo>
                <a:lnTo>
                  <a:pt x="162653" y="117155"/>
                </a:lnTo>
                <a:lnTo>
                  <a:pt x="159654" y="122503"/>
                </a:lnTo>
                <a:lnTo>
                  <a:pt x="158871" y="128589"/>
                </a:lnTo>
                <a:lnTo>
                  <a:pt x="160528" y="134711"/>
                </a:lnTo>
                <a:lnTo>
                  <a:pt x="164490" y="139698"/>
                </a:lnTo>
                <a:lnTo>
                  <a:pt x="169846" y="142696"/>
                </a:lnTo>
                <a:lnTo>
                  <a:pt x="175940" y="143480"/>
                </a:lnTo>
                <a:lnTo>
                  <a:pt x="182118" y="141823"/>
                </a:lnTo>
                <a:lnTo>
                  <a:pt x="278145" y="93563"/>
                </a:lnTo>
                <a:lnTo>
                  <a:pt x="273177" y="93563"/>
                </a:lnTo>
                <a:lnTo>
                  <a:pt x="214129" y="89884"/>
                </a:lnTo>
                <a:close/>
              </a:path>
              <a:path w="306069" h="143510">
                <a:moveTo>
                  <a:pt x="242504" y="75624"/>
                </a:moveTo>
                <a:lnTo>
                  <a:pt x="214129" y="89884"/>
                </a:lnTo>
                <a:lnTo>
                  <a:pt x="273177" y="93563"/>
                </a:lnTo>
                <a:lnTo>
                  <a:pt x="273347" y="90896"/>
                </a:lnTo>
                <a:lnTo>
                  <a:pt x="265303" y="90896"/>
                </a:lnTo>
                <a:lnTo>
                  <a:pt x="242504" y="75624"/>
                </a:lnTo>
                <a:close/>
              </a:path>
              <a:path w="306069" h="143510">
                <a:moveTo>
                  <a:pt x="184870" y="0"/>
                </a:moveTo>
                <a:lnTo>
                  <a:pt x="178736" y="27"/>
                </a:lnTo>
                <a:lnTo>
                  <a:pt x="173055" y="2341"/>
                </a:lnTo>
                <a:lnTo>
                  <a:pt x="168529" y="6822"/>
                </a:lnTo>
                <a:lnTo>
                  <a:pt x="166151" y="12705"/>
                </a:lnTo>
                <a:lnTo>
                  <a:pt x="166179" y="18839"/>
                </a:lnTo>
                <a:lnTo>
                  <a:pt x="168493" y="24520"/>
                </a:lnTo>
                <a:lnTo>
                  <a:pt x="172974" y="29047"/>
                </a:lnTo>
                <a:lnTo>
                  <a:pt x="216166" y="57980"/>
                </a:lnTo>
                <a:lnTo>
                  <a:pt x="275209" y="61686"/>
                </a:lnTo>
                <a:lnTo>
                  <a:pt x="273177" y="93563"/>
                </a:lnTo>
                <a:lnTo>
                  <a:pt x="278145" y="93563"/>
                </a:lnTo>
                <a:lnTo>
                  <a:pt x="305943" y="79593"/>
                </a:lnTo>
                <a:lnTo>
                  <a:pt x="190754" y="2377"/>
                </a:lnTo>
                <a:lnTo>
                  <a:pt x="184870" y="0"/>
                </a:lnTo>
                <a:close/>
              </a:path>
              <a:path w="306069" h="143510">
                <a:moveTo>
                  <a:pt x="266954" y="63337"/>
                </a:moveTo>
                <a:lnTo>
                  <a:pt x="242504" y="75624"/>
                </a:lnTo>
                <a:lnTo>
                  <a:pt x="265303" y="90896"/>
                </a:lnTo>
                <a:lnTo>
                  <a:pt x="266954" y="63337"/>
                </a:lnTo>
                <a:close/>
              </a:path>
              <a:path w="306069" h="143510">
                <a:moveTo>
                  <a:pt x="275103" y="63337"/>
                </a:moveTo>
                <a:lnTo>
                  <a:pt x="266954" y="63337"/>
                </a:lnTo>
                <a:lnTo>
                  <a:pt x="265303" y="90896"/>
                </a:lnTo>
                <a:lnTo>
                  <a:pt x="273347" y="90896"/>
                </a:lnTo>
                <a:lnTo>
                  <a:pt x="275103" y="63337"/>
                </a:lnTo>
                <a:close/>
              </a:path>
              <a:path w="306069" h="143510">
                <a:moveTo>
                  <a:pt x="2031" y="44541"/>
                </a:moveTo>
                <a:lnTo>
                  <a:pt x="0" y="76545"/>
                </a:lnTo>
                <a:lnTo>
                  <a:pt x="214129" y="89884"/>
                </a:lnTo>
                <a:lnTo>
                  <a:pt x="242504" y="75624"/>
                </a:lnTo>
                <a:lnTo>
                  <a:pt x="216166" y="57980"/>
                </a:lnTo>
                <a:lnTo>
                  <a:pt x="2031" y="44541"/>
                </a:lnTo>
                <a:close/>
              </a:path>
              <a:path w="306069" h="143510">
                <a:moveTo>
                  <a:pt x="216166" y="57980"/>
                </a:moveTo>
                <a:lnTo>
                  <a:pt x="242504" y="75624"/>
                </a:lnTo>
                <a:lnTo>
                  <a:pt x="266954" y="63337"/>
                </a:lnTo>
                <a:lnTo>
                  <a:pt x="275103" y="63337"/>
                </a:lnTo>
                <a:lnTo>
                  <a:pt x="275209" y="61686"/>
                </a:lnTo>
                <a:lnTo>
                  <a:pt x="216166" y="5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3308" y="308858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82439" y="54409"/>
                </a:moveTo>
                <a:lnTo>
                  <a:pt x="577976" y="54409"/>
                </a:lnTo>
                <a:lnTo>
                  <a:pt x="578484" y="86413"/>
                </a:lnTo>
                <a:lnTo>
                  <a:pt x="519182" y="87338"/>
                </a:lnTo>
                <a:lnTo>
                  <a:pt x="474725" y="114226"/>
                </a:lnTo>
                <a:lnTo>
                  <a:pt x="470088" y="118516"/>
                </a:lnTo>
                <a:lnTo>
                  <a:pt x="467534" y="124069"/>
                </a:lnTo>
                <a:lnTo>
                  <a:pt x="467242" y="130192"/>
                </a:lnTo>
                <a:lnTo>
                  <a:pt x="469391" y="136197"/>
                </a:lnTo>
                <a:lnTo>
                  <a:pt x="473682" y="140835"/>
                </a:lnTo>
                <a:lnTo>
                  <a:pt x="479234" y="143388"/>
                </a:lnTo>
                <a:lnTo>
                  <a:pt x="485358" y="143680"/>
                </a:lnTo>
                <a:lnTo>
                  <a:pt x="491363" y="141531"/>
                </a:lnTo>
                <a:lnTo>
                  <a:pt x="609980" y="69903"/>
                </a:lnTo>
                <a:lnTo>
                  <a:pt x="582439" y="54409"/>
                </a:lnTo>
                <a:close/>
              </a:path>
              <a:path w="610235" h="144144">
                <a:moveTo>
                  <a:pt x="518695" y="55334"/>
                </a:moveTo>
                <a:lnTo>
                  <a:pt x="0" y="63426"/>
                </a:lnTo>
                <a:lnTo>
                  <a:pt x="507" y="95430"/>
                </a:lnTo>
                <a:lnTo>
                  <a:pt x="519182" y="87338"/>
                </a:lnTo>
                <a:lnTo>
                  <a:pt x="546370" y="70895"/>
                </a:lnTo>
                <a:lnTo>
                  <a:pt x="518695" y="55334"/>
                </a:lnTo>
                <a:close/>
              </a:path>
              <a:path w="610235" h="144144">
                <a:moveTo>
                  <a:pt x="546370" y="70895"/>
                </a:moveTo>
                <a:lnTo>
                  <a:pt x="519182" y="87338"/>
                </a:lnTo>
                <a:lnTo>
                  <a:pt x="578484" y="86413"/>
                </a:lnTo>
                <a:lnTo>
                  <a:pt x="578452" y="84381"/>
                </a:lnTo>
                <a:lnTo>
                  <a:pt x="570356" y="84381"/>
                </a:lnTo>
                <a:lnTo>
                  <a:pt x="546370" y="70895"/>
                </a:lnTo>
                <a:close/>
              </a:path>
              <a:path w="610235" h="144144">
                <a:moveTo>
                  <a:pt x="569849" y="56695"/>
                </a:moveTo>
                <a:lnTo>
                  <a:pt x="546370" y="70895"/>
                </a:lnTo>
                <a:lnTo>
                  <a:pt x="570356" y="84381"/>
                </a:lnTo>
                <a:lnTo>
                  <a:pt x="569849" y="56695"/>
                </a:lnTo>
                <a:close/>
              </a:path>
              <a:path w="610235" h="144144">
                <a:moveTo>
                  <a:pt x="578013" y="56695"/>
                </a:moveTo>
                <a:lnTo>
                  <a:pt x="569849" y="56695"/>
                </a:lnTo>
                <a:lnTo>
                  <a:pt x="570356" y="84381"/>
                </a:lnTo>
                <a:lnTo>
                  <a:pt x="578452" y="84381"/>
                </a:lnTo>
                <a:lnTo>
                  <a:pt x="578013" y="56695"/>
                </a:lnTo>
                <a:close/>
              </a:path>
              <a:path w="610235" h="144144">
                <a:moveTo>
                  <a:pt x="577976" y="54409"/>
                </a:moveTo>
                <a:lnTo>
                  <a:pt x="518695" y="55334"/>
                </a:lnTo>
                <a:lnTo>
                  <a:pt x="546370" y="70895"/>
                </a:lnTo>
                <a:lnTo>
                  <a:pt x="569849" y="56695"/>
                </a:lnTo>
                <a:lnTo>
                  <a:pt x="578013" y="56695"/>
                </a:lnTo>
                <a:lnTo>
                  <a:pt x="577976" y="54409"/>
                </a:lnTo>
                <a:close/>
              </a:path>
              <a:path w="610235" h="144144">
                <a:moveTo>
                  <a:pt x="483129" y="0"/>
                </a:moveTo>
                <a:lnTo>
                  <a:pt x="476996" y="482"/>
                </a:lnTo>
                <a:lnTo>
                  <a:pt x="471505" y="3226"/>
                </a:lnTo>
                <a:lnTo>
                  <a:pt x="467359" y="8054"/>
                </a:lnTo>
                <a:lnTo>
                  <a:pt x="465401" y="14110"/>
                </a:lnTo>
                <a:lnTo>
                  <a:pt x="465883" y="20214"/>
                </a:lnTo>
                <a:lnTo>
                  <a:pt x="468628" y="25699"/>
                </a:lnTo>
                <a:lnTo>
                  <a:pt x="473455" y="29898"/>
                </a:lnTo>
                <a:lnTo>
                  <a:pt x="518695" y="55334"/>
                </a:lnTo>
                <a:lnTo>
                  <a:pt x="577976" y="54409"/>
                </a:lnTo>
                <a:lnTo>
                  <a:pt x="582439" y="54409"/>
                </a:lnTo>
                <a:lnTo>
                  <a:pt x="489203" y="1958"/>
                </a:lnTo>
                <a:lnTo>
                  <a:pt x="483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6460" y="3163061"/>
            <a:ext cx="144145" cy="1224280"/>
          </a:xfrm>
          <a:custGeom>
            <a:avLst/>
            <a:gdLst/>
            <a:ahLst/>
            <a:cxnLst/>
            <a:rect l="l" t="t" r="r" b="b"/>
            <a:pathLst>
              <a:path w="144145" h="1224279">
                <a:moveTo>
                  <a:pt x="13896" y="1080369"/>
                </a:moveTo>
                <a:lnTo>
                  <a:pt x="7893" y="1082420"/>
                </a:lnTo>
                <a:lnTo>
                  <a:pt x="3087" y="1086637"/>
                </a:lnTo>
                <a:lnTo>
                  <a:pt x="400" y="1092152"/>
                </a:lnTo>
                <a:lnTo>
                  <a:pt x="0" y="1098262"/>
                </a:lnTo>
                <a:lnTo>
                  <a:pt x="2051" y="1104264"/>
                </a:lnTo>
                <a:lnTo>
                  <a:pt x="71901" y="1224026"/>
                </a:lnTo>
                <a:lnTo>
                  <a:pt x="90419" y="1192276"/>
                </a:lnTo>
                <a:lnTo>
                  <a:pt x="55899" y="1192276"/>
                </a:lnTo>
                <a:lnTo>
                  <a:pt x="55899" y="1133112"/>
                </a:lnTo>
                <a:lnTo>
                  <a:pt x="29737" y="1088263"/>
                </a:lnTo>
                <a:lnTo>
                  <a:pt x="25521" y="1083456"/>
                </a:lnTo>
                <a:lnTo>
                  <a:pt x="20006" y="1080770"/>
                </a:lnTo>
                <a:lnTo>
                  <a:pt x="13896" y="1080369"/>
                </a:lnTo>
                <a:close/>
              </a:path>
              <a:path w="144145" h="1224279">
                <a:moveTo>
                  <a:pt x="55899" y="1133112"/>
                </a:moveTo>
                <a:lnTo>
                  <a:pt x="55899" y="1192276"/>
                </a:lnTo>
                <a:lnTo>
                  <a:pt x="87903" y="1192276"/>
                </a:lnTo>
                <a:lnTo>
                  <a:pt x="87903" y="1184275"/>
                </a:lnTo>
                <a:lnTo>
                  <a:pt x="58058" y="1184275"/>
                </a:lnTo>
                <a:lnTo>
                  <a:pt x="71901" y="1160544"/>
                </a:lnTo>
                <a:lnTo>
                  <a:pt x="55899" y="1133112"/>
                </a:lnTo>
                <a:close/>
              </a:path>
              <a:path w="144145" h="1224279">
                <a:moveTo>
                  <a:pt x="129907" y="1080369"/>
                </a:moveTo>
                <a:lnTo>
                  <a:pt x="123797" y="1080770"/>
                </a:lnTo>
                <a:lnTo>
                  <a:pt x="118282" y="1083456"/>
                </a:lnTo>
                <a:lnTo>
                  <a:pt x="114065" y="1088263"/>
                </a:lnTo>
                <a:lnTo>
                  <a:pt x="87903" y="1133112"/>
                </a:lnTo>
                <a:lnTo>
                  <a:pt x="87903" y="1192276"/>
                </a:lnTo>
                <a:lnTo>
                  <a:pt x="90419" y="1192276"/>
                </a:lnTo>
                <a:lnTo>
                  <a:pt x="141751" y="1104264"/>
                </a:lnTo>
                <a:lnTo>
                  <a:pt x="143803" y="1098262"/>
                </a:lnTo>
                <a:lnTo>
                  <a:pt x="143402" y="1092152"/>
                </a:lnTo>
                <a:lnTo>
                  <a:pt x="140715" y="1086637"/>
                </a:lnTo>
                <a:lnTo>
                  <a:pt x="135909" y="1082420"/>
                </a:lnTo>
                <a:lnTo>
                  <a:pt x="129907" y="1080369"/>
                </a:lnTo>
                <a:close/>
              </a:path>
              <a:path w="144145" h="1224279">
                <a:moveTo>
                  <a:pt x="71901" y="1160544"/>
                </a:moveTo>
                <a:lnTo>
                  <a:pt x="58058" y="1184275"/>
                </a:lnTo>
                <a:lnTo>
                  <a:pt x="85744" y="1184275"/>
                </a:lnTo>
                <a:lnTo>
                  <a:pt x="71901" y="1160544"/>
                </a:lnTo>
                <a:close/>
              </a:path>
              <a:path w="144145" h="1224279">
                <a:moveTo>
                  <a:pt x="87903" y="1133112"/>
                </a:moveTo>
                <a:lnTo>
                  <a:pt x="71901" y="1160544"/>
                </a:lnTo>
                <a:lnTo>
                  <a:pt x="85744" y="1184275"/>
                </a:lnTo>
                <a:lnTo>
                  <a:pt x="87903" y="1184275"/>
                </a:lnTo>
                <a:lnTo>
                  <a:pt x="87903" y="1133112"/>
                </a:lnTo>
                <a:close/>
              </a:path>
              <a:path w="144145" h="1224279">
                <a:moveTo>
                  <a:pt x="87903" y="0"/>
                </a:moveTo>
                <a:lnTo>
                  <a:pt x="55899" y="0"/>
                </a:lnTo>
                <a:lnTo>
                  <a:pt x="55899" y="1133112"/>
                </a:lnTo>
                <a:lnTo>
                  <a:pt x="71901" y="1160544"/>
                </a:lnTo>
                <a:lnTo>
                  <a:pt x="87903" y="1133112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3434" y="431493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49" y="87903"/>
                </a:lnTo>
                <a:lnTo>
                  <a:pt x="31749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5435" h="144145">
                <a:moveTo>
                  <a:pt x="91040" y="55899"/>
                </a:moveTo>
                <a:lnTo>
                  <a:pt x="31749" y="55899"/>
                </a:lnTo>
                <a:lnTo>
                  <a:pt x="31749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5435" h="144145">
                <a:moveTo>
                  <a:pt x="304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926" y="87903"/>
                </a:lnTo>
                <a:lnTo>
                  <a:pt x="304926" y="55899"/>
                </a:lnTo>
                <a:close/>
              </a:path>
              <a:path w="305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05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5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654" y="316882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6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44057" y="3225545"/>
            <a:ext cx="144145" cy="2381885"/>
          </a:xfrm>
          <a:custGeom>
            <a:avLst/>
            <a:gdLst/>
            <a:ahLst/>
            <a:cxnLst/>
            <a:rect l="l" t="t" r="r" b="b"/>
            <a:pathLst>
              <a:path w="144145" h="2381885">
                <a:moveTo>
                  <a:pt x="13844" y="2237718"/>
                </a:moveTo>
                <a:lnTo>
                  <a:pt x="7768" y="2239772"/>
                </a:lnTo>
                <a:lnTo>
                  <a:pt x="3036" y="2243988"/>
                </a:lnTo>
                <a:lnTo>
                  <a:pt x="386" y="2249503"/>
                </a:lnTo>
                <a:lnTo>
                  <a:pt x="0" y="2255613"/>
                </a:lnTo>
                <a:lnTo>
                  <a:pt x="2053" y="2261616"/>
                </a:lnTo>
                <a:lnTo>
                  <a:pt x="71903" y="2381326"/>
                </a:lnTo>
                <a:lnTo>
                  <a:pt x="90474" y="2349500"/>
                </a:lnTo>
                <a:lnTo>
                  <a:pt x="55901" y="2349500"/>
                </a:lnTo>
                <a:lnTo>
                  <a:pt x="55901" y="2290336"/>
                </a:lnTo>
                <a:lnTo>
                  <a:pt x="29739" y="2245487"/>
                </a:lnTo>
                <a:lnTo>
                  <a:pt x="25521" y="2240754"/>
                </a:lnTo>
                <a:lnTo>
                  <a:pt x="19992" y="2238105"/>
                </a:lnTo>
                <a:lnTo>
                  <a:pt x="13844" y="2237718"/>
                </a:lnTo>
                <a:close/>
              </a:path>
              <a:path w="144145" h="2381885">
                <a:moveTo>
                  <a:pt x="55901" y="2290336"/>
                </a:moveTo>
                <a:lnTo>
                  <a:pt x="55901" y="2349500"/>
                </a:lnTo>
                <a:lnTo>
                  <a:pt x="87905" y="2349500"/>
                </a:lnTo>
                <a:lnTo>
                  <a:pt x="87905" y="2341498"/>
                </a:lnTo>
                <a:lnTo>
                  <a:pt x="58060" y="2341498"/>
                </a:lnTo>
                <a:lnTo>
                  <a:pt x="71903" y="2317768"/>
                </a:lnTo>
                <a:lnTo>
                  <a:pt x="55901" y="2290336"/>
                </a:lnTo>
                <a:close/>
              </a:path>
              <a:path w="144145" h="2381885">
                <a:moveTo>
                  <a:pt x="129909" y="2237718"/>
                </a:moveTo>
                <a:lnTo>
                  <a:pt x="123799" y="2238105"/>
                </a:lnTo>
                <a:lnTo>
                  <a:pt x="118284" y="2240754"/>
                </a:lnTo>
                <a:lnTo>
                  <a:pt x="114067" y="2245487"/>
                </a:lnTo>
                <a:lnTo>
                  <a:pt x="87905" y="2290336"/>
                </a:lnTo>
                <a:lnTo>
                  <a:pt x="87905" y="2349500"/>
                </a:lnTo>
                <a:lnTo>
                  <a:pt x="90474" y="2349500"/>
                </a:lnTo>
                <a:lnTo>
                  <a:pt x="141753" y="2261616"/>
                </a:lnTo>
                <a:lnTo>
                  <a:pt x="143805" y="2255613"/>
                </a:lnTo>
                <a:lnTo>
                  <a:pt x="143404" y="2249503"/>
                </a:lnTo>
                <a:lnTo>
                  <a:pt x="140717" y="2243988"/>
                </a:lnTo>
                <a:lnTo>
                  <a:pt x="135911" y="2239772"/>
                </a:lnTo>
                <a:lnTo>
                  <a:pt x="129909" y="2237718"/>
                </a:lnTo>
                <a:close/>
              </a:path>
              <a:path w="144145" h="2381885">
                <a:moveTo>
                  <a:pt x="71903" y="2317768"/>
                </a:moveTo>
                <a:lnTo>
                  <a:pt x="58060" y="2341498"/>
                </a:lnTo>
                <a:lnTo>
                  <a:pt x="85746" y="2341498"/>
                </a:lnTo>
                <a:lnTo>
                  <a:pt x="71903" y="2317768"/>
                </a:lnTo>
                <a:close/>
              </a:path>
              <a:path w="144145" h="2381885">
                <a:moveTo>
                  <a:pt x="87905" y="2290336"/>
                </a:moveTo>
                <a:lnTo>
                  <a:pt x="71903" y="2317768"/>
                </a:lnTo>
                <a:lnTo>
                  <a:pt x="85746" y="2341498"/>
                </a:lnTo>
                <a:lnTo>
                  <a:pt x="87905" y="2341498"/>
                </a:lnTo>
                <a:lnTo>
                  <a:pt x="87905" y="2290336"/>
                </a:lnTo>
                <a:close/>
              </a:path>
              <a:path w="144145" h="2381885">
                <a:moveTo>
                  <a:pt x="87905" y="0"/>
                </a:moveTo>
                <a:lnTo>
                  <a:pt x="55901" y="0"/>
                </a:lnTo>
                <a:lnTo>
                  <a:pt x="55901" y="2290336"/>
                </a:lnTo>
                <a:lnTo>
                  <a:pt x="71903" y="2317768"/>
                </a:lnTo>
                <a:lnTo>
                  <a:pt x="87905" y="229033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634" y="5534131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26"/>
                </a:lnTo>
                <a:lnTo>
                  <a:pt x="125763" y="143781"/>
                </a:lnTo>
                <a:lnTo>
                  <a:pt x="131873" y="143383"/>
                </a:lnTo>
                <a:lnTo>
                  <a:pt x="137388" y="140719"/>
                </a:lnTo>
                <a:lnTo>
                  <a:pt x="141604" y="135973"/>
                </a:lnTo>
                <a:lnTo>
                  <a:pt x="143658" y="129959"/>
                </a:lnTo>
                <a:lnTo>
                  <a:pt x="143271" y="123836"/>
                </a:lnTo>
                <a:lnTo>
                  <a:pt x="140622" y="118312"/>
                </a:lnTo>
                <a:lnTo>
                  <a:pt x="135889" y="114091"/>
                </a:lnTo>
                <a:lnTo>
                  <a:pt x="90997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2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2743834" h="144145">
                <a:moveTo>
                  <a:pt x="9102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0997" y="87903"/>
                </a:lnTo>
                <a:lnTo>
                  <a:pt x="87252" y="85719"/>
                </a:lnTo>
                <a:lnTo>
                  <a:pt x="39877" y="85719"/>
                </a:lnTo>
                <a:lnTo>
                  <a:pt x="39877" y="58084"/>
                </a:lnTo>
                <a:lnTo>
                  <a:pt x="87274" y="58084"/>
                </a:lnTo>
                <a:lnTo>
                  <a:pt x="91020" y="55899"/>
                </a:lnTo>
                <a:close/>
              </a:path>
              <a:path w="2743834" h="144145">
                <a:moveTo>
                  <a:pt x="2743326" y="55899"/>
                </a:moveTo>
                <a:lnTo>
                  <a:pt x="91020" y="55899"/>
                </a:lnTo>
                <a:lnTo>
                  <a:pt x="63570" y="71904"/>
                </a:lnTo>
                <a:lnTo>
                  <a:pt x="90997" y="87903"/>
                </a:lnTo>
                <a:lnTo>
                  <a:pt x="2743326" y="87903"/>
                </a:lnTo>
                <a:lnTo>
                  <a:pt x="2743326" y="55899"/>
                </a:lnTo>
                <a:close/>
              </a:path>
              <a:path w="2743834" h="144145">
                <a:moveTo>
                  <a:pt x="39877" y="58084"/>
                </a:moveTo>
                <a:lnTo>
                  <a:pt x="39877" y="85719"/>
                </a:lnTo>
                <a:lnTo>
                  <a:pt x="63570" y="71904"/>
                </a:lnTo>
                <a:lnTo>
                  <a:pt x="39877" y="58084"/>
                </a:lnTo>
                <a:close/>
              </a:path>
              <a:path w="2743834" h="144145">
                <a:moveTo>
                  <a:pt x="63570" y="71904"/>
                </a:moveTo>
                <a:lnTo>
                  <a:pt x="39877" y="85719"/>
                </a:lnTo>
                <a:lnTo>
                  <a:pt x="87252" y="85719"/>
                </a:lnTo>
                <a:lnTo>
                  <a:pt x="63570" y="71904"/>
                </a:lnTo>
                <a:close/>
              </a:path>
              <a:path w="2743834" h="144145">
                <a:moveTo>
                  <a:pt x="87274" y="58084"/>
                </a:moveTo>
                <a:lnTo>
                  <a:pt x="39877" y="58084"/>
                </a:lnTo>
                <a:lnTo>
                  <a:pt x="63576" y="71901"/>
                </a:lnTo>
                <a:lnTo>
                  <a:pt x="87274" y="58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0361" y="31292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763" y="2755849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2009" y="27753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3161" y="2905505"/>
            <a:ext cx="30480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G2(G3+G4+G5)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3744" y="11747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2105" y="1174750"/>
            <a:ext cx="382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961" y="2515361"/>
            <a:ext cx="5638800" cy="2498090"/>
          </a:xfrm>
          <a:custGeom>
            <a:avLst/>
            <a:gdLst/>
            <a:ahLst/>
            <a:cxnLst/>
            <a:rect l="l" t="t" r="r" b="b"/>
            <a:pathLst>
              <a:path w="5638800" h="2498090">
                <a:moveTo>
                  <a:pt x="5222494" y="0"/>
                </a:moveTo>
                <a:lnTo>
                  <a:pt x="416306" y="0"/>
                </a:lnTo>
                <a:lnTo>
                  <a:pt x="367765" y="2801"/>
                </a:lnTo>
                <a:lnTo>
                  <a:pt x="320866" y="10997"/>
                </a:lnTo>
                <a:lnTo>
                  <a:pt x="275922" y="24275"/>
                </a:lnTo>
                <a:lnTo>
                  <a:pt x="233246" y="42322"/>
                </a:lnTo>
                <a:lnTo>
                  <a:pt x="193151" y="64826"/>
                </a:lnTo>
                <a:lnTo>
                  <a:pt x="155948" y="91473"/>
                </a:lnTo>
                <a:lnTo>
                  <a:pt x="121951" y="121951"/>
                </a:lnTo>
                <a:lnTo>
                  <a:pt x="91473" y="155948"/>
                </a:lnTo>
                <a:lnTo>
                  <a:pt x="64826" y="193151"/>
                </a:lnTo>
                <a:lnTo>
                  <a:pt x="42322" y="233246"/>
                </a:lnTo>
                <a:lnTo>
                  <a:pt x="24275" y="275922"/>
                </a:lnTo>
                <a:lnTo>
                  <a:pt x="10997" y="320866"/>
                </a:lnTo>
                <a:lnTo>
                  <a:pt x="2801" y="367765"/>
                </a:lnTo>
                <a:lnTo>
                  <a:pt x="0" y="416305"/>
                </a:lnTo>
                <a:lnTo>
                  <a:pt x="0" y="2081530"/>
                </a:lnTo>
                <a:lnTo>
                  <a:pt x="2801" y="2130070"/>
                </a:lnTo>
                <a:lnTo>
                  <a:pt x="10997" y="2176969"/>
                </a:lnTo>
                <a:lnTo>
                  <a:pt x="24275" y="2221913"/>
                </a:lnTo>
                <a:lnTo>
                  <a:pt x="42322" y="2264589"/>
                </a:lnTo>
                <a:lnTo>
                  <a:pt x="64826" y="2304684"/>
                </a:lnTo>
                <a:lnTo>
                  <a:pt x="91473" y="2341887"/>
                </a:lnTo>
                <a:lnTo>
                  <a:pt x="121951" y="2375884"/>
                </a:lnTo>
                <a:lnTo>
                  <a:pt x="155948" y="2406362"/>
                </a:lnTo>
                <a:lnTo>
                  <a:pt x="193151" y="2433009"/>
                </a:lnTo>
                <a:lnTo>
                  <a:pt x="233246" y="2455513"/>
                </a:lnTo>
                <a:lnTo>
                  <a:pt x="275922" y="2473560"/>
                </a:lnTo>
                <a:lnTo>
                  <a:pt x="320866" y="2486838"/>
                </a:lnTo>
                <a:lnTo>
                  <a:pt x="367765" y="2495034"/>
                </a:lnTo>
                <a:lnTo>
                  <a:pt x="416306" y="2497836"/>
                </a:lnTo>
                <a:lnTo>
                  <a:pt x="5222494" y="2497836"/>
                </a:lnTo>
                <a:lnTo>
                  <a:pt x="5271034" y="2495034"/>
                </a:lnTo>
                <a:lnTo>
                  <a:pt x="5317933" y="2486838"/>
                </a:lnTo>
                <a:lnTo>
                  <a:pt x="5362877" y="2473560"/>
                </a:lnTo>
                <a:lnTo>
                  <a:pt x="5405553" y="2455513"/>
                </a:lnTo>
                <a:lnTo>
                  <a:pt x="5445648" y="2433009"/>
                </a:lnTo>
                <a:lnTo>
                  <a:pt x="5482851" y="2406362"/>
                </a:lnTo>
                <a:lnTo>
                  <a:pt x="5516848" y="2375884"/>
                </a:lnTo>
                <a:lnTo>
                  <a:pt x="5547326" y="2341887"/>
                </a:lnTo>
                <a:lnTo>
                  <a:pt x="5573973" y="2304684"/>
                </a:lnTo>
                <a:lnTo>
                  <a:pt x="5596477" y="2264589"/>
                </a:lnTo>
                <a:lnTo>
                  <a:pt x="5614524" y="2221913"/>
                </a:lnTo>
                <a:lnTo>
                  <a:pt x="5627802" y="2176969"/>
                </a:lnTo>
                <a:lnTo>
                  <a:pt x="5635998" y="2130070"/>
                </a:lnTo>
                <a:lnTo>
                  <a:pt x="5638799" y="2081530"/>
                </a:lnTo>
                <a:lnTo>
                  <a:pt x="5638799" y="416305"/>
                </a:lnTo>
                <a:lnTo>
                  <a:pt x="5635998" y="367765"/>
                </a:lnTo>
                <a:lnTo>
                  <a:pt x="5627802" y="320866"/>
                </a:lnTo>
                <a:lnTo>
                  <a:pt x="5614524" y="275922"/>
                </a:lnTo>
                <a:lnTo>
                  <a:pt x="5596477" y="233246"/>
                </a:lnTo>
                <a:lnTo>
                  <a:pt x="5573973" y="193151"/>
                </a:lnTo>
                <a:lnTo>
                  <a:pt x="5547326" y="155948"/>
                </a:lnTo>
                <a:lnTo>
                  <a:pt x="5516848" y="121951"/>
                </a:lnTo>
                <a:lnTo>
                  <a:pt x="5482851" y="91473"/>
                </a:lnTo>
                <a:lnTo>
                  <a:pt x="5445648" y="64826"/>
                </a:lnTo>
                <a:lnTo>
                  <a:pt x="5405553" y="42322"/>
                </a:lnTo>
                <a:lnTo>
                  <a:pt x="5362877" y="24275"/>
                </a:lnTo>
                <a:lnTo>
                  <a:pt x="5317933" y="10997"/>
                </a:lnTo>
                <a:lnTo>
                  <a:pt x="5271034" y="2801"/>
                </a:lnTo>
                <a:lnTo>
                  <a:pt x="52224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961" y="2515361"/>
            <a:ext cx="5638800" cy="2498090"/>
          </a:xfrm>
          <a:custGeom>
            <a:avLst/>
            <a:gdLst/>
            <a:ahLst/>
            <a:cxnLst/>
            <a:rect l="l" t="t" r="r" b="b"/>
            <a:pathLst>
              <a:path w="5638800" h="2498090">
                <a:moveTo>
                  <a:pt x="0" y="416305"/>
                </a:moveTo>
                <a:lnTo>
                  <a:pt x="2801" y="367765"/>
                </a:lnTo>
                <a:lnTo>
                  <a:pt x="10997" y="320866"/>
                </a:lnTo>
                <a:lnTo>
                  <a:pt x="24275" y="275922"/>
                </a:lnTo>
                <a:lnTo>
                  <a:pt x="42322" y="233246"/>
                </a:lnTo>
                <a:lnTo>
                  <a:pt x="64826" y="193151"/>
                </a:lnTo>
                <a:lnTo>
                  <a:pt x="91473" y="155948"/>
                </a:lnTo>
                <a:lnTo>
                  <a:pt x="121951" y="121951"/>
                </a:lnTo>
                <a:lnTo>
                  <a:pt x="155948" y="91473"/>
                </a:lnTo>
                <a:lnTo>
                  <a:pt x="193151" y="64826"/>
                </a:lnTo>
                <a:lnTo>
                  <a:pt x="233246" y="42322"/>
                </a:lnTo>
                <a:lnTo>
                  <a:pt x="275922" y="24275"/>
                </a:lnTo>
                <a:lnTo>
                  <a:pt x="320866" y="10997"/>
                </a:lnTo>
                <a:lnTo>
                  <a:pt x="367765" y="2801"/>
                </a:lnTo>
                <a:lnTo>
                  <a:pt x="416306" y="0"/>
                </a:lnTo>
                <a:lnTo>
                  <a:pt x="5222494" y="0"/>
                </a:lnTo>
                <a:lnTo>
                  <a:pt x="5271034" y="2801"/>
                </a:lnTo>
                <a:lnTo>
                  <a:pt x="5317933" y="10997"/>
                </a:lnTo>
                <a:lnTo>
                  <a:pt x="5362877" y="24275"/>
                </a:lnTo>
                <a:lnTo>
                  <a:pt x="5405553" y="42322"/>
                </a:lnTo>
                <a:lnTo>
                  <a:pt x="5445648" y="64826"/>
                </a:lnTo>
                <a:lnTo>
                  <a:pt x="5482851" y="91473"/>
                </a:lnTo>
                <a:lnTo>
                  <a:pt x="5516848" y="121951"/>
                </a:lnTo>
                <a:lnTo>
                  <a:pt x="5547326" y="155948"/>
                </a:lnTo>
                <a:lnTo>
                  <a:pt x="5573973" y="193151"/>
                </a:lnTo>
                <a:lnTo>
                  <a:pt x="5596477" y="233246"/>
                </a:lnTo>
                <a:lnTo>
                  <a:pt x="5614524" y="275922"/>
                </a:lnTo>
                <a:lnTo>
                  <a:pt x="5627802" y="320866"/>
                </a:lnTo>
                <a:lnTo>
                  <a:pt x="5635998" y="367765"/>
                </a:lnTo>
                <a:lnTo>
                  <a:pt x="5638799" y="416305"/>
                </a:lnTo>
                <a:lnTo>
                  <a:pt x="5638799" y="2081530"/>
                </a:lnTo>
                <a:lnTo>
                  <a:pt x="5635998" y="2130070"/>
                </a:lnTo>
                <a:lnTo>
                  <a:pt x="5627802" y="2176969"/>
                </a:lnTo>
                <a:lnTo>
                  <a:pt x="5614524" y="2221913"/>
                </a:lnTo>
                <a:lnTo>
                  <a:pt x="5596477" y="2264589"/>
                </a:lnTo>
                <a:lnTo>
                  <a:pt x="5573973" y="2304684"/>
                </a:lnTo>
                <a:lnTo>
                  <a:pt x="5547326" y="2341887"/>
                </a:lnTo>
                <a:lnTo>
                  <a:pt x="5516848" y="2375884"/>
                </a:lnTo>
                <a:lnTo>
                  <a:pt x="5482851" y="2406362"/>
                </a:lnTo>
                <a:lnTo>
                  <a:pt x="5445648" y="2433009"/>
                </a:lnTo>
                <a:lnTo>
                  <a:pt x="5405553" y="2455513"/>
                </a:lnTo>
                <a:lnTo>
                  <a:pt x="5362877" y="2473560"/>
                </a:lnTo>
                <a:lnTo>
                  <a:pt x="5317933" y="2486838"/>
                </a:lnTo>
                <a:lnTo>
                  <a:pt x="5271034" y="2495034"/>
                </a:lnTo>
                <a:lnTo>
                  <a:pt x="5222494" y="2497836"/>
                </a:lnTo>
                <a:lnTo>
                  <a:pt x="416306" y="2497836"/>
                </a:lnTo>
                <a:lnTo>
                  <a:pt x="367765" y="2495034"/>
                </a:lnTo>
                <a:lnTo>
                  <a:pt x="320866" y="2486838"/>
                </a:lnTo>
                <a:lnTo>
                  <a:pt x="275922" y="2473560"/>
                </a:lnTo>
                <a:lnTo>
                  <a:pt x="233246" y="2455513"/>
                </a:lnTo>
                <a:lnTo>
                  <a:pt x="193151" y="2433009"/>
                </a:lnTo>
                <a:lnTo>
                  <a:pt x="155948" y="2406362"/>
                </a:lnTo>
                <a:lnTo>
                  <a:pt x="121951" y="2375884"/>
                </a:lnTo>
                <a:lnTo>
                  <a:pt x="91473" y="2341887"/>
                </a:lnTo>
                <a:lnTo>
                  <a:pt x="64826" y="2304684"/>
                </a:lnTo>
                <a:lnTo>
                  <a:pt x="42322" y="2264589"/>
                </a:lnTo>
                <a:lnTo>
                  <a:pt x="24275" y="2221913"/>
                </a:lnTo>
                <a:lnTo>
                  <a:pt x="10997" y="2176969"/>
                </a:lnTo>
                <a:lnTo>
                  <a:pt x="2801" y="2130070"/>
                </a:lnTo>
                <a:lnTo>
                  <a:pt x="0" y="2081530"/>
                </a:lnTo>
                <a:lnTo>
                  <a:pt x="0" y="41630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32971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1" y="3552931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774718" y="71901"/>
                </a:moveTo>
                <a:lnTo>
                  <a:pt x="702436" y="114065"/>
                </a:lnTo>
                <a:lnTo>
                  <a:pt x="697691" y="118282"/>
                </a:lnTo>
                <a:lnTo>
                  <a:pt x="695026" y="123797"/>
                </a:lnTo>
                <a:lnTo>
                  <a:pt x="694628" y="129907"/>
                </a:lnTo>
                <a:lnTo>
                  <a:pt x="696683" y="135909"/>
                </a:lnTo>
                <a:lnTo>
                  <a:pt x="700904" y="140716"/>
                </a:lnTo>
                <a:lnTo>
                  <a:pt x="706429" y="143402"/>
                </a:lnTo>
                <a:lnTo>
                  <a:pt x="712551" y="143803"/>
                </a:lnTo>
                <a:lnTo>
                  <a:pt x="718566" y="141751"/>
                </a:lnTo>
                <a:lnTo>
                  <a:pt x="810851" y="87903"/>
                </a:lnTo>
                <a:lnTo>
                  <a:pt x="806513" y="87903"/>
                </a:lnTo>
                <a:lnTo>
                  <a:pt x="806513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5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5" h="144145">
                <a:moveTo>
                  <a:pt x="810851" y="55899"/>
                </a:moveTo>
                <a:lnTo>
                  <a:pt x="806513" y="55899"/>
                </a:lnTo>
                <a:lnTo>
                  <a:pt x="806513" y="87903"/>
                </a:lnTo>
                <a:lnTo>
                  <a:pt x="810851" y="87903"/>
                </a:lnTo>
                <a:lnTo>
                  <a:pt x="838276" y="71901"/>
                </a:lnTo>
                <a:lnTo>
                  <a:pt x="810851" y="55899"/>
                </a:lnTo>
                <a:close/>
              </a:path>
              <a:path w="838835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5" h="144145">
                <a:moveTo>
                  <a:pt x="806513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13" y="85744"/>
                </a:lnTo>
                <a:lnTo>
                  <a:pt x="806513" y="58058"/>
                </a:lnTo>
                <a:close/>
              </a:path>
              <a:path w="838835" h="144145">
                <a:moveTo>
                  <a:pt x="712551" y="0"/>
                </a:moveTo>
                <a:lnTo>
                  <a:pt x="706429" y="400"/>
                </a:lnTo>
                <a:lnTo>
                  <a:pt x="700904" y="3087"/>
                </a:lnTo>
                <a:lnTo>
                  <a:pt x="696683" y="7893"/>
                </a:lnTo>
                <a:lnTo>
                  <a:pt x="694628" y="13896"/>
                </a:lnTo>
                <a:lnTo>
                  <a:pt x="695026" y="20006"/>
                </a:lnTo>
                <a:lnTo>
                  <a:pt x="697691" y="25521"/>
                </a:lnTo>
                <a:lnTo>
                  <a:pt x="702436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13" y="58058"/>
                </a:lnTo>
                <a:lnTo>
                  <a:pt x="806513" y="55899"/>
                </a:lnTo>
                <a:lnTo>
                  <a:pt x="810851" y="55899"/>
                </a:lnTo>
                <a:lnTo>
                  <a:pt x="718566" y="2051"/>
                </a:lnTo>
                <a:lnTo>
                  <a:pt x="7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746" y="3542658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78145" y="49916"/>
                </a:moveTo>
                <a:lnTo>
                  <a:pt x="273177" y="49916"/>
                </a:lnTo>
                <a:lnTo>
                  <a:pt x="275209" y="81793"/>
                </a:lnTo>
                <a:lnTo>
                  <a:pt x="216166" y="85499"/>
                </a:lnTo>
                <a:lnTo>
                  <a:pt x="172973" y="114432"/>
                </a:lnTo>
                <a:lnTo>
                  <a:pt x="168493" y="118959"/>
                </a:lnTo>
                <a:lnTo>
                  <a:pt x="166179" y="124640"/>
                </a:lnTo>
                <a:lnTo>
                  <a:pt x="166151" y="130774"/>
                </a:lnTo>
                <a:lnTo>
                  <a:pt x="168528" y="136657"/>
                </a:lnTo>
                <a:lnTo>
                  <a:pt x="173055" y="141138"/>
                </a:lnTo>
                <a:lnTo>
                  <a:pt x="178736" y="143452"/>
                </a:lnTo>
                <a:lnTo>
                  <a:pt x="184870" y="143480"/>
                </a:lnTo>
                <a:lnTo>
                  <a:pt x="190753" y="141102"/>
                </a:lnTo>
                <a:lnTo>
                  <a:pt x="305942" y="63886"/>
                </a:lnTo>
                <a:lnTo>
                  <a:pt x="278145" y="49916"/>
                </a:lnTo>
                <a:close/>
              </a:path>
              <a:path w="306069" h="143510">
                <a:moveTo>
                  <a:pt x="214129" y="53595"/>
                </a:moveTo>
                <a:lnTo>
                  <a:pt x="0" y="66934"/>
                </a:lnTo>
                <a:lnTo>
                  <a:pt x="2031" y="98938"/>
                </a:lnTo>
                <a:lnTo>
                  <a:pt x="216166" y="85499"/>
                </a:lnTo>
                <a:lnTo>
                  <a:pt x="242504" y="67855"/>
                </a:lnTo>
                <a:lnTo>
                  <a:pt x="214129" y="53595"/>
                </a:lnTo>
                <a:close/>
              </a:path>
              <a:path w="306069" h="143510">
                <a:moveTo>
                  <a:pt x="242504" y="67855"/>
                </a:moveTo>
                <a:lnTo>
                  <a:pt x="216166" y="85499"/>
                </a:lnTo>
                <a:lnTo>
                  <a:pt x="275209" y="81793"/>
                </a:lnTo>
                <a:lnTo>
                  <a:pt x="275103" y="80142"/>
                </a:lnTo>
                <a:lnTo>
                  <a:pt x="266953" y="80142"/>
                </a:lnTo>
                <a:lnTo>
                  <a:pt x="242504" y="67855"/>
                </a:lnTo>
                <a:close/>
              </a:path>
              <a:path w="306069" h="143510">
                <a:moveTo>
                  <a:pt x="265303" y="52583"/>
                </a:moveTo>
                <a:lnTo>
                  <a:pt x="242504" y="67855"/>
                </a:lnTo>
                <a:lnTo>
                  <a:pt x="266953" y="80142"/>
                </a:lnTo>
                <a:lnTo>
                  <a:pt x="265303" y="52583"/>
                </a:lnTo>
                <a:close/>
              </a:path>
              <a:path w="306069" h="143510">
                <a:moveTo>
                  <a:pt x="273347" y="52583"/>
                </a:moveTo>
                <a:lnTo>
                  <a:pt x="265303" y="52583"/>
                </a:lnTo>
                <a:lnTo>
                  <a:pt x="266953" y="80142"/>
                </a:lnTo>
                <a:lnTo>
                  <a:pt x="275103" y="80142"/>
                </a:lnTo>
                <a:lnTo>
                  <a:pt x="273347" y="52583"/>
                </a:lnTo>
                <a:close/>
              </a:path>
              <a:path w="306069" h="143510">
                <a:moveTo>
                  <a:pt x="273177" y="49916"/>
                </a:moveTo>
                <a:lnTo>
                  <a:pt x="214129" y="53595"/>
                </a:lnTo>
                <a:lnTo>
                  <a:pt x="242504" y="67855"/>
                </a:lnTo>
                <a:lnTo>
                  <a:pt x="265303" y="52583"/>
                </a:lnTo>
                <a:lnTo>
                  <a:pt x="273347" y="52583"/>
                </a:lnTo>
                <a:lnTo>
                  <a:pt x="273177" y="49916"/>
                </a:lnTo>
                <a:close/>
              </a:path>
              <a:path w="306069" h="143510">
                <a:moveTo>
                  <a:pt x="175940" y="0"/>
                </a:moveTo>
                <a:lnTo>
                  <a:pt x="169846" y="783"/>
                </a:lnTo>
                <a:lnTo>
                  <a:pt x="164490" y="3782"/>
                </a:lnTo>
                <a:lnTo>
                  <a:pt x="160528" y="8768"/>
                </a:lnTo>
                <a:lnTo>
                  <a:pt x="158871" y="14890"/>
                </a:lnTo>
                <a:lnTo>
                  <a:pt x="159654" y="20976"/>
                </a:lnTo>
                <a:lnTo>
                  <a:pt x="162653" y="26324"/>
                </a:lnTo>
                <a:lnTo>
                  <a:pt x="167640" y="30231"/>
                </a:lnTo>
                <a:lnTo>
                  <a:pt x="214129" y="53595"/>
                </a:lnTo>
                <a:lnTo>
                  <a:pt x="273177" y="49916"/>
                </a:lnTo>
                <a:lnTo>
                  <a:pt x="278145" y="49916"/>
                </a:lnTo>
                <a:lnTo>
                  <a:pt x="182117" y="1656"/>
                </a:lnTo>
                <a:lnTo>
                  <a:pt x="17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885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5" h="144145">
                <a:moveTo>
                  <a:pt x="125712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12" y="143759"/>
                </a:lnTo>
                <a:lnTo>
                  <a:pt x="131822" y="143361"/>
                </a:lnTo>
                <a:lnTo>
                  <a:pt x="137337" y="140696"/>
                </a:lnTo>
                <a:lnTo>
                  <a:pt x="141554" y="135951"/>
                </a:lnTo>
                <a:lnTo>
                  <a:pt x="143608" y="129937"/>
                </a:lnTo>
                <a:lnTo>
                  <a:pt x="143221" y="123814"/>
                </a:lnTo>
                <a:lnTo>
                  <a:pt x="140571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71" y="25469"/>
                </a:lnTo>
                <a:lnTo>
                  <a:pt x="143221" y="19944"/>
                </a:lnTo>
                <a:lnTo>
                  <a:pt x="143608" y="13822"/>
                </a:lnTo>
                <a:lnTo>
                  <a:pt x="141554" y="7808"/>
                </a:lnTo>
                <a:lnTo>
                  <a:pt x="137337" y="3062"/>
                </a:lnTo>
                <a:lnTo>
                  <a:pt x="131822" y="397"/>
                </a:lnTo>
                <a:lnTo>
                  <a:pt x="125712" y="0"/>
                </a:lnTo>
                <a:close/>
              </a:path>
              <a:path w="27438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743835" h="144145">
                <a:moveTo>
                  <a:pt x="27432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743276" y="87881"/>
                </a:lnTo>
                <a:lnTo>
                  <a:pt x="2743276" y="55877"/>
                </a:lnTo>
                <a:close/>
              </a:path>
              <a:path w="27438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7438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7438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8082" y="3963034"/>
            <a:ext cx="144145" cy="2100580"/>
          </a:xfrm>
          <a:custGeom>
            <a:avLst/>
            <a:gdLst/>
            <a:ahLst/>
            <a:cxnLst/>
            <a:rect l="l" t="t" r="r" b="b"/>
            <a:pathLst>
              <a:path w="144144" h="2100579">
                <a:moveTo>
                  <a:pt x="71879" y="63565"/>
                </a:moveTo>
                <a:lnTo>
                  <a:pt x="55877" y="90997"/>
                </a:lnTo>
                <a:lnTo>
                  <a:pt x="55877" y="2100389"/>
                </a:lnTo>
                <a:lnTo>
                  <a:pt x="87881" y="2100389"/>
                </a:lnTo>
                <a:lnTo>
                  <a:pt x="87881" y="90997"/>
                </a:lnTo>
                <a:lnTo>
                  <a:pt x="71879" y="63565"/>
                </a:lnTo>
                <a:close/>
              </a:path>
              <a:path w="144144" h="2100579">
                <a:moveTo>
                  <a:pt x="71879" y="0"/>
                </a:moveTo>
                <a:lnTo>
                  <a:pt x="2055" y="119760"/>
                </a:lnTo>
                <a:lnTo>
                  <a:pt x="0" y="125763"/>
                </a:lnTo>
                <a:lnTo>
                  <a:pt x="397" y="131873"/>
                </a:lnTo>
                <a:lnTo>
                  <a:pt x="3062" y="137388"/>
                </a:lnTo>
                <a:lnTo>
                  <a:pt x="7808" y="141604"/>
                </a:lnTo>
                <a:lnTo>
                  <a:pt x="13822" y="143658"/>
                </a:lnTo>
                <a:lnTo>
                  <a:pt x="19944" y="143271"/>
                </a:lnTo>
                <a:lnTo>
                  <a:pt x="25469" y="140622"/>
                </a:lnTo>
                <a:lnTo>
                  <a:pt x="29690" y="135889"/>
                </a:lnTo>
                <a:lnTo>
                  <a:pt x="55877" y="90997"/>
                </a:lnTo>
                <a:lnTo>
                  <a:pt x="55877" y="31876"/>
                </a:lnTo>
                <a:lnTo>
                  <a:pt x="90471" y="31876"/>
                </a:lnTo>
                <a:lnTo>
                  <a:pt x="71879" y="0"/>
                </a:lnTo>
                <a:close/>
              </a:path>
              <a:path w="144144" h="2100579">
                <a:moveTo>
                  <a:pt x="90471" y="31876"/>
                </a:moveTo>
                <a:lnTo>
                  <a:pt x="87881" y="31876"/>
                </a:lnTo>
                <a:lnTo>
                  <a:pt x="87881" y="90997"/>
                </a:lnTo>
                <a:lnTo>
                  <a:pt x="114069" y="135889"/>
                </a:lnTo>
                <a:lnTo>
                  <a:pt x="118281" y="140622"/>
                </a:lnTo>
                <a:lnTo>
                  <a:pt x="123787" y="143271"/>
                </a:lnTo>
                <a:lnTo>
                  <a:pt x="129888" y="143658"/>
                </a:lnTo>
                <a:lnTo>
                  <a:pt x="135887" y="141604"/>
                </a:lnTo>
                <a:lnTo>
                  <a:pt x="140693" y="137388"/>
                </a:lnTo>
                <a:lnTo>
                  <a:pt x="143380" y="131873"/>
                </a:lnTo>
                <a:lnTo>
                  <a:pt x="143781" y="125763"/>
                </a:lnTo>
                <a:lnTo>
                  <a:pt x="141729" y="119760"/>
                </a:lnTo>
                <a:lnTo>
                  <a:pt x="90471" y="31876"/>
                </a:lnTo>
                <a:close/>
              </a:path>
              <a:path w="144144" h="2100579">
                <a:moveTo>
                  <a:pt x="87881" y="31876"/>
                </a:moveTo>
                <a:lnTo>
                  <a:pt x="55877" y="31876"/>
                </a:lnTo>
                <a:lnTo>
                  <a:pt x="55877" y="90997"/>
                </a:lnTo>
                <a:lnTo>
                  <a:pt x="71879" y="63565"/>
                </a:lnTo>
                <a:lnTo>
                  <a:pt x="58062" y="39877"/>
                </a:lnTo>
                <a:lnTo>
                  <a:pt x="87881" y="39877"/>
                </a:lnTo>
                <a:lnTo>
                  <a:pt x="87881" y="31876"/>
                </a:lnTo>
                <a:close/>
              </a:path>
              <a:path w="144144" h="2100579">
                <a:moveTo>
                  <a:pt x="87881" y="39877"/>
                </a:moveTo>
                <a:lnTo>
                  <a:pt x="85697" y="39877"/>
                </a:lnTo>
                <a:lnTo>
                  <a:pt x="71879" y="63565"/>
                </a:lnTo>
                <a:lnTo>
                  <a:pt x="87881" y="90997"/>
                </a:lnTo>
                <a:lnTo>
                  <a:pt x="87881" y="39877"/>
                </a:lnTo>
                <a:close/>
              </a:path>
              <a:path w="144144" h="2100579">
                <a:moveTo>
                  <a:pt x="85697" y="39877"/>
                </a:moveTo>
                <a:lnTo>
                  <a:pt x="58062" y="39877"/>
                </a:lnTo>
                <a:lnTo>
                  <a:pt x="71879" y="63565"/>
                </a:lnTo>
                <a:lnTo>
                  <a:pt x="85697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654" y="362602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5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4057" y="3682746"/>
            <a:ext cx="144145" cy="2381885"/>
          </a:xfrm>
          <a:custGeom>
            <a:avLst/>
            <a:gdLst/>
            <a:ahLst/>
            <a:cxnLst/>
            <a:rect l="l" t="t" r="r" b="b"/>
            <a:pathLst>
              <a:path w="144145" h="2381885">
                <a:moveTo>
                  <a:pt x="13844" y="2237678"/>
                </a:moveTo>
                <a:lnTo>
                  <a:pt x="7768" y="2239733"/>
                </a:lnTo>
                <a:lnTo>
                  <a:pt x="3036" y="2243954"/>
                </a:lnTo>
                <a:lnTo>
                  <a:pt x="386" y="2249479"/>
                </a:lnTo>
                <a:lnTo>
                  <a:pt x="0" y="2255601"/>
                </a:lnTo>
                <a:lnTo>
                  <a:pt x="2053" y="2261616"/>
                </a:lnTo>
                <a:lnTo>
                  <a:pt x="71903" y="2381326"/>
                </a:lnTo>
                <a:lnTo>
                  <a:pt x="90429" y="2349576"/>
                </a:lnTo>
                <a:lnTo>
                  <a:pt x="55901" y="2349576"/>
                </a:lnTo>
                <a:lnTo>
                  <a:pt x="55901" y="2290336"/>
                </a:lnTo>
                <a:lnTo>
                  <a:pt x="29739" y="2245487"/>
                </a:lnTo>
                <a:lnTo>
                  <a:pt x="25521" y="2240741"/>
                </a:lnTo>
                <a:lnTo>
                  <a:pt x="19992" y="2238076"/>
                </a:lnTo>
                <a:lnTo>
                  <a:pt x="13844" y="2237678"/>
                </a:lnTo>
                <a:close/>
              </a:path>
              <a:path w="144145" h="2381885">
                <a:moveTo>
                  <a:pt x="55901" y="2290336"/>
                </a:moveTo>
                <a:lnTo>
                  <a:pt x="55901" y="2349576"/>
                </a:lnTo>
                <a:lnTo>
                  <a:pt x="87905" y="2349576"/>
                </a:lnTo>
                <a:lnTo>
                  <a:pt x="87905" y="2341498"/>
                </a:lnTo>
                <a:lnTo>
                  <a:pt x="58060" y="2341498"/>
                </a:lnTo>
                <a:lnTo>
                  <a:pt x="71903" y="2317768"/>
                </a:lnTo>
                <a:lnTo>
                  <a:pt x="55901" y="2290336"/>
                </a:lnTo>
                <a:close/>
              </a:path>
              <a:path w="144145" h="2381885">
                <a:moveTo>
                  <a:pt x="129909" y="2237678"/>
                </a:moveTo>
                <a:lnTo>
                  <a:pt x="123799" y="2238076"/>
                </a:lnTo>
                <a:lnTo>
                  <a:pt x="118284" y="2240741"/>
                </a:lnTo>
                <a:lnTo>
                  <a:pt x="114067" y="2245487"/>
                </a:lnTo>
                <a:lnTo>
                  <a:pt x="87905" y="2290336"/>
                </a:lnTo>
                <a:lnTo>
                  <a:pt x="87905" y="2349576"/>
                </a:lnTo>
                <a:lnTo>
                  <a:pt x="90429" y="2349576"/>
                </a:lnTo>
                <a:lnTo>
                  <a:pt x="141753" y="2261616"/>
                </a:lnTo>
                <a:lnTo>
                  <a:pt x="143805" y="2255601"/>
                </a:lnTo>
                <a:lnTo>
                  <a:pt x="143404" y="2249479"/>
                </a:lnTo>
                <a:lnTo>
                  <a:pt x="140717" y="2243954"/>
                </a:lnTo>
                <a:lnTo>
                  <a:pt x="135911" y="2239733"/>
                </a:lnTo>
                <a:lnTo>
                  <a:pt x="129909" y="2237678"/>
                </a:lnTo>
                <a:close/>
              </a:path>
              <a:path w="144145" h="2381885">
                <a:moveTo>
                  <a:pt x="71903" y="2317768"/>
                </a:moveTo>
                <a:lnTo>
                  <a:pt x="58060" y="2341498"/>
                </a:lnTo>
                <a:lnTo>
                  <a:pt x="85746" y="2341498"/>
                </a:lnTo>
                <a:lnTo>
                  <a:pt x="71903" y="2317768"/>
                </a:lnTo>
                <a:close/>
              </a:path>
              <a:path w="144145" h="2381885">
                <a:moveTo>
                  <a:pt x="87905" y="2290336"/>
                </a:moveTo>
                <a:lnTo>
                  <a:pt x="71903" y="2317768"/>
                </a:lnTo>
                <a:lnTo>
                  <a:pt x="85746" y="2341498"/>
                </a:lnTo>
                <a:lnTo>
                  <a:pt x="87905" y="2341498"/>
                </a:lnTo>
                <a:lnTo>
                  <a:pt x="87905" y="2290336"/>
                </a:lnTo>
                <a:close/>
              </a:path>
              <a:path w="144145" h="2381885">
                <a:moveTo>
                  <a:pt x="87905" y="0"/>
                </a:moveTo>
                <a:lnTo>
                  <a:pt x="55901" y="0"/>
                </a:lnTo>
                <a:lnTo>
                  <a:pt x="55901" y="2290336"/>
                </a:lnTo>
                <a:lnTo>
                  <a:pt x="71903" y="2317768"/>
                </a:lnTo>
                <a:lnTo>
                  <a:pt x="87905" y="229033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634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2743834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2743834" h="144145">
                <a:moveTo>
                  <a:pt x="27433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2743326" y="87881"/>
                </a:lnTo>
                <a:lnTo>
                  <a:pt x="2743326" y="55877"/>
                </a:lnTo>
                <a:close/>
              </a:path>
              <a:path w="27438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27438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27438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39" y="3213607"/>
            <a:ext cx="8204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	</a:t>
            </a:r>
            <a:r>
              <a:rPr sz="3000" baseline="-4166" dirty="0">
                <a:latin typeface="Tahoma"/>
                <a:cs typeface="Tahoma"/>
              </a:rPr>
              <a:t>+</a:t>
            </a:r>
            <a:endParaRPr sz="3000" baseline="-4166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620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3161" y="3362705"/>
            <a:ext cx="3048000" cy="6007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G2(G3+G4+G5)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3744" y="14795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2105" y="14795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53434" y="3592066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82338" y="55119"/>
                </a:moveTo>
                <a:lnTo>
                  <a:pt x="577976" y="55119"/>
                </a:lnTo>
                <a:lnTo>
                  <a:pt x="578230" y="87123"/>
                </a:lnTo>
                <a:lnTo>
                  <a:pt x="519088" y="87578"/>
                </a:lnTo>
                <a:lnTo>
                  <a:pt x="474344" y="114174"/>
                </a:lnTo>
                <a:lnTo>
                  <a:pt x="469614" y="118391"/>
                </a:lnTo>
                <a:lnTo>
                  <a:pt x="466978" y="123906"/>
                </a:lnTo>
                <a:lnTo>
                  <a:pt x="466629" y="130016"/>
                </a:lnTo>
                <a:lnTo>
                  <a:pt x="468756" y="136018"/>
                </a:lnTo>
                <a:lnTo>
                  <a:pt x="472973" y="140749"/>
                </a:lnTo>
                <a:lnTo>
                  <a:pt x="478488" y="143384"/>
                </a:lnTo>
                <a:lnTo>
                  <a:pt x="484598" y="143734"/>
                </a:lnTo>
                <a:lnTo>
                  <a:pt x="490600" y="141606"/>
                </a:lnTo>
                <a:lnTo>
                  <a:pt x="609853" y="70867"/>
                </a:lnTo>
                <a:lnTo>
                  <a:pt x="582338" y="55119"/>
                </a:lnTo>
                <a:close/>
              </a:path>
              <a:path w="610235" h="144145">
                <a:moveTo>
                  <a:pt x="518755" y="55575"/>
                </a:moveTo>
                <a:lnTo>
                  <a:pt x="0" y="59564"/>
                </a:lnTo>
                <a:lnTo>
                  <a:pt x="253" y="91568"/>
                </a:lnTo>
                <a:lnTo>
                  <a:pt x="519088" y="87578"/>
                </a:lnTo>
                <a:lnTo>
                  <a:pt x="546353" y="71371"/>
                </a:lnTo>
                <a:lnTo>
                  <a:pt x="518755" y="55575"/>
                </a:lnTo>
                <a:close/>
              </a:path>
              <a:path w="610235" h="144145">
                <a:moveTo>
                  <a:pt x="546353" y="71371"/>
                </a:moveTo>
                <a:lnTo>
                  <a:pt x="519088" y="87578"/>
                </a:lnTo>
                <a:lnTo>
                  <a:pt x="578230" y="87123"/>
                </a:lnTo>
                <a:lnTo>
                  <a:pt x="578213" y="84964"/>
                </a:lnTo>
                <a:lnTo>
                  <a:pt x="570102" y="84964"/>
                </a:lnTo>
                <a:lnTo>
                  <a:pt x="546353" y="71371"/>
                </a:lnTo>
                <a:close/>
              </a:path>
              <a:path w="610235" h="144145">
                <a:moveTo>
                  <a:pt x="569849" y="57405"/>
                </a:moveTo>
                <a:lnTo>
                  <a:pt x="546353" y="71371"/>
                </a:lnTo>
                <a:lnTo>
                  <a:pt x="570102" y="84964"/>
                </a:lnTo>
                <a:lnTo>
                  <a:pt x="569849" y="57405"/>
                </a:lnTo>
                <a:close/>
              </a:path>
              <a:path w="610235" h="144145">
                <a:moveTo>
                  <a:pt x="577995" y="57405"/>
                </a:moveTo>
                <a:lnTo>
                  <a:pt x="569849" y="57405"/>
                </a:lnTo>
                <a:lnTo>
                  <a:pt x="570102" y="84964"/>
                </a:lnTo>
                <a:lnTo>
                  <a:pt x="578213" y="84964"/>
                </a:lnTo>
                <a:lnTo>
                  <a:pt x="577995" y="57405"/>
                </a:lnTo>
                <a:close/>
              </a:path>
              <a:path w="610235" h="144145">
                <a:moveTo>
                  <a:pt x="577976" y="55119"/>
                </a:moveTo>
                <a:lnTo>
                  <a:pt x="518755" y="55575"/>
                </a:lnTo>
                <a:lnTo>
                  <a:pt x="546353" y="71371"/>
                </a:lnTo>
                <a:lnTo>
                  <a:pt x="569849" y="57405"/>
                </a:lnTo>
                <a:lnTo>
                  <a:pt x="577995" y="57405"/>
                </a:lnTo>
                <a:lnTo>
                  <a:pt x="577976" y="55119"/>
                </a:lnTo>
                <a:close/>
              </a:path>
              <a:path w="610235" h="144145">
                <a:moveTo>
                  <a:pt x="483510" y="0"/>
                </a:moveTo>
                <a:lnTo>
                  <a:pt x="477377" y="430"/>
                </a:lnTo>
                <a:lnTo>
                  <a:pt x="471886" y="3123"/>
                </a:lnTo>
                <a:lnTo>
                  <a:pt x="467740" y="7875"/>
                </a:lnTo>
                <a:lnTo>
                  <a:pt x="465707" y="13950"/>
                </a:lnTo>
                <a:lnTo>
                  <a:pt x="466137" y="20083"/>
                </a:lnTo>
                <a:lnTo>
                  <a:pt x="468830" y="25574"/>
                </a:lnTo>
                <a:lnTo>
                  <a:pt x="473582" y="29719"/>
                </a:lnTo>
                <a:lnTo>
                  <a:pt x="518755" y="55575"/>
                </a:lnTo>
                <a:lnTo>
                  <a:pt x="582338" y="55119"/>
                </a:lnTo>
                <a:lnTo>
                  <a:pt x="489585" y="2033"/>
                </a:lnTo>
                <a:lnTo>
                  <a:pt x="483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8647" y="3663761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0919" y="0"/>
                </a:lnTo>
              </a:path>
            </a:pathLst>
          </a:custGeom>
          <a:ln w="16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29561" y="2896361"/>
            <a:ext cx="1524000" cy="15443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2305"/>
              </a:spcBef>
            </a:pPr>
            <a:r>
              <a:rPr sz="2700" i="1" spc="-150" dirty="0">
                <a:latin typeface="Times New Roman"/>
                <a:cs typeface="Times New Roman"/>
              </a:rPr>
              <a:t>G</a:t>
            </a:r>
            <a:r>
              <a:rPr sz="2700" spc="-1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spcBef>
                <a:spcPts val="620"/>
              </a:spcBef>
            </a:pPr>
            <a:r>
              <a:rPr sz="2700" spc="-60" dirty="0">
                <a:latin typeface="Times New Roman"/>
                <a:cs typeface="Times New Roman"/>
              </a:rPr>
              <a:t>1</a:t>
            </a:r>
            <a:r>
              <a:rPr sz="2700" spc="-434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Symbol"/>
                <a:cs typeface="Symbol"/>
              </a:rPr>
              <a:t></a:t>
            </a:r>
            <a:r>
              <a:rPr sz="2700" spc="-250" dirty="0">
                <a:latin typeface="Times New Roman"/>
                <a:cs typeface="Times New Roman"/>
              </a:rPr>
              <a:t> </a:t>
            </a:r>
            <a:r>
              <a:rPr sz="2700" i="1" spc="-120" dirty="0">
                <a:latin typeface="Times New Roman"/>
                <a:cs typeface="Times New Roman"/>
              </a:rPr>
              <a:t>G</a:t>
            </a:r>
            <a:r>
              <a:rPr sz="2700" spc="-120" dirty="0">
                <a:latin typeface="Times New Roman"/>
                <a:cs typeface="Times New Roman"/>
              </a:rPr>
              <a:t>1</a:t>
            </a:r>
            <a:r>
              <a:rPr sz="2700" i="1" spc="-120" dirty="0">
                <a:latin typeface="Times New Roman"/>
                <a:cs typeface="Times New Roman"/>
              </a:rPr>
              <a:t>H</a:t>
            </a:r>
            <a:r>
              <a:rPr sz="2700" spc="-12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301" y="1072642"/>
            <a:ext cx="792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</a:t>
            </a:r>
            <a:r>
              <a:rPr sz="2800" spc="-5" dirty="0">
                <a:latin typeface="Calibri"/>
                <a:cs typeface="Calibri"/>
              </a:rPr>
              <a:t>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2078" y="1072642"/>
            <a:ext cx="120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224557"/>
            <a:ext cx="8301355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simple </a:t>
            </a:r>
            <a:r>
              <a:rPr sz="2800" spc="-35" dirty="0">
                <a:latin typeface="Calibri"/>
                <a:cs typeface="Calibri"/>
              </a:rPr>
              <a:t>way </a:t>
            </a:r>
            <a:r>
              <a:rPr sz="2800" spc="-15" dirty="0">
                <a:latin typeface="Calibri"/>
                <a:cs typeface="Calibri"/>
              </a:rPr>
              <a:t>to  represent 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practically   complicated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5" dirty="0">
                <a:latin typeface="Calibri"/>
                <a:cs typeface="Calibri"/>
              </a:rPr>
              <a:t>In this each </a:t>
            </a:r>
            <a:r>
              <a:rPr sz="2800" spc="-15" dirty="0">
                <a:latin typeface="Calibri"/>
                <a:cs typeface="Calibri"/>
              </a:rPr>
              <a:t>component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represented </a:t>
            </a:r>
            <a:r>
              <a:rPr sz="2800" spc="-5" dirty="0">
                <a:latin typeface="Calibri"/>
                <a:cs typeface="Calibri"/>
              </a:rPr>
              <a:t>by a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known as  functional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These blocks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interconnected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proper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93293"/>
            <a:ext cx="5362575" cy="1971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</a:t>
            </a:r>
            <a:r>
              <a:rPr sz="28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1885"/>
              </a:spcBef>
              <a:buFont typeface="Wingdings"/>
              <a:buChar char=""/>
              <a:tabLst>
                <a:tab pos="355600" algn="l"/>
                <a:tab pos="1179830" algn="l"/>
                <a:tab pos="3108325" algn="l"/>
                <a:tab pos="4130675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 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2286761"/>
            <a:ext cx="6934200" cy="4267200"/>
          </a:xfrm>
          <a:custGeom>
            <a:avLst/>
            <a:gdLst/>
            <a:ahLst/>
            <a:cxnLst/>
            <a:rect l="l" t="t" r="r" b="b"/>
            <a:pathLst>
              <a:path w="6934200" h="4267200">
                <a:moveTo>
                  <a:pt x="6222999" y="0"/>
                </a:moveTo>
                <a:lnTo>
                  <a:pt x="711200" y="0"/>
                </a:lnTo>
                <a:lnTo>
                  <a:pt x="662506" y="1640"/>
                </a:lnTo>
                <a:lnTo>
                  <a:pt x="614694" y="6491"/>
                </a:lnTo>
                <a:lnTo>
                  <a:pt x="567868" y="14447"/>
                </a:lnTo>
                <a:lnTo>
                  <a:pt x="522134" y="25402"/>
                </a:lnTo>
                <a:lnTo>
                  <a:pt x="477599" y="39250"/>
                </a:lnTo>
                <a:lnTo>
                  <a:pt x="434368" y="55885"/>
                </a:lnTo>
                <a:lnTo>
                  <a:pt x="392547" y="75202"/>
                </a:lnTo>
                <a:lnTo>
                  <a:pt x="352243" y="97093"/>
                </a:lnTo>
                <a:lnTo>
                  <a:pt x="313561" y="121454"/>
                </a:lnTo>
                <a:lnTo>
                  <a:pt x="276606" y="148179"/>
                </a:lnTo>
                <a:lnTo>
                  <a:pt x="241486" y="177161"/>
                </a:lnTo>
                <a:lnTo>
                  <a:pt x="208305" y="208295"/>
                </a:lnTo>
                <a:lnTo>
                  <a:pt x="177170" y="241475"/>
                </a:lnTo>
                <a:lnTo>
                  <a:pt x="148187" y="276595"/>
                </a:lnTo>
                <a:lnTo>
                  <a:pt x="121461" y="313549"/>
                </a:lnTo>
                <a:lnTo>
                  <a:pt x="97099" y="352232"/>
                </a:lnTo>
                <a:lnTo>
                  <a:pt x="75206" y="392536"/>
                </a:lnTo>
                <a:lnTo>
                  <a:pt x="55889" y="434357"/>
                </a:lnTo>
                <a:lnTo>
                  <a:pt x="39253" y="477589"/>
                </a:lnTo>
                <a:lnTo>
                  <a:pt x="25404" y="522125"/>
                </a:lnTo>
                <a:lnTo>
                  <a:pt x="14449" y="567860"/>
                </a:lnTo>
                <a:lnTo>
                  <a:pt x="6492" y="614688"/>
                </a:lnTo>
                <a:lnTo>
                  <a:pt x="1640" y="662503"/>
                </a:lnTo>
                <a:lnTo>
                  <a:pt x="0" y="711200"/>
                </a:lnTo>
                <a:lnTo>
                  <a:pt x="0" y="3555987"/>
                </a:lnTo>
                <a:lnTo>
                  <a:pt x="1640" y="3604680"/>
                </a:lnTo>
                <a:lnTo>
                  <a:pt x="6492" y="3652493"/>
                </a:lnTo>
                <a:lnTo>
                  <a:pt x="14449" y="3699319"/>
                </a:lnTo>
                <a:lnTo>
                  <a:pt x="25404" y="3745053"/>
                </a:lnTo>
                <a:lnTo>
                  <a:pt x="39253" y="3789589"/>
                </a:lnTo>
                <a:lnTo>
                  <a:pt x="55889" y="3832820"/>
                </a:lnTo>
                <a:lnTo>
                  <a:pt x="75206" y="3874641"/>
                </a:lnTo>
                <a:lnTo>
                  <a:pt x="97099" y="3914947"/>
                </a:lnTo>
                <a:lnTo>
                  <a:pt x="121461" y="3953630"/>
                </a:lnTo>
                <a:lnTo>
                  <a:pt x="148187" y="3990585"/>
                </a:lnTo>
                <a:lnTo>
                  <a:pt x="177170" y="4025706"/>
                </a:lnTo>
                <a:lnTo>
                  <a:pt x="208305" y="4058888"/>
                </a:lnTo>
                <a:lnTo>
                  <a:pt x="241486" y="4090023"/>
                </a:lnTo>
                <a:lnTo>
                  <a:pt x="276606" y="4119007"/>
                </a:lnTo>
                <a:lnTo>
                  <a:pt x="313561" y="4145734"/>
                </a:lnTo>
                <a:lnTo>
                  <a:pt x="352243" y="4170097"/>
                </a:lnTo>
                <a:lnTo>
                  <a:pt x="392547" y="4191990"/>
                </a:lnTo>
                <a:lnTo>
                  <a:pt x="434368" y="4211308"/>
                </a:lnTo>
                <a:lnTo>
                  <a:pt x="477599" y="4227945"/>
                </a:lnTo>
                <a:lnTo>
                  <a:pt x="522134" y="4241794"/>
                </a:lnTo>
                <a:lnTo>
                  <a:pt x="567868" y="4252750"/>
                </a:lnTo>
                <a:lnTo>
                  <a:pt x="614694" y="4260707"/>
                </a:lnTo>
                <a:lnTo>
                  <a:pt x="662506" y="4265559"/>
                </a:lnTo>
                <a:lnTo>
                  <a:pt x="711200" y="4267200"/>
                </a:lnTo>
                <a:lnTo>
                  <a:pt x="6222999" y="4267200"/>
                </a:lnTo>
                <a:lnTo>
                  <a:pt x="6271696" y="4265559"/>
                </a:lnTo>
                <a:lnTo>
                  <a:pt x="6319511" y="4260707"/>
                </a:lnTo>
                <a:lnTo>
                  <a:pt x="6366339" y="4252750"/>
                </a:lnTo>
                <a:lnTo>
                  <a:pt x="6412074" y="4241794"/>
                </a:lnTo>
                <a:lnTo>
                  <a:pt x="6456610" y="4227945"/>
                </a:lnTo>
                <a:lnTo>
                  <a:pt x="6499842" y="4211308"/>
                </a:lnTo>
                <a:lnTo>
                  <a:pt x="6541663" y="4191990"/>
                </a:lnTo>
                <a:lnTo>
                  <a:pt x="6581967" y="4170097"/>
                </a:lnTo>
                <a:lnTo>
                  <a:pt x="6620650" y="4145734"/>
                </a:lnTo>
                <a:lnTo>
                  <a:pt x="6657604" y="4119007"/>
                </a:lnTo>
                <a:lnTo>
                  <a:pt x="6692724" y="4090023"/>
                </a:lnTo>
                <a:lnTo>
                  <a:pt x="6725904" y="4058888"/>
                </a:lnTo>
                <a:lnTo>
                  <a:pt x="6757038" y="4025706"/>
                </a:lnTo>
                <a:lnTo>
                  <a:pt x="6786020" y="3990585"/>
                </a:lnTo>
                <a:lnTo>
                  <a:pt x="6812745" y="3953630"/>
                </a:lnTo>
                <a:lnTo>
                  <a:pt x="6837106" y="3914947"/>
                </a:lnTo>
                <a:lnTo>
                  <a:pt x="6858997" y="3874641"/>
                </a:lnTo>
                <a:lnTo>
                  <a:pt x="6878314" y="3832820"/>
                </a:lnTo>
                <a:lnTo>
                  <a:pt x="6894949" y="3789589"/>
                </a:lnTo>
                <a:lnTo>
                  <a:pt x="6908797" y="3745053"/>
                </a:lnTo>
                <a:lnTo>
                  <a:pt x="6919752" y="3699319"/>
                </a:lnTo>
                <a:lnTo>
                  <a:pt x="6927708" y="3652493"/>
                </a:lnTo>
                <a:lnTo>
                  <a:pt x="6932559" y="3604680"/>
                </a:lnTo>
                <a:lnTo>
                  <a:pt x="6934200" y="3555987"/>
                </a:lnTo>
                <a:lnTo>
                  <a:pt x="6934200" y="711200"/>
                </a:lnTo>
                <a:lnTo>
                  <a:pt x="6932559" y="662503"/>
                </a:lnTo>
                <a:lnTo>
                  <a:pt x="6927708" y="614688"/>
                </a:lnTo>
                <a:lnTo>
                  <a:pt x="6919752" y="567860"/>
                </a:lnTo>
                <a:lnTo>
                  <a:pt x="6908797" y="522125"/>
                </a:lnTo>
                <a:lnTo>
                  <a:pt x="6894949" y="477589"/>
                </a:lnTo>
                <a:lnTo>
                  <a:pt x="6878314" y="434357"/>
                </a:lnTo>
                <a:lnTo>
                  <a:pt x="6858997" y="392536"/>
                </a:lnTo>
                <a:lnTo>
                  <a:pt x="6837106" y="352232"/>
                </a:lnTo>
                <a:lnTo>
                  <a:pt x="6812745" y="313549"/>
                </a:lnTo>
                <a:lnTo>
                  <a:pt x="6786020" y="276595"/>
                </a:lnTo>
                <a:lnTo>
                  <a:pt x="6757038" y="241475"/>
                </a:lnTo>
                <a:lnTo>
                  <a:pt x="6725904" y="208295"/>
                </a:lnTo>
                <a:lnTo>
                  <a:pt x="6692724" y="177161"/>
                </a:lnTo>
                <a:lnTo>
                  <a:pt x="6657604" y="148179"/>
                </a:lnTo>
                <a:lnTo>
                  <a:pt x="6620650" y="121454"/>
                </a:lnTo>
                <a:lnTo>
                  <a:pt x="6581967" y="97093"/>
                </a:lnTo>
                <a:lnTo>
                  <a:pt x="6541663" y="75202"/>
                </a:lnTo>
                <a:lnTo>
                  <a:pt x="6499842" y="55885"/>
                </a:lnTo>
                <a:lnTo>
                  <a:pt x="6456610" y="39250"/>
                </a:lnTo>
                <a:lnTo>
                  <a:pt x="6412074" y="25402"/>
                </a:lnTo>
                <a:lnTo>
                  <a:pt x="6366339" y="14447"/>
                </a:lnTo>
                <a:lnTo>
                  <a:pt x="6319511" y="6491"/>
                </a:lnTo>
                <a:lnTo>
                  <a:pt x="6271696" y="1640"/>
                </a:lnTo>
                <a:lnTo>
                  <a:pt x="62229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2286761"/>
            <a:ext cx="6934200" cy="4267200"/>
          </a:xfrm>
          <a:custGeom>
            <a:avLst/>
            <a:gdLst/>
            <a:ahLst/>
            <a:cxnLst/>
            <a:rect l="l" t="t" r="r" b="b"/>
            <a:pathLst>
              <a:path w="6934200" h="4267200">
                <a:moveTo>
                  <a:pt x="0" y="711200"/>
                </a:moveTo>
                <a:lnTo>
                  <a:pt x="1640" y="662503"/>
                </a:lnTo>
                <a:lnTo>
                  <a:pt x="6492" y="614688"/>
                </a:lnTo>
                <a:lnTo>
                  <a:pt x="14449" y="567860"/>
                </a:lnTo>
                <a:lnTo>
                  <a:pt x="25404" y="522125"/>
                </a:lnTo>
                <a:lnTo>
                  <a:pt x="39253" y="477589"/>
                </a:lnTo>
                <a:lnTo>
                  <a:pt x="55889" y="434357"/>
                </a:lnTo>
                <a:lnTo>
                  <a:pt x="75206" y="392536"/>
                </a:lnTo>
                <a:lnTo>
                  <a:pt x="97099" y="352232"/>
                </a:lnTo>
                <a:lnTo>
                  <a:pt x="121461" y="313549"/>
                </a:lnTo>
                <a:lnTo>
                  <a:pt x="148187" y="276595"/>
                </a:lnTo>
                <a:lnTo>
                  <a:pt x="177170" y="241475"/>
                </a:lnTo>
                <a:lnTo>
                  <a:pt x="208305" y="208295"/>
                </a:lnTo>
                <a:lnTo>
                  <a:pt x="241486" y="177161"/>
                </a:lnTo>
                <a:lnTo>
                  <a:pt x="276606" y="148179"/>
                </a:lnTo>
                <a:lnTo>
                  <a:pt x="313561" y="121454"/>
                </a:lnTo>
                <a:lnTo>
                  <a:pt x="352243" y="97093"/>
                </a:lnTo>
                <a:lnTo>
                  <a:pt x="392547" y="75202"/>
                </a:lnTo>
                <a:lnTo>
                  <a:pt x="434368" y="55885"/>
                </a:lnTo>
                <a:lnTo>
                  <a:pt x="477599" y="39250"/>
                </a:lnTo>
                <a:lnTo>
                  <a:pt x="522134" y="25402"/>
                </a:lnTo>
                <a:lnTo>
                  <a:pt x="567868" y="14447"/>
                </a:lnTo>
                <a:lnTo>
                  <a:pt x="614694" y="6491"/>
                </a:lnTo>
                <a:lnTo>
                  <a:pt x="662506" y="1640"/>
                </a:lnTo>
                <a:lnTo>
                  <a:pt x="711200" y="0"/>
                </a:lnTo>
                <a:lnTo>
                  <a:pt x="6222999" y="0"/>
                </a:lnTo>
                <a:lnTo>
                  <a:pt x="6271696" y="1640"/>
                </a:lnTo>
                <a:lnTo>
                  <a:pt x="6319511" y="6491"/>
                </a:lnTo>
                <a:lnTo>
                  <a:pt x="6366339" y="14447"/>
                </a:lnTo>
                <a:lnTo>
                  <a:pt x="6412074" y="25402"/>
                </a:lnTo>
                <a:lnTo>
                  <a:pt x="6456610" y="39250"/>
                </a:lnTo>
                <a:lnTo>
                  <a:pt x="6499842" y="55885"/>
                </a:lnTo>
                <a:lnTo>
                  <a:pt x="6541663" y="75202"/>
                </a:lnTo>
                <a:lnTo>
                  <a:pt x="6581967" y="97093"/>
                </a:lnTo>
                <a:lnTo>
                  <a:pt x="6620650" y="121454"/>
                </a:lnTo>
                <a:lnTo>
                  <a:pt x="6657604" y="148179"/>
                </a:lnTo>
                <a:lnTo>
                  <a:pt x="6692724" y="177161"/>
                </a:lnTo>
                <a:lnTo>
                  <a:pt x="6725904" y="208295"/>
                </a:lnTo>
                <a:lnTo>
                  <a:pt x="6757038" y="241475"/>
                </a:lnTo>
                <a:lnTo>
                  <a:pt x="6786020" y="276595"/>
                </a:lnTo>
                <a:lnTo>
                  <a:pt x="6812745" y="313549"/>
                </a:lnTo>
                <a:lnTo>
                  <a:pt x="6837106" y="352232"/>
                </a:lnTo>
                <a:lnTo>
                  <a:pt x="6858997" y="392536"/>
                </a:lnTo>
                <a:lnTo>
                  <a:pt x="6878314" y="434357"/>
                </a:lnTo>
                <a:lnTo>
                  <a:pt x="6894949" y="477589"/>
                </a:lnTo>
                <a:lnTo>
                  <a:pt x="6908797" y="522125"/>
                </a:lnTo>
                <a:lnTo>
                  <a:pt x="6919752" y="567860"/>
                </a:lnTo>
                <a:lnTo>
                  <a:pt x="6927708" y="614688"/>
                </a:lnTo>
                <a:lnTo>
                  <a:pt x="6932559" y="662503"/>
                </a:lnTo>
                <a:lnTo>
                  <a:pt x="6934200" y="711200"/>
                </a:lnTo>
                <a:lnTo>
                  <a:pt x="6934200" y="3555987"/>
                </a:lnTo>
                <a:lnTo>
                  <a:pt x="6932559" y="3604680"/>
                </a:lnTo>
                <a:lnTo>
                  <a:pt x="6927708" y="3652493"/>
                </a:lnTo>
                <a:lnTo>
                  <a:pt x="6919752" y="3699319"/>
                </a:lnTo>
                <a:lnTo>
                  <a:pt x="6908797" y="3745053"/>
                </a:lnTo>
                <a:lnTo>
                  <a:pt x="6894949" y="3789589"/>
                </a:lnTo>
                <a:lnTo>
                  <a:pt x="6878314" y="3832820"/>
                </a:lnTo>
                <a:lnTo>
                  <a:pt x="6858997" y="3874641"/>
                </a:lnTo>
                <a:lnTo>
                  <a:pt x="6837106" y="3914947"/>
                </a:lnTo>
                <a:lnTo>
                  <a:pt x="6812745" y="3953630"/>
                </a:lnTo>
                <a:lnTo>
                  <a:pt x="6786020" y="3990585"/>
                </a:lnTo>
                <a:lnTo>
                  <a:pt x="6757038" y="4025706"/>
                </a:lnTo>
                <a:lnTo>
                  <a:pt x="6725904" y="4058888"/>
                </a:lnTo>
                <a:lnTo>
                  <a:pt x="6692724" y="4090023"/>
                </a:lnTo>
                <a:lnTo>
                  <a:pt x="6657604" y="4119007"/>
                </a:lnTo>
                <a:lnTo>
                  <a:pt x="6620650" y="4145734"/>
                </a:lnTo>
                <a:lnTo>
                  <a:pt x="6581967" y="4170097"/>
                </a:lnTo>
                <a:lnTo>
                  <a:pt x="6541663" y="4191990"/>
                </a:lnTo>
                <a:lnTo>
                  <a:pt x="6499842" y="4211308"/>
                </a:lnTo>
                <a:lnTo>
                  <a:pt x="6456610" y="4227945"/>
                </a:lnTo>
                <a:lnTo>
                  <a:pt x="6412074" y="4241794"/>
                </a:lnTo>
                <a:lnTo>
                  <a:pt x="6366339" y="4252750"/>
                </a:lnTo>
                <a:lnTo>
                  <a:pt x="6319511" y="4260707"/>
                </a:lnTo>
                <a:lnTo>
                  <a:pt x="6271696" y="4265559"/>
                </a:lnTo>
                <a:lnTo>
                  <a:pt x="6222999" y="4267200"/>
                </a:lnTo>
                <a:lnTo>
                  <a:pt x="711200" y="4267200"/>
                </a:lnTo>
                <a:lnTo>
                  <a:pt x="662506" y="4265559"/>
                </a:lnTo>
                <a:lnTo>
                  <a:pt x="614694" y="4260707"/>
                </a:lnTo>
                <a:lnTo>
                  <a:pt x="567868" y="4252750"/>
                </a:lnTo>
                <a:lnTo>
                  <a:pt x="522134" y="4241794"/>
                </a:lnTo>
                <a:lnTo>
                  <a:pt x="477599" y="4227945"/>
                </a:lnTo>
                <a:lnTo>
                  <a:pt x="434368" y="4211308"/>
                </a:lnTo>
                <a:lnTo>
                  <a:pt x="392547" y="4191990"/>
                </a:lnTo>
                <a:lnTo>
                  <a:pt x="352243" y="4170097"/>
                </a:lnTo>
                <a:lnTo>
                  <a:pt x="313561" y="4145734"/>
                </a:lnTo>
                <a:lnTo>
                  <a:pt x="276606" y="4119007"/>
                </a:lnTo>
                <a:lnTo>
                  <a:pt x="241486" y="4090023"/>
                </a:lnTo>
                <a:lnTo>
                  <a:pt x="208305" y="4058888"/>
                </a:lnTo>
                <a:lnTo>
                  <a:pt x="177170" y="4025706"/>
                </a:lnTo>
                <a:lnTo>
                  <a:pt x="148187" y="3990585"/>
                </a:lnTo>
                <a:lnTo>
                  <a:pt x="121461" y="3953630"/>
                </a:lnTo>
                <a:lnTo>
                  <a:pt x="97099" y="3914947"/>
                </a:lnTo>
                <a:lnTo>
                  <a:pt x="75206" y="3874641"/>
                </a:lnTo>
                <a:lnTo>
                  <a:pt x="55889" y="3832820"/>
                </a:lnTo>
                <a:lnTo>
                  <a:pt x="39253" y="3789589"/>
                </a:lnTo>
                <a:lnTo>
                  <a:pt x="25404" y="3745053"/>
                </a:lnTo>
                <a:lnTo>
                  <a:pt x="14449" y="3699319"/>
                </a:lnTo>
                <a:lnTo>
                  <a:pt x="6492" y="3652493"/>
                </a:lnTo>
                <a:lnTo>
                  <a:pt x="1640" y="3604680"/>
                </a:lnTo>
                <a:lnTo>
                  <a:pt x="0" y="3555987"/>
                </a:lnTo>
                <a:lnTo>
                  <a:pt x="0" y="711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61" y="3297173"/>
            <a:ext cx="609600" cy="657225"/>
          </a:xfrm>
          <a:custGeom>
            <a:avLst/>
            <a:gdLst/>
            <a:ahLst/>
            <a:cxnLst/>
            <a:rect l="l" t="t" r="r" b="b"/>
            <a:pathLst>
              <a:path w="609600" h="657225">
                <a:moveTo>
                  <a:pt x="0" y="328421"/>
                </a:moveTo>
                <a:lnTo>
                  <a:pt x="3304" y="279896"/>
                </a:lnTo>
                <a:lnTo>
                  <a:pt x="12904" y="233579"/>
                </a:lnTo>
                <a:lnTo>
                  <a:pt x="28328" y="189979"/>
                </a:lnTo>
                <a:lnTo>
                  <a:pt x="49104" y="149604"/>
                </a:lnTo>
                <a:lnTo>
                  <a:pt x="74761" y="112963"/>
                </a:lnTo>
                <a:lnTo>
                  <a:pt x="104827" y="80565"/>
                </a:lnTo>
                <a:lnTo>
                  <a:pt x="138832" y="52917"/>
                </a:lnTo>
                <a:lnTo>
                  <a:pt x="176303" y="30528"/>
                </a:lnTo>
                <a:lnTo>
                  <a:pt x="216768" y="13907"/>
                </a:lnTo>
                <a:lnTo>
                  <a:pt x="259758" y="3561"/>
                </a:lnTo>
                <a:lnTo>
                  <a:pt x="304800" y="0"/>
                </a:lnTo>
                <a:lnTo>
                  <a:pt x="349827" y="3561"/>
                </a:lnTo>
                <a:lnTo>
                  <a:pt x="392807" y="13907"/>
                </a:lnTo>
                <a:lnTo>
                  <a:pt x="433269" y="30528"/>
                </a:lnTo>
                <a:lnTo>
                  <a:pt x="470739" y="52917"/>
                </a:lnTo>
                <a:lnTo>
                  <a:pt x="504746" y="80565"/>
                </a:lnTo>
                <a:lnTo>
                  <a:pt x="534816" y="112963"/>
                </a:lnTo>
                <a:lnTo>
                  <a:pt x="560479" y="149604"/>
                </a:lnTo>
                <a:lnTo>
                  <a:pt x="581261" y="189979"/>
                </a:lnTo>
                <a:lnTo>
                  <a:pt x="596690" y="233579"/>
                </a:lnTo>
                <a:lnTo>
                  <a:pt x="606293" y="279896"/>
                </a:lnTo>
                <a:lnTo>
                  <a:pt x="609600" y="328421"/>
                </a:lnTo>
                <a:lnTo>
                  <a:pt x="606293" y="376947"/>
                </a:lnTo>
                <a:lnTo>
                  <a:pt x="596690" y="423264"/>
                </a:lnTo>
                <a:lnTo>
                  <a:pt x="581261" y="466864"/>
                </a:lnTo>
                <a:lnTo>
                  <a:pt x="560479" y="507239"/>
                </a:lnTo>
                <a:lnTo>
                  <a:pt x="534816" y="543880"/>
                </a:lnTo>
                <a:lnTo>
                  <a:pt x="504746" y="576278"/>
                </a:lnTo>
                <a:lnTo>
                  <a:pt x="470739" y="603926"/>
                </a:lnTo>
                <a:lnTo>
                  <a:pt x="433269" y="626315"/>
                </a:lnTo>
                <a:lnTo>
                  <a:pt x="392807" y="642936"/>
                </a:lnTo>
                <a:lnTo>
                  <a:pt x="349827" y="653282"/>
                </a:lnTo>
                <a:lnTo>
                  <a:pt x="304800" y="656844"/>
                </a:lnTo>
                <a:lnTo>
                  <a:pt x="259758" y="653282"/>
                </a:lnTo>
                <a:lnTo>
                  <a:pt x="216768" y="642936"/>
                </a:lnTo>
                <a:lnTo>
                  <a:pt x="176303" y="626315"/>
                </a:lnTo>
                <a:lnTo>
                  <a:pt x="138832" y="603926"/>
                </a:lnTo>
                <a:lnTo>
                  <a:pt x="104827" y="576278"/>
                </a:lnTo>
                <a:lnTo>
                  <a:pt x="74761" y="543880"/>
                </a:lnTo>
                <a:lnTo>
                  <a:pt x="49104" y="507239"/>
                </a:lnTo>
                <a:lnTo>
                  <a:pt x="28328" y="466864"/>
                </a:lnTo>
                <a:lnTo>
                  <a:pt x="12904" y="423264"/>
                </a:lnTo>
                <a:lnTo>
                  <a:pt x="3304" y="376947"/>
                </a:lnTo>
                <a:lnTo>
                  <a:pt x="0" y="328421"/>
                </a:lnTo>
                <a:close/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0"/>
                </a:moveTo>
                <a:lnTo>
                  <a:pt x="431800" y="46355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553" y="3393185"/>
            <a:ext cx="431800" cy="463550"/>
          </a:xfrm>
          <a:custGeom>
            <a:avLst/>
            <a:gdLst/>
            <a:ahLst/>
            <a:cxnLst/>
            <a:rect l="l" t="t" r="r" b="b"/>
            <a:pathLst>
              <a:path w="431800" h="463550">
                <a:moveTo>
                  <a:pt x="0" y="46355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3744" y="3918584"/>
            <a:ext cx="11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3161" y="57249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1" y="3552931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774718" y="71901"/>
                </a:moveTo>
                <a:lnTo>
                  <a:pt x="702436" y="114065"/>
                </a:lnTo>
                <a:lnTo>
                  <a:pt x="697691" y="118282"/>
                </a:lnTo>
                <a:lnTo>
                  <a:pt x="695026" y="123797"/>
                </a:lnTo>
                <a:lnTo>
                  <a:pt x="694628" y="129907"/>
                </a:lnTo>
                <a:lnTo>
                  <a:pt x="696683" y="135909"/>
                </a:lnTo>
                <a:lnTo>
                  <a:pt x="700904" y="140716"/>
                </a:lnTo>
                <a:lnTo>
                  <a:pt x="706429" y="143402"/>
                </a:lnTo>
                <a:lnTo>
                  <a:pt x="712551" y="143803"/>
                </a:lnTo>
                <a:lnTo>
                  <a:pt x="718566" y="141751"/>
                </a:lnTo>
                <a:lnTo>
                  <a:pt x="810851" y="87903"/>
                </a:lnTo>
                <a:lnTo>
                  <a:pt x="806513" y="87903"/>
                </a:lnTo>
                <a:lnTo>
                  <a:pt x="806513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5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5" h="144145">
                <a:moveTo>
                  <a:pt x="810851" y="55899"/>
                </a:moveTo>
                <a:lnTo>
                  <a:pt x="806513" y="55899"/>
                </a:lnTo>
                <a:lnTo>
                  <a:pt x="806513" y="87903"/>
                </a:lnTo>
                <a:lnTo>
                  <a:pt x="810851" y="87903"/>
                </a:lnTo>
                <a:lnTo>
                  <a:pt x="838276" y="71901"/>
                </a:lnTo>
                <a:lnTo>
                  <a:pt x="810851" y="55899"/>
                </a:lnTo>
                <a:close/>
              </a:path>
              <a:path w="838835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5" h="144145">
                <a:moveTo>
                  <a:pt x="806513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13" y="85744"/>
                </a:lnTo>
                <a:lnTo>
                  <a:pt x="806513" y="58058"/>
                </a:lnTo>
                <a:close/>
              </a:path>
              <a:path w="838835" h="144145">
                <a:moveTo>
                  <a:pt x="712551" y="0"/>
                </a:moveTo>
                <a:lnTo>
                  <a:pt x="706429" y="400"/>
                </a:lnTo>
                <a:lnTo>
                  <a:pt x="700904" y="3087"/>
                </a:lnTo>
                <a:lnTo>
                  <a:pt x="696683" y="7893"/>
                </a:lnTo>
                <a:lnTo>
                  <a:pt x="694628" y="13896"/>
                </a:lnTo>
                <a:lnTo>
                  <a:pt x="695026" y="20006"/>
                </a:lnTo>
                <a:lnTo>
                  <a:pt x="697691" y="25521"/>
                </a:lnTo>
                <a:lnTo>
                  <a:pt x="702436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13" y="58058"/>
                </a:lnTo>
                <a:lnTo>
                  <a:pt x="806513" y="55899"/>
                </a:lnTo>
                <a:lnTo>
                  <a:pt x="810851" y="55899"/>
                </a:lnTo>
                <a:lnTo>
                  <a:pt x="718566" y="2051"/>
                </a:lnTo>
                <a:lnTo>
                  <a:pt x="712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746" y="3542658"/>
            <a:ext cx="306070" cy="143510"/>
          </a:xfrm>
          <a:custGeom>
            <a:avLst/>
            <a:gdLst/>
            <a:ahLst/>
            <a:cxnLst/>
            <a:rect l="l" t="t" r="r" b="b"/>
            <a:pathLst>
              <a:path w="306069" h="143510">
                <a:moveTo>
                  <a:pt x="278145" y="49916"/>
                </a:moveTo>
                <a:lnTo>
                  <a:pt x="273177" y="49916"/>
                </a:lnTo>
                <a:lnTo>
                  <a:pt x="275209" y="81793"/>
                </a:lnTo>
                <a:lnTo>
                  <a:pt x="216166" y="85499"/>
                </a:lnTo>
                <a:lnTo>
                  <a:pt x="172973" y="114432"/>
                </a:lnTo>
                <a:lnTo>
                  <a:pt x="168493" y="118959"/>
                </a:lnTo>
                <a:lnTo>
                  <a:pt x="166179" y="124640"/>
                </a:lnTo>
                <a:lnTo>
                  <a:pt x="166151" y="130774"/>
                </a:lnTo>
                <a:lnTo>
                  <a:pt x="168528" y="136657"/>
                </a:lnTo>
                <a:lnTo>
                  <a:pt x="173055" y="141138"/>
                </a:lnTo>
                <a:lnTo>
                  <a:pt x="178736" y="143452"/>
                </a:lnTo>
                <a:lnTo>
                  <a:pt x="184870" y="143480"/>
                </a:lnTo>
                <a:lnTo>
                  <a:pt x="190753" y="141102"/>
                </a:lnTo>
                <a:lnTo>
                  <a:pt x="305942" y="63886"/>
                </a:lnTo>
                <a:lnTo>
                  <a:pt x="278145" y="49916"/>
                </a:lnTo>
                <a:close/>
              </a:path>
              <a:path w="306069" h="143510">
                <a:moveTo>
                  <a:pt x="214129" y="53595"/>
                </a:moveTo>
                <a:lnTo>
                  <a:pt x="0" y="66934"/>
                </a:lnTo>
                <a:lnTo>
                  <a:pt x="2031" y="98938"/>
                </a:lnTo>
                <a:lnTo>
                  <a:pt x="216166" y="85499"/>
                </a:lnTo>
                <a:lnTo>
                  <a:pt x="242504" y="67855"/>
                </a:lnTo>
                <a:lnTo>
                  <a:pt x="214129" y="53595"/>
                </a:lnTo>
                <a:close/>
              </a:path>
              <a:path w="306069" h="143510">
                <a:moveTo>
                  <a:pt x="242504" y="67855"/>
                </a:moveTo>
                <a:lnTo>
                  <a:pt x="216166" y="85499"/>
                </a:lnTo>
                <a:lnTo>
                  <a:pt x="275209" y="81793"/>
                </a:lnTo>
                <a:lnTo>
                  <a:pt x="275103" y="80142"/>
                </a:lnTo>
                <a:lnTo>
                  <a:pt x="266953" y="80142"/>
                </a:lnTo>
                <a:lnTo>
                  <a:pt x="242504" y="67855"/>
                </a:lnTo>
                <a:close/>
              </a:path>
              <a:path w="306069" h="143510">
                <a:moveTo>
                  <a:pt x="265303" y="52583"/>
                </a:moveTo>
                <a:lnTo>
                  <a:pt x="242504" y="67855"/>
                </a:lnTo>
                <a:lnTo>
                  <a:pt x="266953" y="80142"/>
                </a:lnTo>
                <a:lnTo>
                  <a:pt x="265303" y="52583"/>
                </a:lnTo>
                <a:close/>
              </a:path>
              <a:path w="306069" h="143510">
                <a:moveTo>
                  <a:pt x="273347" y="52583"/>
                </a:moveTo>
                <a:lnTo>
                  <a:pt x="265303" y="52583"/>
                </a:lnTo>
                <a:lnTo>
                  <a:pt x="266953" y="80142"/>
                </a:lnTo>
                <a:lnTo>
                  <a:pt x="275103" y="80142"/>
                </a:lnTo>
                <a:lnTo>
                  <a:pt x="273347" y="52583"/>
                </a:lnTo>
                <a:close/>
              </a:path>
              <a:path w="306069" h="143510">
                <a:moveTo>
                  <a:pt x="273177" y="49916"/>
                </a:moveTo>
                <a:lnTo>
                  <a:pt x="214129" y="53595"/>
                </a:lnTo>
                <a:lnTo>
                  <a:pt x="242504" y="67855"/>
                </a:lnTo>
                <a:lnTo>
                  <a:pt x="265303" y="52583"/>
                </a:lnTo>
                <a:lnTo>
                  <a:pt x="273347" y="52583"/>
                </a:lnTo>
                <a:lnTo>
                  <a:pt x="273177" y="49916"/>
                </a:lnTo>
                <a:close/>
              </a:path>
              <a:path w="306069" h="143510">
                <a:moveTo>
                  <a:pt x="175940" y="0"/>
                </a:moveTo>
                <a:lnTo>
                  <a:pt x="169846" y="783"/>
                </a:lnTo>
                <a:lnTo>
                  <a:pt x="164490" y="3782"/>
                </a:lnTo>
                <a:lnTo>
                  <a:pt x="160528" y="8768"/>
                </a:lnTo>
                <a:lnTo>
                  <a:pt x="158871" y="14890"/>
                </a:lnTo>
                <a:lnTo>
                  <a:pt x="159654" y="20976"/>
                </a:lnTo>
                <a:lnTo>
                  <a:pt x="162653" y="26324"/>
                </a:lnTo>
                <a:lnTo>
                  <a:pt x="167640" y="30231"/>
                </a:lnTo>
                <a:lnTo>
                  <a:pt x="214129" y="53595"/>
                </a:lnTo>
                <a:lnTo>
                  <a:pt x="273177" y="49916"/>
                </a:lnTo>
                <a:lnTo>
                  <a:pt x="278145" y="49916"/>
                </a:lnTo>
                <a:lnTo>
                  <a:pt x="182117" y="1656"/>
                </a:lnTo>
                <a:lnTo>
                  <a:pt x="17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9885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5" h="144145">
                <a:moveTo>
                  <a:pt x="125712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12" y="143759"/>
                </a:lnTo>
                <a:lnTo>
                  <a:pt x="131822" y="143361"/>
                </a:lnTo>
                <a:lnTo>
                  <a:pt x="137337" y="140696"/>
                </a:lnTo>
                <a:lnTo>
                  <a:pt x="141554" y="135951"/>
                </a:lnTo>
                <a:lnTo>
                  <a:pt x="143608" y="129937"/>
                </a:lnTo>
                <a:lnTo>
                  <a:pt x="143221" y="123814"/>
                </a:lnTo>
                <a:lnTo>
                  <a:pt x="140571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71" y="25469"/>
                </a:lnTo>
                <a:lnTo>
                  <a:pt x="143221" y="19944"/>
                </a:lnTo>
                <a:lnTo>
                  <a:pt x="143608" y="13822"/>
                </a:lnTo>
                <a:lnTo>
                  <a:pt x="141554" y="7808"/>
                </a:lnTo>
                <a:lnTo>
                  <a:pt x="137337" y="3062"/>
                </a:lnTo>
                <a:lnTo>
                  <a:pt x="131822" y="397"/>
                </a:lnTo>
                <a:lnTo>
                  <a:pt x="125712" y="0"/>
                </a:lnTo>
                <a:close/>
              </a:path>
              <a:path w="27438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743835" h="144145">
                <a:moveTo>
                  <a:pt x="27432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743276" y="87881"/>
                </a:lnTo>
                <a:lnTo>
                  <a:pt x="2743276" y="55877"/>
                </a:lnTo>
                <a:close/>
              </a:path>
              <a:path w="27438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7438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7438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8082" y="3963034"/>
            <a:ext cx="144145" cy="2100580"/>
          </a:xfrm>
          <a:custGeom>
            <a:avLst/>
            <a:gdLst/>
            <a:ahLst/>
            <a:cxnLst/>
            <a:rect l="l" t="t" r="r" b="b"/>
            <a:pathLst>
              <a:path w="144144" h="2100579">
                <a:moveTo>
                  <a:pt x="71879" y="63565"/>
                </a:moveTo>
                <a:lnTo>
                  <a:pt x="55877" y="90997"/>
                </a:lnTo>
                <a:lnTo>
                  <a:pt x="55877" y="2100389"/>
                </a:lnTo>
                <a:lnTo>
                  <a:pt x="87881" y="2100389"/>
                </a:lnTo>
                <a:lnTo>
                  <a:pt x="87881" y="90997"/>
                </a:lnTo>
                <a:lnTo>
                  <a:pt x="71879" y="63565"/>
                </a:lnTo>
                <a:close/>
              </a:path>
              <a:path w="144144" h="2100579">
                <a:moveTo>
                  <a:pt x="71879" y="0"/>
                </a:moveTo>
                <a:lnTo>
                  <a:pt x="2055" y="119760"/>
                </a:lnTo>
                <a:lnTo>
                  <a:pt x="0" y="125763"/>
                </a:lnTo>
                <a:lnTo>
                  <a:pt x="397" y="131873"/>
                </a:lnTo>
                <a:lnTo>
                  <a:pt x="3062" y="137388"/>
                </a:lnTo>
                <a:lnTo>
                  <a:pt x="7808" y="141604"/>
                </a:lnTo>
                <a:lnTo>
                  <a:pt x="13822" y="143658"/>
                </a:lnTo>
                <a:lnTo>
                  <a:pt x="19944" y="143271"/>
                </a:lnTo>
                <a:lnTo>
                  <a:pt x="25469" y="140622"/>
                </a:lnTo>
                <a:lnTo>
                  <a:pt x="29690" y="135889"/>
                </a:lnTo>
                <a:lnTo>
                  <a:pt x="55877" y="90997"/>
                </a:lnTo>
                <a:lnTo>
                  <a:pt x="55877" y="31876"/>
                </a:lnTo>
                <a:lnTo>
                  <a:pt x="90471" y="31876"/>
                </a:lnTo>
                <a:lnTo>
                  <a:pt x="71879" y="0"/>
                </a:lnTo>
                <a:close/>
              </a:path>
              <a:path w="144144" h="2100579">
                <a:moveTo>
                  <a:pt x="90471" y="31876"/>
                </a:moveTo>
                <a:lnTo>
                  <a:pt x="87881" y="31876"/>
                </a:lnTo>
                <a:lnTo>
                  <a:pt x="87881" y="90997"/>
                </a:lnTo>
                <a:lnTo>
                  <a:pt x="114069" y="135889"/>
                </a:lnTo>
                <a:lnTo>
                  <a:pt x="118281" y="140622"/>
                </a:lnTo>
                <a:lnTo>
                  <a:pt x="123787" y="143271"/>
                </a:lnTo>
                <a:lnTo>
                  <a:pt x="129888" y="143658"/>
                </a:lnTo>
                <a:lnTo>
                  <a:pt x="135887" y="141604"/>
                </a:lnTo>
                <a:lnTo>
                  <a:pt x="140693" y="137388"/>
                </a:lnTo>
                <a:lnTo>
                  <a:pt x="143380" y="131873"/>
                </a:lnTo>
                <a:lnTo>
                  <a:pt x="143781" y="125763"/>
                </a:lnTo>
                <a:lnTo>
                  <a:pt x="141729" y="119760"/>
                </a:lnTo>
                <a:lnTo>
                  <a:pt x="90471" y="31876"/>
                </a:lnTo>
                <a:close/>
              </a:path>
              <a:path w="144144" h="2100579">
                <a:moveTo>
                  <a:pt x="87881" y="31876"/>
                </a:moveTo>
                <a:lnTo>
                  <a:pt x="55877" y="31876"/>
                </a:lnTo>
                <a:lnTo>
                  <a:pt x="55877" y="90997"/>
                </a:lnTo>
                <a:lnTo>
                  <a:pt x="71879" y="63565"/>
                </a:lnTo>
                <a:lnTo>
                  <a:pt x="58062" y="39877"/>
                </a:lnTo>
                <a:lnTo>
                  <a:pt x="87881" y="39877"/>
                </a:lnTo>
                <a:lnTo>
                  <a:pt x="87881" y="31876"/>
                </a:lnTo>
                <a:close/>
              </a:path>
              <a:path w="144144" h="2100579">
                <a:moveTo>
                  <a:pt x="87881" y="39877"/>
                </a:moveTo>
                <a:lnTo>
                  <a:pt x="85697" y="39877"/>
                </a:lnTo>
                <a:lnTo>
                  <a:pt x="71879" y="63565"/>
                </a:lnTo>
                <a:lnTo>
                  <a:pt x="87881" y="90997"/>
                </a:lnTo>
                <a:lnTo>
                  <a:pt x="87881" y="39877"/>
                </a:lnTo>
                <a:close/>
              </a:path>
              <a:path w="144144" h="2100579">
                <a:moveTo>
                  <a:pt x="85697" y="39877"/>
                </a:moveTo>
                <a:lnTo>
                  <a:pt x="58062" y="39877"/>
                </a:lnTo>
                <a:lnTo>
                  <a:pt x="71879" y="63565"/>
                </a:lnTo>
                <a:lnTo>
                  <a:pt x="85697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654" y="362602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819" y="88915"/>
                </a:moveTo>
                <a:lnTo>
                  <a:pt x="473075" y="113748"/>
                </a:lnTo>
                <a:lnTo>
                  <a:pt x="468205" y="117800"/>
                </a:lnTo>
                <a:lnTo>
                  <a:pt x="465359" y="123209"/>
                </a:lnTo>
                <a:lnTo>
                  <a:pt x="464752" y="129285"/>
                </a:lnTo>
                <a:lnTo>
                  <a:pt x="466598" y="135338"/>
                </a:lnTo>
                <a:lnTo>
                  <a:pt x="470723" y="140261"/>
                </a:lnTo>
                <a:lnTo>
                  <a:pt x="476170" y="143101"/>
                </a:lnTo>
                <a:lnTo>
                  <a:pt x="482260" y="143678"/>
                </a:lnTo>
                <a:lnTo>
                  <a:pt x="488315" y="141815"/>
                </a:lnTo>
                <a:lnTo>
                  <a:pt x="582568" y="90761"/>
                </a:lnTo>
                <a:lnTo>
                  <a:pt x="577976" y="90761"/>
                </a:lnTo>
                <a:lnTo>
                  <a:pt x="518819" y="88915"/>
                </a:lnTo>
                <a:close/>
              </a:path>
              <a:path w="610234" h="144145">
                <a:moveTo>
                  <a:pt x="546689" y="73786"/>
                </a:moveTo>
                <a:lnTo>
                  <a:pt x="518819" y="88915"/>
                </a:lnTo>
                <a:lnTo>
                  <a:pt x="577976" y="90761"/>
                </a:lnTo>
                <a:lnTo>
                  <a:pt x="578053" y="88348"/>
                </a:lnTo>
                <a:lnTo>
                  <a:pt x="569976" y="88348"/>
                </a:lnTo>
                <a:lnTo>
                  <a:pt x="546689" y="73786"/>
                </a:lnTo>
                <a:close/>
              </a:path>
              <a:path w="610234" h="144145">
                <a:moveTo>
                  <a:pt x="486806" y="0"/>
                </a:moveTo>
                <a:lnTo>
                  <a:pt x="480663" y="210"/>
                </a:lnTo>
                <a:lnTo>
                  <a:pt x="475043" y="2706"/>
                </a:lnTo>
                <a:lnTo>
                  <a:pt x="470662" y="7322"/>
                </a:lnTo>
                <a:lnTo>
                  <a:pt x="468419" y="13275"/>
                </a:lnTo>
                <a:lnTo>
                  <a:pt x="468629" y="19419"/>
                </a:lnTo>
                <a:lnTo>
                  <a:pt x="471126" y="25038"/>
                </a:lnTo>
                <a:lnTo>
                  <a:pt x="475742" y="29420"/>
                </a:lnTo>
                <a:lnTo>
                  <a:pt x="519697" y="56907"/>
                </a:lnTo>
                <a:lnTo>
                  <a:pt x="578993" y="58757"/>
                </a:lnTo>
                <a:lnTo>
                  <a:pt x="577976" y="90761"/>
                </a:lnTo>
                <a:lnTo>
                  <a:pt x="582568" y="90761"/>
                </a:lnTo>
                <a:lnTo>
                  <a:pt x="610235" y="75775"/>
                </a:lnTo>
                <a:lnTo>
                  <a:pt x="492760" y="2242"/>
                </a:lnTo>
                <a:lnTo>
                  <a:pt x="486806" y="0"/>
                </a:lnTo>
                <a:close/>
              </a:path>
              <a:path w="610234" h="144145">
                <a:moveTo>
                  <a:pt x="1016" y="40723"/>
                </a:moveTo>
                <a:lnTo>
                  <a:pt x="0" y="72727"/>
                </a:lnTo>
                <a:lnTo>
                  <a:pt x="518819" y="88915"/>
                </a:lnTo>
                <a:lnTo>
                  <a:pt x="546689" y="73786"/>
                </a:lnTo>
                <a:lnTo>
                  <a:pt x="519697" y="56907"/>
                </a:lnTo>
                <a:lnTo>
                  <a:pt x="1016" y="40723"/>
                </a:lnTo>
                <a:close/>
              </a:path>
              <a:path w="610234" h="144145">
                <a:moveTo>
                  <a:pt x="570865" y="60662"/>
                </a:moveTo>
                <a:lnTo>
                  <a:pt x="546689" y="73786"/>
                </a:lnTo>
                <a:lnTo>
                  <a:pt x="569976" y="88348"/>
                </a:lnTo>
                <a:lnTo>
                  <a:pt x="570865" y="60662"/>
                </a:lnTo>
                <a:close/>
              </a:path>
              <a:path w="610234" h="144145">
                <a:moveTo>
                  <a:pt x="578932" y="60662"/>
                </a:moveTo>
                <a:lnTo>
                  <a:pt x="570865" y="60662"/>
                </a:lnTo>
                <a:lnTo>
                  <a:pt x="569976" y="88348"/>
                </a:lnTo>
                <a:lnTo>
                  <a:pt x="578053" y="88348"/>
                </a:lnTo>
                <a:lnTo>
                  <a:pt x="578932" y="60662"/>
                </a:lnTo>
                <a:close/>
              </a:path>
              <a:path w="610234" h="144145">
                <a:moveTo>
                  <a:pt x="519697" y="56907"/>
                </a:moveTo>
                <a:lnTo>
                  <a:pt x="546689" y="73786"/>
                </a:lnTo>
                <a:lnTo>
                  <a:pt x="570865" y="60662"/>
                </a:lnTo>
                <a:lnTo>
                  <a:pt x="578932" y="60662"/>
                </a:lnTo>
                <a:lnTo>
                  <a:pt x="578993" y="58757"/>
                </a:lnTo>
                <a:lnTo>
                  <a:pt x="519697" y="5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4057" y="3682746"/>
            <a:ext cx="144145" cy="2381885"/>
          </a:xfrm>
          <a:custGeom>
            <a:avLst/>
            <a:gdLst/>
            <a:ahLst/>
            <a:cxnLst/>
            <a:rect l="l" t="t" r="r" b="b"/>
            <a:pathLst>
              <a:path w="144145" h="2381885">
                <a:moveTo>
                  <a:pt x="13844" y="2237678"/>
                </a:moveTo>
                <a:lnTo>
                  <a:pt x="7768" y="2239733"/>
                </a:lnTo>
                <a:lnTo>
                  <a:pt x="3036" y="2243954"/>
                </a:lnTo>
                <a:lnTo>
                  <a:pt x="386" y="2249479"/>
                </a:lnTo>
                <a:lnTo>
                  <a:pt x="0" y="2255601"/>
                </a:lnTo>
                <a:lnTo>
                  <a:pt x="2053" y="2261616"/>
                </a:lnTo>
                <a:lnTo>
                  <a:pt x="71903" y="2381326"/>
                </a:lnTo>
                <a:lnTo>
                  <a:pt x="90429" y="2349576"/>
                </a:lnTo>
                <a:lnTo>
                  <a:pt x="55901" y="2349576"/>
                </a:lnTo>
                <a:lnTo>
                  <a:pt x="55901" y="2290336"/>
                </a:lnTo>
                <a:lnTo>
                  <a:pt x="29739" y="2245487"/>
                </a:lnTo>
                <a:lnTo>
                  <a:pt x="25521" y="2240741"/>
                </a:lnTo>
                <a:lnTo>
                  <a:pt x="19992" y="2238076"/>
                </a:lnTo>
                <a:lnTo>
                  <a:pt x="13844" y="2237678"/>
                </a:lnTo>
                <a:close/>
              </a:path>
              <a:path w="144145" h="2381885">
                <a:moveTo>
                  <a:pt x="55901" y="2290336"/>
                </a:moveTo>
                <a:lnTo>
                  <a:pt x="55901" y="2349576"/>
                </a:lnTo>
                <a:lnTo>
                  <a:pt x="87905" y="2349576"/>
                </a:lnTo>
                <a:lnTo>
                  <a:pt x="87905" y="2341498"/>
                </a:lnTo>
                <a:lnTo>
                  <a:pt x="58060" y="2341498"/>
                </a:lnTo>
                <a:lnTo>
                  <a:pt x="71903" y="2317768"/>
                </a:lnTo>
                <a:lnTo>
                  <a:pt x="55901" y="2290336"/>
                </a:lnTo>
                <a:close/>
              </a:path>
              <a:path w="144145" h="2381885">
                <a:moveTo>
                  <a:pt x="129909" y="2237678"/>
                </a:moveTo>
                <a:lnTo>
                  <a:pt x="123799" y="2238076"/>
                </a:lnTo>
                <a:lnTo>
                  <a:pt x="118284" y="2240741"/>
                </a:lnTo>
                <a:lnTo>
                  <a:pt x="114067" y="2245487"/>
                </a:lnTo>
                <a:lnTo>
                  <a:pt x="87905" y="2290336"/>
                </a:lnTo>
                <a:lnTo>
                  <a:pt x="87905" y="2349576"/>
                </a:lnTo>
                <a:lnTo>
                  <a:pt x="90429" y="2349576"/>
                </a:lnTo>
                <a:lnTo>
                  <a:pt x="141753" y="2261616"/>
                </a:lnTo>
                <a:lnTo>
                  <a:pt x="143805" y="2255601"/>
                </a:lnTo>
                <a:lnTo>
                  <a:pt x="143404" y="2249479"/>
                </a:lnTo>
                <a:lnTo>
                  <a:pt x="140717" y="2243954"/>
                </a:lnTo>
                <a:lnTo>
                  <a:pt x="135911" y="2239733"/>
                </a:lnTo>
                <a:lnTo>
                  <a:pt x="129909" y="2237678"/>
                </a:lnTo>
                <a:close/>
              </a:path>
              <a:path w="144145" h="2381885">
                <a:moveTo>
                  <a:pt x="71903" y="2317768"/>
                </a:moveTo>
                <a:lnTo>
                  <a:pt x="58060" y="2341498"/>
                </a:lnTo>
                <a:lnTo>
                  <a:pt x="85746" y="2341498"/>
                </a:lnTo>
                <a:lnTo>
                  <a:pt x="71903" y="2317768"/>
                </a:lnTo>
                <a:close/>
              </a:path>
              <a:path w="144145" h="2381885">
                <a:moveTo>
                  <a:pt x="87905" y="2290336"/>
                </a:moveTo>
                <a:lnTo>
                  <a:pt x="71903" y="2317768"/>
                </a:lnTo>
                <a:lnTo>
                  <a:pt x="85746" y="2341498"/>
                </a:lnTo>
                <a:lnTo>
                  <a:pt x="87905" y="2341498"/>
                </a:lnTo>
                <a:lnTo>
                  <a:pt x="87905" y="2290336"/>
                </a:lnTo>
                <a:close/>
              </a:path>
              <a:path w="144145" h="2381885">
                <a:moveTo>
                  <a:pt x="87905" y="0"/>
                </a:moveTo>
                <a:lnTo>
                  <a:pt x="55901" y="0"/>
                </a:lnTo>
                <a:lnTo>
                  <a:pt x="55901" y="2290336"/>
                </a:lnTo>
                <a:lnTo>
                  <a:pt x="71903" y="2317768"/>
                </a:lnTo>
                <a:lnTo>
                  <a:pt x="87905" y="229033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634" y="5991354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2743834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2743834" h="144145">
                <a:moveTo>
                  <a:pt x="27433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2743326" y="87881"/>
                </a:lnTo>
                <a:lnTo>
                  <a:pt x="2743326" y="55877"/>
                </a:lnTo>
                <a:close/>
              </a:path>
              <a:path w="27438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27438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27438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03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6" y="141751"/>
                </a:lnTo>
                <a:lnTo>
                  <a:pt x="582290" y="87903"/>
                </a:lnTo>
                <a:lnTo>
                  <a:pt x="577977" y="87903"/>
                </a:lnTo>
                <a:lnTo>
                  <a:pt x="577977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4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4" h="144145">
                <a:moveTo>
                  <a:pt x="582290" y="55899"/>
                </a:moveTo>
                <a:lnTo>
                  <a:pt x="577977" y="55899"/>
                </a:lnTo>
                <a:lnTo>
                  <a:pt x="577977" y="87903"/>
                </a:lnTo>
                <a:lnTo>
                  <a:pt x="582290" y="87903"/>
                </a:lnTo>
                <a:lnTo>
                  <a:pt x="609727" y="71901"/>
                </a:lnTo>
                <a:lnTo>
                  <a:pt x="582290" y="55899"/>
                </a:lnTo>
                <a:close/>
              </a:path>
              <a:path w="610234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4" h="144145">
                <a:moveTo>
                  <a:pt x="577977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7" y="85744"/>
                </a:lnTo>
                <a:lnTo>
                  <a:pt x="577977" y="58058"/>
                </a:lnTo>
                <a:close/>
              </a:path>
              <a:path w="610234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7" y="58058"/>
                </a:lnTo>
                <a:lnTo>
                  <a:pt x="577977" y="55899"/>
                </a:lnTo>
                <a:lnTo>
                  <a:pt x="582290" y="55899"/>
                </a:lnTo>
                <a:lnTo>
                  <a:pt x="489966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39" y="3289807"/>
            <a:ext cx="8712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2000" dirty="0">
                <a:latin typeface="Tahoma"/>
                <a:cs typeface="Tahoma"/>
              </a:rPr>
              <a:t>R(s)	</a:t>
            </a:r>
            <a:r>
              <a:rPr sz="3000" baseline="12500" dirty="0">
                <a:latin typeface="Tahoma"/>
                <a:cs typeface="Tahoma"/>
              </a:rPr>
              <a:t>+</a:t>
            </a:r>
            <a:endParaRPr sz="3000" baseline="12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62009" y="3232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3744" y="14033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02105" y="1403350"/>
            <a:ext cx="382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0902" y="3687582"/>
            <a:ext cx="4033520" cy="0"/>
          </a:xfrm>
          <a:custGeom>
            <a:avLst/>
            <a:gdLst/>
            <a:ahLst/>
            <a:cxnLst/>
            <a:rect l="l" t="t" r="r" b="b"/>
            <a:pathLst>
              <a:path w="4033520">
                <a:moveTo>
                  <a:pt x="0" y="0"/>
                </a:moveTo>
                <a:lnTo>
                  <a:pt x="4033135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6540" rIns="0" bIns="0" rtlCol="0">
            <a:spAutoFit/>
          </a:bodyPr>
          <a:lstStyle/>
          <a:p>
            <a:pPr marL="1709420" marR="630555" indent="-1165225">
              <a:lnSpc>
                <a:spcPct val="118400"/>
              </a:lnSpc>
              <a:spcBef>
                <a:spcPts val="2020"/>
              </a:spcBef>
            </a:pPr>
            <a:r>
              <a:rPr sz="3750" i="1" spc="-190" dirty="0">
                <a:latin typeface="Times New Roman"/>
                <a:cs typeface="Times New Roman"/>
              </a:rPr>
              <a:t>G</a:t>
            </a:r>
            <a:r>
              <a:rPr sz="3750" spc="-190" dirty="0">
                <a:latin typeface="Times New Roman"/>
                <a:cs typeface="Times New Roman"/>
              </a:rPr>
              <a:t>1</a:t>
            </a:r>
            <a:r>
              <a:rPr sz="3750" i="1" spc="-190" dirty="0">
                <a:latin typeface="Times New Roman"/>
                <a:cs typeface="Times New Roman"/>
              </a:rPr>
              <a:t>G</a:t>
            </a:r>
            <a:r>
              <a:rPr sz="3750" spc="-190" dirty="0">
                <a:latin typeface="Times New Roman"/>
                <a:cs typeface="Times New Roman"/>
              </a:rPr>
              <a:t>2(G</a:t>
            </a:r>
            <a:r>
              <a:rPr sz="3750" spc="-509" dirty="0">
                <a:latin typeface="Times New Roman"/>
                <a:cs typeface="Times New Roman"/>
              </a:rPr>
              <a:t> </a:t>
            </a:r>
            <a:r>
              <a:rPr sz="3750" spc="-95" dirty="0">
                <a:latin typeface="Times New Roman"/>
                <a:cs typeface="Times New Roman"/>
              </a:rPr>
              <a:t>3</a:t>
            </a:r>
            <a:r>
              <a:rPr sz="3750" spc="-405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290" dirty="0">
                <a:latin typeface="Times New Roman"/>
                <a:cs typeface="Times New Roman"/>
              </a:rPr>
              <a:t> </a:t>
            </a:r>
            <a:r>
              <a:rPr sz="3750" spc="-135" dirty="0">
                <a:latin typeface="Times New Roman"/>
                <a:cs typeface="Times New Roman"/>
              </a:rPr>
              <a:t>G</a:t>
            </a:r>
            <a:r>
              <a:rPr sz="3750" spc="-390" dirty="0">
                <a:latin typeface="Times New Roman"/>
                <a:cs typeface="Times New Roman"/>
              </a:rPr>
              <a:t> </a:t>
            </a:r>
            <a:r>
              <a:rPr sz="3750" spc="-95" dirty="0">
                <a:latin typeface="Times New Roman"/>
                <a:cs typeface="Times New Roman"/>
              </a:rPr>
              <a:t>4</a:t>
            </a:r>
            <a:r>
              <a:rPr sz="3750" spc="-290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300" dirty="0">
                <a:latin typeface="Times New Roman"/>
                <a:cs typeface="Times New Roman"/>
              </a:rPr>
              <a:t> </a:t>
            </a:r>
            <a:r>
              <a:rPr sz="3750" spc="-135" dirty="0">
                <a:latin typeface="Times New Roman"/>
                <a:cs typeface="Times New Roman"/>
              </a:rPr>
              <a:t>G</a:t>
            </a:r>
            <a:r>
              <a:rPr sz="3750" spc="-505" dirty="0">
                <a:latin typeface="Times New Roman"/>
                <a:cs typeface="Times New Roman"/>
              </a:rPr>
              <a:t> </a:t>
            </a:r>
            <a:r>
              <a:rPr sz="3750" spc="-120" dirty="0">
                <a:latin typeface="Times New Roman"/>
                <a:cs typeface="Times New Roman"/>
              </a:rPr>
              <a:t>5)  </a:t>
            </a:r>
            <a:r>
              <a:rPr sz="3750" spc="-95" dirty="0">
                <a:latin typeface="Times New Roman"/>
                <a:cs typeface="Times New Roman"/>
              </a:rPr>
              <a:t>1</a:t>
            </a:r>
            <a:r>
              <a:rPr sz="3750" spc="-805" dirty="0">
                <a:latin typeface="Times New Roman"/>
                <a:cs typeface="Times New Roman"/>
              </a:rPr>
              <a:t> </a:t>
            </a:r>
            <a:r>
              <a:rPr sz="3750" spc="-105" dirty="0">
                <a:latin typeface="Symbol"/>
                <a:cs typeface="Symbol"/>
              </a:rPr>
              <a:t>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-175" dirty="0">
                <a:latin typeface="Times New Roman"/>
                <a:cs typeface="Times New Roman"/>
              </a:rPr>
              <a:t>G</a:t>
            </a:r>
            <a:r>
              <a:rPr sz="3750" spc="-175" dirty="0">
                <a:latin typeface="Times New Roman"/>
                <a:cs typeface="Times New Roman"/>
              </a:rPr>
              <a:t>1</a:t>
            </a:r>
            <a:r>
              <a:rPr sz="3750" i="1" spc="-175" dirty="0">
                <a:latin typeface="Times New Roman"/>
                <a:cs typeface="Times New Roman"/>
              </a:rPr>
              <a:t>H</a:t>
            </a:r>
            <a:r>
              <a:rPr sz="3750" spc="-175" dirty="0">
                <a:latin typeface="Times New Roman"/>
                <a:cs typeface="Times New Roman"/>
              </a:rPr>
              <a:t>1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61" y="2286761"/>
            <a:ext cx="6858000" cy="3048000"/>
          </a:xfrm>
          <a:custGeom>
            <a:avLst/>
            <a:gdLst/>
            <a:ahLst/>
            <a:cxnLst/>
            <a:rect l="l" t="t" r="r" b="b"/>
            <a:pathLst>
              <a:path w="6858000" h="3048000">
                <a:moveTo>
                  <a:pt x="6349999" y="0"/>
                </a:moveTo>
                <a:lnTo>
                  <a:pt x="508000" y="0"/>
                </a:lnTo>
                <a:lnTo>
                  <a:pt x="459078" y="2325"/>
                </a:lnTo>
                <a:lnTo>
                  <a:pt x="411473" y="9160"/>
                </a:lnTo>
                <a:lnTo>
                  <a:pt x="365395" y="20292"/>
                </a:lnTo>
                <a:lnTo>
                  <a:pt x="321058" y="35506"/>
                </a:lnTo>
                <a:lnTo>
                  <a:pt x="278675" y="54592"/>
                </a:lnTo>
                <a:lnTo>
                  <a:pt x="238459" y="77335"/>
                </a:lnTo>
                <a:lnTo>
                  <a:pt x="200622" y="103522"/>
                </a:lnTo>
                <a:lnTo>
                  <a:pt x="165379" y="132941"/>
                </a:lnTo>
                <a:lnTo>
                  <a:pt x="132941" y="165379"/>
                </a:lnTo>
                <a:lnTo>
                  <a:pt x="103522" y="200622"/>
                </a:lnTo>
                <a:lnTo>
                  <a:pt x="77335" y="238459"/>
                </a:lnTo>
                <a:lnTo>
                  <a:pt x="54592" y="278675"/>
                </a:lnTo>
                <a:lnTo>
                  <a:pt x="35506" y="321058"/>
                </a:lnTo>
                <a:lnTo>
                  <a:pt x="20292" y="365395"/>
                </a:lnTo>
                <a:lnTo>
                  <a:pt x="9160" y="411473"/>
                </a:lnTo>
                <a:lnTo>
                  <a:pt x="2325" y="459078"/>
                </a:lnTo>
                <a:lnTo>
                  <a:pt x="0" y="508000"/>
                </a:lnTo>
                <a:lnTo>
                  <a:pt x="0" y="2540000"/>
                </a:lnTo>
                <a:lnTo>
                  <a:pt x="2325" y="2588921"/>
                </a:lnTo>
                <a:lnTo>
                  <a:pt x="9160" y="2636526"/>
                </a:lnTo>
                <a:lnTo>
                  <a:pt x="20292" y="2682604"/>
                </a:lnTo>
                <a:lnTo>
                  <a:pt x="35506" y="2726941"/>
                </a:lnTo>
                <a:lnTo>
                  <a:pt x="54592" y="2769324"/>
                </a:lnTo>
                <a:lnTo>
                  <a:pt x="77335" y="2809540"/>
                </a:lnTo>
                <a:lnTo>
                  <a:pt x="103522" y="2847377"/>
                </a:lnTo>
                <a:lnTo>
                  <a:pt x="132941" y="2882620"/>
                </a:lnTo>
                <a:lnTo>
                  <a:pt x="165379" y="2915058"/>
                </a:lnTo>
                <a:lnTo>
                  <a:pt x="200622" y="2944477"/>
                </a:lnTo>
                <a:lnTo>
                  <a:pt x="238459" y="2970664"/>
                </a:lnTo>
                <a:lnTo>
                  <a:pt x="278675" y="2993407"/>
                </a:lnTo>
                <a:lnTo>
                  <a:pt x="321058" y="3012493"/>
                </a:lnTo>
                <a:lnTo>
                  <a:pt x="365395" y="3027707"/>
                </a:lnTo>
                <a:lnTo>
                  <a:pt x="411473" y="3038839"/>
                </a:lnTo>
                <a:lnTo>
                  <a:pt x="459078" y="3045674"/>
                </a:lnTo>
                <a:lnTo>
                  <a:pt x="508000" y="3048000"/>
                </a:lnTo>
                <a:lnTo>
                  <a:pt x="6349999" y="3048000"/>
                </a:lnTo>
                <a:lnTo>
                  <a:pt x="6398921" y="3045674"/>
                </a:lnTo>
                <a:lnTo>
                  <a:pt x="6446526" y="3038839"/>
                </a:lnTo>
                <a:lnTo>
                  <a:pt x="6492604" y="3027707"/>
                </a:lnTo>
                <a:lnTo>
                  <a:pt x="6536941" y="3012493"/>
                </a:lnTo>
                <a:lnTo>
                  <a:pt x="6579324" y="2993407"/>
                </a:lnTo>
                <a:lnTo>
                  <a:pt x="6619540" y="2970664"/>
                </a:lnTo>
                <a:lnTo>
                  <a:pt x="6657377" y="2944477"/>
                </a:lnTo>
                <a:lnTo>
                  <a:pt x="6692620" y="2915058"/>
                </a:lnTo>
                <a:lnTo>
                  <a:pt x="6725058" y="2882620"/>
                </a:lnTo>
                <a:lnTo>
                  <a:pt x="6754477" y="2847377"/>
                </a:lnTo>
                <a:lnTo>
                  <a:pt x="6780664" y="2809540"/>
                </a:lnTo>
                <a:lnTo>
                  <a:pt x="6803407" y="2769324"/>
                </a:lnTo>
                <a:lnTo>
                  <a:pt x="6822493" y="2726941"/>
                </a:lnTo>
                <a:lnTo>
                  <a:pt x="6837707" y="2682604"/>
                </a:lnTo>
                <a:lnTo>
                  <a:pt x="6848839" y="2636526"/>
                </a:lnTo>
                <a:lnTo>
                  <a:pt x="6855674" y="2588921"/>
                </a:lnTo>
                <a:lnTo>
                  <a:pt x="6858000" y="2540000"/>
                </a:lnTo>
                <a:lnTo>
                  <a:pt x="6858000" y="508000"/>
                </a:lnTo>
                <a:lnTo>
                  <a:pt x="6855674" y="459078"/>
                </a:lnTo>
                <a:lnTo>
                  <a:pt x="6848839" y="411473"/>
                </a:lnTo>
                <a:lnTo>
                  <a:pt x="6837707" y="365395"/>
                </a:lnTo>
                <a:lnTo>
                  <a:pt x="6822493" y="321058"/>
                </a:lnTo>
                <a:lnTo>
                  <a:pt x="6803407" y="278675"/>
                </a:lnTo>
                <a:lnTo>
                  <a:pt x="6780664" y="238459"/>
                </a:lnTo>
                <a:lnTo>
                  <a:pt x="6754477" y="200622"/>
                </a:lnTo>
                <a:lnTo>
                  <a:pt x="6725058" y="165379"/>
                </a:lnTo>
                <a:lnTo>
                  <a:pt x="6692620" y="132941"/>
                </a:lnTo>
                <a:lnTo>
                  <a:pt x="6657377" y="103522"/>
                </a:lnTo>
                <a:lnTo>
                  <a:pt x="6619540" y="77335"/>
                </a:lnTo>
                <a:lnTo>
                  <a:pt x="6579324" y="54592"/>
                </a:lnTo>
                <a:lnTo>
                  <a:pt x="6536941" y="35506"/>
                </a:lnTo>
                <a:lnTo>
                  <a:pt x="6492604" y="20292"/>
                </a:lnTo>
                <a:lnTo>
                  <a:pt x="6446526" y="9160"/>
                </a:lnTo>
                <a:lnTo>
                  <a:pt x="6398921" y="2325"/>
                </a:lnTo>
                <a:lnTo>
                  <a:pt x="63499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761" y="2286761"/>
            <a:ext cx="6858000" cy="3048000"/>
          </a:xfrm>
          <a:custGeom>
            <a:avLst/>
            <a:gdLst/>
            <a:ahLst/>
            <a:cxnLst/>
            <a:rect l="l" t="t" r="r" b="b"/>
            <a:pathLst>
              <a:path w="6858000" h="3048000">
                <a:moveTo>
                  <a:pt x="0" y="508000"/>
                </a:moveTo>
                <a:lnTo>
                  <a:pt x="2325" y="459078"/>
                </a:lnTo>
                <a:lnTo>
                  <a:pt x="9160" y="411473"/>
                </a:lnTo>
                <a:lnTo>
                  <a:pt x="20292" y="365395"/>
                </a:lnTo>
                <a:lnTo>
                  <a:pt x="35506" y="321058"/>
                </a:lnTo>
                <a:lnTo>
                  <a:pt x="54592" y="278675"/>
                </a:lnTo>
                <a:lnTo>
                  <a:pt x="77335" y="238459"/>
                </a:lnTo>
                <a:lnTo>
                  <a:pt x="103522" y="200622"/>
                </a:lnTo>
                <a:lnTo>
                  <a:pt x="132941" y="165379"/>
                </a:lnTo>
                <a:lnTo>
                  <a:pt x="165379" y="132941"/>
                </a:lnTo>
                <a:lnTo>
                  <a:pt x="200622" y="103522"/>
                </a:lnTo>
                <a:lnTo>
                  <a:pt x="238459" y="77335"/>
                </a:lnTo>
                <a:lnTo>
                  <a:pt x="278675" y="54592"/>
                </a:lnTo>
                <a:lnTo>
                  <a:pt x="321058" y="35506"/>
                </a:lnTo>
                <a:lnTo>
                  <a:pt x="365395" y="20292"/>
                </a:lnTo>
                <a:lnTo>
                  <a:pt x="411473" y="9160"/>
                </a:lnTo>
                <a:lnTo>
                  <a:pt x="459078" y="2325"/>
                </a:lnTo>
                <a:lnTo>
                  <a:pt x="508000" y="0"/>
                </a:lnTo>
                <a:lnTo>
                  <a:pt x="6349999" y="0"/>
                </a:lnTo>
                <a:lnTo>
                  <a:pt x="6398921" y="2325"/>
                </a:lnTo>
                <a:lnTo>
                  <a:pt x="6446526" y="9160"/>
                </a:lnTo>
                <a:lnTo>
                  <a:pt x="6492604" y="20292"/>
                </a:lnTo>
                <a:lnTo>
                  <a:pt x="6536941" y="35506"/>
                </a:lnTo>
                <a:lnTo>
                  <a:pt x="6579324" y="54592"/>
                </a:lnTo>
                <a:lnTo>
                  <a:pt x="6619540" y="77335"/>
                </a:lnTo>
                <a:lnTo>
                  <a:pt x="6657377" y="103522"/>
                </a:lnTo>
                <a:lnTo>
                  <a:pt x="6692620" y="132941"/>
                </a:lnTo>
                <a:lnTo>
                  <a:pt x="6725058" y="165379"/>
                </a:lnTo>
                <a:lnTo>
                  <a:pt x="6754477" y="200622"/>
                </a:lnTo>
                <a:lnTo>
                  <a:pt x="6780664" y="238459"/>
                </a:lnTo>
                <a:lnTo>
                  <a:pt x="6803407" y="278675"/>
                </a:lnTo>
                <a:lnTo>
                  <a:pt x="6822493" y="321058"/>
                </a:lnTo>
                <a:lnTo>
                  <a:pt x="6837707" y="365395"/>
                </a:lnTo>
                <a:lnTo>
                  <a:pt x="6848839" y="411473"/>
                </a:lnTo>
                <a:lnTo>
                  <a:pt x="6855674" y="459078"/>
                </a:lnTo>
                <a:lnTo>
                  <a:pt x="6858000" y="508000"/>
                </a:lnTo>
                <a:lnTo>
                  <a:pt x="6858000" y="2540000"/>
                </a:lnTo>
                <a:lnTo>
                  <a:pt x="6855674" y="2588921"/>
                </a:lnTo>
                <a:lnTo>
                  <a:pt x="6848839" y="2636526"/>
                </a:lnTo>
                <a:lnTo>
                  <a:pt x="6837707" y="2682604"/>
                </a:lnTo>
                <a:lnTo>
                  <a:pt x="6822493" y="2726941"/>
                </a:lnTo>
                <a:lnTo>
                  <a:pt x="6803407" y="2769324"/>
                </a:lnTo>
                <a:lnTo>
                  <a:pt x="6780664" y="2809540"/>
                </a:lnTo>
                <a:lnTo>
                  <a:pt x="6754477" y="2847377"/>
                </a:lnTo>
                <a:lnTo>
                  <a:pt x="6725058" y="2882620"/>
                </a:lnTo>
                <a:lnTo>
                  <a:pt x="6692620" y="2915058"/>
                </a:lnTo>
                <a:lnTo>
                  <a:pt x="6657377" y="2944477"/>
                </a:lnTo>
                <a:lnTo>
                  <a:pt x="6619540" y="2970664"/>
                </a:lnTo>
                <a:lnTo>
                  <a:pt x="6579324" y="2993407"/>
                </a:lnTo>
                <a:lnTo>
                  <a:pt x="6536941" y="3012493"/>
                </a:lnTo>
                <a:lnTo>
                  <a:pt x="6492604" y="3027707"/>
                </a:lnTo>
                <a:lnTo>
                  <a:pt x="6446526" y="3038839"/>
                </a:lnTo>
                <a:lnTo>
                  <a:pt x="6398921" y="3045674"/>
                </a:lnTo>
                <a:lnTo>
                  <a:pt x="6349999" y="3048000"/>
                </a:lnTo>
                <a:lnTo>
                  <a:pt x="508000" y="3048000"/>
                </a:lnTo>
                <a:lnTo>
                  <a:pt x="459078" y="3045674"/>
                </a:lnTo>
                <a:lnTo>
                  <a:pt x="411473" y="3038839"/>
                </a:lnTo>
                <a:lnTo>
                  <a:pt x="365395" y="3027707"/>
                </a:lnTo>
                <a:lnTo>
                  <a:pt x="321058" y="3012493"/>
                </a:lnTo>
                <a:lnTo>
                  <a:pt x="278675" y="2993407"/>
                </a:lnTo>
                <a:lnTo>
                  <a:pt x="238459" y="2970664"/>
                </a:lnTo>
                <a:lnTo>
                  <a:pt x="200622" y="2944477"/>
                </a:lnTo>
                <a:lnTo>
                  <a:pt x="165379" y="2915058"/>
                </a:lnTo>
                <a:lnTo>
                  <a:pt x="132941" y="2882620"/>
                </a:lnTo>
                <a:lnTo>
                  <a:pt x="103522" y="2847377"/>
                </a:lnTo>
                <a:lnTo>
                  <a:pt x="77335" y="2809540"/>
                </a:lnTo>
                <a:lnTo>
                  <a:pt x="54592" y="2769324"/>
                </a:lnTo>
                <a:lnTo>
                  <a:pt x="35506" y="2726941"/>
                </a:lnTo>
                <a:lnTo>
                  <a:pt x="20292" y="2682604"/>
                </a:lnTo>
                <a:lnTo>
                  <a:pt x="9160" y="2636526"/>
                </a:lnTo>
                <a:lnTo>
                  <a:pt x="2325" y="2588921"/>
                </a:lnTo>
                <a:lnTo>
                  <a:pt x="0" y="2540000"/>
                </a:lnTo>
                <a:lnTo>
                  <a:pt x="0" y="508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761" y="3362705"/>
            <a:ext cx="609600" cy="67691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1361" y="3557651"/>
            <a:ext cx="838835" cy="134620"/>
          </a:xfrm>
          <a:custGeom>
            <a:avLst/>
            <a:gdLst/>
            <a:ahLst/>
            <a:cxnLst/>
            <a:rect l="l" t="t" r="r" b="b"/>
            <a:pathLst>
              <a:path w="838835" h="134620">
                <a:moveTo>
                  <a:pt x="780922" y="67183"/>
                </a:moveTo>
                <a:lnTo>
                  <a:pt x="715390" y="105410"/>
                </a:lnTo>
                <a:lnTo>
                  <a:pt x="708406" y="109347"/>
                </a:lnTo>
                <a:lnTo>
                  <a:pt x="706119" y="118237"/>
                </a:lnTo>
                <a:lnTo>
                  <a:pt x="710183" y="125094"/>
                </a:lnTo>
                <a:lnTo>
                  <a:pt x="714248" y="132080"/>
                </a:lnTo>
                <a:lnTo>
                  <a:pt x="723011" y="134366"/>
                </a:lnTo>
                <a:lnTo>
                  <a:pt x="813476" y="81661"/>
                </a:lnTo>
                <a:lnTo>
                  <a:pt x="809498" y="81661"/>
                </a:lnTo>
                <a:lnTo>
                  <a:pt x="809498" y="79629"/>
                </a:lnTo>
                <a:lnTo>
                  <a:pt x="802258" y="79629"/>
                </a:lnTo>
                <a:lnTo>
                  <a:pt x="780922" y="67183"/>
                </a:lnTo>
                <a:close/>
              </a:path>
              <a:path w="838835" h="134620">
                <a:moveTo>
                  <a:pt x="7561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756103" y="81661"/>
                </a:lnTo>
                <a:lnTo>
                  <a:pt x="780922" y="67183"/>
                </a:lnTo>
                <a:lnTo>
                  <a:pt x="756103" y="52705"/>
                </a:lnTo>
                <a:close/>
              </a:path>
              <a:path w="838835" h="134620">
                <a:moveTo>
                  <a:pt x="813478" y="52705"/>
                </a:moveTo>
                <a:lnTo>
                  <a:pt x="809498" y="52705"/>
                </a:lnTo>
                <a:lnTo>
                  <a:pt x="809498" y="81661"/>
                </a:lnTo>
                <a:lnTo>
                  <a:pt x="813476" y="81661"/>
                </a:lnTo>
                <a:lnTo>
                  <a:pt x="838326" y="67183"/>
                </a:lnTo>
                <a:lnTo>
                  <a:pt x="813478" y="52705"/>
                </a:lnTo>
                <a:close/>
              </a:path>
              <a:path w="838835" h="134620">
                <a:moveTo>
                  <a:pt x="802258" y="54737"/>
                </a:moveTo>
                <a:lnTo>
                  <a:pt x="780922" y="67183"/>
                </a:lnTo>
                <a:lnTo>
                  <a:pt x="802258" y="79629"/>
                </a:lnTo>
                <a:lnTo>
                  <a:pt x="802258" y="54737"/>
                </a:lnTo>
                <a:close/>
              </a:path>
              <a:path w="838835" h="134620">
                <a:moveTo>
                  <a:pt x="809498" y="54737"/>
                </a:moveTo>
                <a:lnTo>
                  <a:pt x="802258" y="54737"/>
                </a:lnTo>
                <a:lnTo>
                  <a:pt x="802258" y="79629"/>
                </a:lnTo>
                <a:lnTo>
                  <a:pt x="809498" y="79629"/>
                </a:lnTo>
                <a:lnTo>
                  <a:pt x="809498" y="54737"/>
                </a:lnTo>
                <a:close/>
              </a:path>
              <a:path w="838835" h="134620">
                <a:moveTo>
                  <a:pt x="723011" y="0"/>
                </a:moveTo>
                <a:lnTo>
                  <a:pt x="714248" y="2286"/>
                </a:lnTo>
                <a:lnTo>
                  <a:pt x="710183" y="9271"/>
                </a:lnTo>
                <a:lnTo>
                  <a:pt x="706119" y="16128"/>
                </a:lnTo>
                <a:lnTo>
                  <a:pt x="708406" y="25019"/>
                </a:lnTo>
                <a:lnTo>
                  <a:pt x="715390" y="28956"/>
                </a:lnTo>
                <a:lnTo>
                  <a:pt x="780922" y="67183"/>
                </a:lnTo>
                <a:lnTo>
                  <a:pt x="802258" y="54737"/>
                </a:lnTo>
                <a:lnTo>
                  <a:pt x="809498" y="54737"/>
                </a:lnTo>
                <a:lnTo>
                  <a:pt x="809498" y="52705"/>
                </a:lnTo>
                <a:lnTo>
                  <a:pt x="813478" y="52705"/>
                </a:lnTo>
                <a:lnTo>
                  <a:pt x="723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1161" y="3633851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4" h="134620">
                <a:moveTo>
                  <a:pt x="552323" y="67183"/>
                </a:moveTo>
                <a:lnTo>
                  <a:pt x="486791" y="105410"/>
                </a:lnTo>
                <a:lnTo>
                  <a:pt x="479806" y="109347"/>
                </a:lnTo>
                <a:lnTo>
                  <a:pt x="477520" y="118237"/>
                </a:lnTo>
                <a:lnTo>
                  <a:pt x="481584" y="125094"/>
                </a:lnTo>
                <a:lnTo>
                  <a:pt x="485648" y="132080"/>
                </a:lnTo>
                <a:lnTo>
                  <a:pt x="494411" y="134366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9"/>
                </a:lnTo>
                <a:lnTo>
                  <a:pt x="573659" y="79629"/>
                </a:lnTo>
                <a:lnTo>
                  <a:pt x="552323" y="67183"/>
                </a:lnTo>
                <a:close/>
              </a:path>
              <a:path w="610234" h="134620">
                <a:moveTo>
                  <a:pt x="527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5"/>
                </a:lnTo>
                <a:close/>
              </a:path>
              <a:path w="610234" h="134620">
                <a:moveTo>
                  <a:pt x="584878" y="52705"/>
                </a:moveTo>
                <a:lnTo>
                  <a:pt x="580898" y="52705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7" y="67183"/>
                </a:lnTo>
                <a:lnTo>
                  <a:pt x="584878" y="52705"/>
                </a:lnTo>
                <a:close/>
              </a:path>
              <a:path w="610234" h="134620">
                <a:moveTo>
                  <a:pt x="573659" y="54737"/>
                </a:moveTo>
                <a:lnTo>
                  <a:pt x="552323" y="67183"/>
                </a:lnTo>
                <a:lnTo>
                  <a:pt x="573659" y="79629"/>
                </a:lnTo>
                <a:lnTo>
                  <a:pt x="573659" y="54737"/>
                </a:lnTo>
                <a:close/>
              </a:path>
              <a:path w="610234" h="134620">
                <a:moveTo>
                  <a:pt x="580898" y="54737"/>
                </a:moveTo>
                <a:lnTo>
                  <a:pt x="573659" y="54737"/>
                </a:lnTo>
                <a:lnTo>
                  <a:pt x="573659" y="79629"/>
                </a:lnTo>
                <a:lnTo>
                  <a:pt x="580898" y="79629"/>
                </a:lnTo>
                <a:lnTo>
                  <a:pt x="580898" y="54737"/>
                </a:lnTo>
                <a:close/>
              </a:path>
              <a:path w="610234" h="134620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9"/>
                </a:lnTo>
                <a:lnTo>
                  <a:pt x="479806" y="25018"/>
                </a:lnTo>
                <a:lnTo>
                  <a:pt x="486791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5"/>
                </a:lnTo>
                <a:lnTo>
                  <a:pt x="584878" y="52705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0361" y="3591178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4" h="134620">
                <a:moveTo>
                  <a:pt x="552323" y="67183"/>
                </a:moveTo>
                <a:lnTo>
                  <a:pt x="486791" y="105410"/>
                </a:lnTo>
                <a:lnTo>
                  <a:pt x="479806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80"/>
                </a:lnTo>
                <a:lnTo>
                  <a:pt x="494411" y="134366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9"/>
                </a:lnTo>
                <a:lnTo>
                  <a:pt x="573659" y="79629"/>
                </a:lnTo>
                <a:lnTo>
                  <a:pt x="552323" y="67183"/>
                </a:lnTo>
                <a:close/>
              </a:path>
              <a:path w="610234" h="134620">
                <a:moveTo>
                  <a:pt x="527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5"/>
                </a:lnTo>
                <a:close/>
              </a:path>
              <a:path w="610234" h="134620">
                <a:moveTo>
                  <a:pt x="584878" y="52705"/>
                </a:moveTo>
                <a:lnTo>
                  <a:pt x="580898" y="52705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7" y="67183"/>
                </a:lnTo>
                <a:lnTo>
                  <a:pt x="584878" y="52705"/>
                </a:lnTo>
                <a:close/>
              </a:path>
              <a:path w="610234" h="134620">
                <a:moveTo>
                  <a:pt x="573659" y="54737"/>
                </a:moveTo>
                <a:lnTo>
                  <a:pt x="552323" y="67183"/>
                </a:lnTo>
                <a:lnTo>
                  <a:pt x="573659" y="79629"/>
                </a:lnTo>
                <a:lnTo>
                  <a:pt x="573659" y="54737"/>
                </a:lnTo>
                <a:close/>
              </a:path>
              <a:path w="610234" h="134620">
                <a:moveTo>
                  <a:pt x="580898" y="54737"/>
                </a:moveTo>
                <a:lnTo>
                  <a:pt x="573659" y="54737"/>
                </a:lnTo>
                <a:lnTo>
                  <a:pt x="573659" y="79629"/>
                </a:lnTo>
                <a:lnTo>
                  <a:pt x="580898" y="79629"/>
                </a:lnTo>
                <a:lnTo>
                  <a:pt x="580898" y="54737"/>
                </a:lnTo>
                <a:close/>
              </a:path>
              <a:path w="610234" h="134620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9"/>
                </a:lnTo>
                <a:lnTo>
                  <a:pt x="479806" y="25019"/>
                </a:lnTo>
                <a:lnTo>
                  <a:pt x="486791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5"/>
                </a:lnTo>
                <a:lnTo>
                  <a:pt x="584878" y="52705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868" y="3442208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63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3744" y="15557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2105" y="15557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9718" y="3677620"/>
            <a:ext cx="4693285" cy="0"/>
          </a:xfrm>
          <a:custGeom>
            <a:avLst/>
            <a:gdLst/>
            <a:ahLst/>
            <a:cxnLst/>
            <a:rect l="l" t="t" r="r" b="b"/>
            <a:pathLst>
              <a:path w="4693284">
                <a:moveTo>
                  <a:pt x="0" y="0"/>
                </a:moveTo>
                <a:lnTo>
                  <a:pt x="4692854" y="0"/>
                </a:lnTo>
              </a:path>
            </a:pathLst>
          </a:custGeom>
          <a:ln w="17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66675" algn="ctr">
              <a:lnSpc>
                <a:spcPct val="100000"/>
              </a:lnSpc>
            </a:pPr>
            <a:r>
              <a:rPr sz="2800" i="1" spc="-235" dirty="0">
                <a:latin typeface="Times New Roman"/>
                <a:cs typeface="Times New Roman"/>
              </a:rPr>
              <a:t>G</a:t>
            </a:r>
            <a:r>
              <a:rPr sz="2800" spc="-235" dirty="0">
                <a:latin typeface="Times New Roman"/>
                <a:cs typeface="Times New Roman"/>
              </a:rPr>
              <a:t>1</a:t>
            </a:r>
            <a:r>
              <a:rPr sz="2800" i="1" spc="-235" dirty="0">
                <a:latin typeface="Times New Roman"/>
                <a:cs typeface="Times New Roman"/>
              </a:rPr>
              <a:t>G</a:t>
            </a:r>
            <a:r>
              <a:rPr sz="2800" spc="-235" dirty="0">
                <a:latin typeface="Times New Roman"/>
                <a:cs typeface="Times New Roman"/>
              </a:rPr>
              <a:t>2(G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3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4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  <a:p>
            <a:pPr marL="41275" algn="ctr">
              <a:lnSpc>
                <a:spcPct val="100000"/>
              </a:lnSpc>
              <a:spcBef>
                <a:spcPts val="615"/>
              </a:spcBef>
            </a:pPr>
            <a:r>
              <a:rPr sz="2800" spc="-160" dirty="0">
                <a:latin typeface="Times New Roman"/>
                <a:cs typeface="Times New Roman"/>
              </a:rPr>
              <a:t>1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H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1</a:t>
            </a:r>
            <a:r>
              <a:rPr sz="2800" i="1" spc="-229" dirty="0">
                <a:latin typeface="Times New Roman"/>
                <a:cs typeface="Times New Roman"/>
              </a:rPr>
              <a:t>G</a:t>
            </a:r>
            <a:r>
              <a:rPr sz="2800" spc="-229" dirty="0">
                <a:latin typeface="Times New Roman"/>
                <a:cs typeface="Times New Roman"/>
              </a:rPr>
              <a:t>2</a:t>
            </a:r>
            <a:r>
              <a:rPr sz="2800" i="1" spc="-229" dirty="0">
                <a:latin typeface="Times New Roman"/>
                <a:cs typeface="Times New Roman"/>
              </a:rPr>
              <a:t>H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2(G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3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4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Symbol"/>
                <a:cs typeface="Symbol"/>
              </a:rPr>
              <a:t>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G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5)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761" y="3557651"/>
            <a:ext cx="1448435" cy="134620"/>
          </a:xfrm>
          <a:custGeom>
            <a:avLst/>
            <a:gdLst/>
            <a:ahLst/>
            <a:cxnLst/>
            <a:rect l="l" t="t" r="r" b="b"/>
            <a:pathLst>
              <a:path w="1448435" h="134620">
                <a:moveTo>
                  <a:pt x="1390522" y="67183"/>
                </a:moveTo>
                <a:lnTo>
                  <a:pt x="1324990" y="105410"/>
                </a:lnTo>
                <a:lnTo>
                  <a:pt x="1318006" y="109347"/>
                </a:lnTo>
                <a:lnTo>
                  <a:pt x="1315720" y="118237"/>
                </a:lnTo>
                <a:lnTo>
                  <a:pt x="1319783" y="125094"/>
                </a:lnTo>
                <a:lnTo>
                  <a:pt x="1323848" y="132080"/>
                </a:lnTo>
                <a:lnTo>
                  <a:pt x="1332611" y="134366"/>
                </a:lnTo>
                <a:lnTo>
                  <a:pt x="1423076" y="81661"/>
                </a:lnTo>
                <a:lnTo>
                  <a:pt x="1419098" y="81661"/>
                </a:lnTo>
                <a:lnTo>
                  <a:pt x="1419098" y="79629"/>
                </a:lnTo>
                <a:lnTo>
                  <a:pt x="1411858" y="79629"/>
                </a:lnTo>
                <a:lnTo>
                  <a:pt x="1390522" y="67183"/>
                </a:lnTo>
                <a:close/>
              </a:path>
              <a:path w="1448435" h="134620">
                <a:moveTo>
                  <a:pt x="1365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365703" y="81661"/>
                </a:lnTo>
                <a:lnTo>
                  <a:pt x="1390522" y="67183"/>
                </a:lnTo>
                <a:lnTo>
                  <a:pt x="1365703" y="52705"/>
                </a:lnTo>
                <a:close/>
              </a:path>
              <a:path w="1448435" h="134620">
                <a:moveTo>
                  <a:pt x="1423078" y="52705"/>
                </a:moveTo>
                <a:lnTo>
                  <a:pt x="1419098" y="52705"/>
                </a:lnTo>
                <a:lnTo>
                  <a:pt x="1419098" y="81661"/>
                </a:lnTo>
                <a:lnTo>
                  <a:pt x="1423076" y="81661"/>
                </a:lnTo>
                <a:lnTo>
                  <a:pt x="1447926" y="67183"/>
                </a:lnTo>
                <a:lnTo>
                  <a:pt x="1423078" y="52705"/>
                </a:lnTo>
                <a:close/>
              </a:path>
              <a:path w="1448435" h="134620">
                <a:moveTo>
                  <a:pt x="1411858" y="54737"/>
                </a:moveTo>
                <a:lnTo>
                  <a:pt x="1390522" y="67183"/>
                </a:lnTo>
                <a:lnTo>
                  <a:pt x="1411858" y="79629"/>
                </a:lnTo>
                <a:lnTo>
                  <a:pt x="1411858" y="54737"/>
                </a:lnTo>
                <a:close/>
              </a:path>
              <a:path w="1448435" h="134620">
                <a:moveTo>
                  <a:pt x="1419098" y="54737"/>
                </a:moveTo>
                <a:lnTo>
                  <a:pt x="1411858" y="54737"/>
                </a:lnTo>
                <a:lnTo>
                  <a:pt x="1411858" y="79629"/>
                </a:lnTo>
                <a:lnTo>
                  <a:pt x="1419098" y="79629"/>
                </a:lnTo>
                <a:lnTo>
                  <a:pt x="1419098" y="54737"/>
                </a:lnTo>
                <a:close/>
              </a:path>
              <a:path w="1448435" h="134620">
                <a:moveTo>
                  <a:pt x="1332611" y="0"/>
                </a:moveTo>
                <a:lnTo>
                  <a:pt x="1323848" y="2286"/>
                </a:lnTo>
                <a:lnTo>
                  <a:pt x="1319783" y="9271"/>
                </a:lnTo>
                <a:lnTo>
                  <a:pt x="1315720" y="16128"/>
                </a:lnTo>
                <a:lnTo>
                  <a:pt x="1318006" y="25019"/>
                </a:lnTo>
                <a:lnTo>
                  <a:pt x="1324990" y="28956"/>
                </a:lnTo>
                <a:lnTo>
                  <a:pt x="1390522" y="67183"/>
                </a:lnTo>
                <a:lnTo>
                  <a:pt x="1411858" y="54737"/>
                </a:lnTo>
                <a:lnTo>
                  <a:pt x="1419098" y="54737"/>
                </a:lnTo>
                <a:lnTo>
                  <a:pt x="1419098" y="52705"/>
                </a:lnTo>
                <a:lnTo>
                  <a:pt x="1423078" y="52705"/>
                </a:lnTo>
                <a:lnTo>
                  <a:pt x="1332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1161" y="3591178"/>
            <a:ext cx="1410335" cy="134620"/>
          </a:xfrm>
          <a:custGeom>
            <a:avLst/>
            <a:gdLst/>
            <a:ahLst/>
            <a:cxnLst/>
            <a:rect l="l" t="t" r="r" b="b"/>
            <a:pathLst>
              <a:path w="1410334" h="134620">
                <a:moveTo>
                  <a:pt x="1352423" y="67183"/>
                </a:moveTo>
                <a:lnTo>
                  <a:pt x="1286891" y="105410"/>
                </a:lnTo>
                <a:lnTo>
                  <a:pt x="1279906" y="109347"/>
                </a:lnTo>
                <a:lnTo>
                  <a:pt x="1277620" y="118237"/>
                </a:lnTo>
                <a:lnTo>
                  <a:pt x="1281684" y="125095"/>
                </a:lnTo>
                <a:lnTo>
                  <a:pt x="1285748" y="132080"/>
                </a:lnTo>
                <a:lnTo>
                  <a:pt x="1294511" y="134366"/>
                </a:lnTo>
                <a:lnTo>
                  <a:pt x="1384976" y="81661"/>
                </a:lnTo>
                <a:lnTo>
                  <a:pt x="1380998" y="81661"/>
                </a:lnTo>
                <a:lnTo>
                  <a:pt x="1380998" y="79629"/>
                </a:lnTo>
                <a:lnTo>
                  <a:pt x="1373759" y="79629"/>
                </a:lnTo>
                <a:lnTo>
                  <a:pt x="1352423" y="67183"/>
                </a:lnTo>
                <a:close/>
              </a:path>
              <a:path w="1410334" h="134620">
                <a:moveTo>
                  <a:pt x="13276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327603" y="81661"/>
                </a:lnTo>
                <a:lnTo>
                  <a:pt x="1352423" y="67183"/>
                </a:lnTo>
                <a:lnTo>
                  <a:pt x="1327603" y="52705"/>
                </a:lnTo>
                <a:close/>
              </a:path>
              <a:path w="1410334" h="134620">
                <a:moveTo>
                  <a:pt x="1384978" y="52705"/>
                </a:moveTo>
                <a:lnTo>
                  <a:pt x="1380998" y="52705"/>
                </a:lnTo>
                <a:lnTo>
                  <a:pt x="1380998" y="81661"/>
                </a:lnTo>
                <a:lnTo>
                  <a:pt x="1384976" y="81661"/>
                </a:lnTo>
                <a:lnTo>
                  <a:pt x="1409827" y="67183"/>
                </a:lnTo>
                <a:lnTo>
                  <a:pt x="1384978" y="52705"/>
                </a:lnTo>
                <a:close/>
              </a:path>
              <a:path w="1410334" h="134620">
                <a:moveTo>
                  <a:pt x="1373759" y="54737"/>
                </a:moveTo>
                <a:lnTo>
                  <a:pt x="1352423" y="67183"/>
                </a:lnTo>
                <a:lnTo>
                  <a:pt x="1373759" y="79629"/>
                </a:lnTo>
                <a:lnTo>
                  <a:pt x="1373759" y="54737"/>
                </a:lnTo>
                <a:close/>
              </a:path>
              <a:path w="1410334" h="134620">
                <a:moveTo>
                  <a:pt x="1380998" y="54737"/>
                </a:moveTo>
                <a:lnTo>
                  <a:pt x="1373759" y="54737"/>
                </a:lnTo>
                <a:lnTo>
                  <a:pt x="1373759" y="79629"/>
                </a:lnTo>
                <a:lnTo>
                  <a:pt x="1380998" y="79629"/>
                </a:lnTo>
                <a:lnTo>
                  <a:pt x="1380998" y="54737"/>
                </a:lnTo>
                <a:close/>
              </a:path>
              <a:path w="1410334" h="134620">
                <a:moveTo>
                  <a:pt x="1294511" y="0"/>
                </a:moveTo>
                <a:lnTo>
                  <a:pt x="1285748" y="2286"/>
                </a:lnTo>
                <a:lnTo>
                  <a:pt x="1281684" y="9271"/>
                </a:lnTo>
                <a:lnTo>
                  <a:pt x="1277620" y="16129"/>
                </a:lnTo>
                <a:lnTo>
                  <a:pt x="1279906" y="25019"/>
                </a:lnTo>
                <a:lnTo>
                  <a:pt x="1286891" y="28956"/>
                </a:lnTo>
                <a:lnTo>
                  <a:pt x="1352423" y="67183"/>
                </a:lnTo>
                <a:lnTo>
                  <a:pt x="1373759" y="54737"/>
                </a:lnTo>
                <a:lnTo>
                  <a:pt x="1380998" y="54737"/>
                </a:lnTo>
                <a:lnTo>
                  <a:pt x="1380998" y="52705"/>
                </a:lnTo>
                <a:lnTo>
                  <a:pt x="1384978" y="52705"/>
                </a:lnTo>
                <a:lnTo>
                  <a:pt x="1294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668" y="3156331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2409" y="32136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8979" y="3629286"/>
            <a:ext cx="4841875" cy="0"/>
          </a:xfrm>
          <a:custGeom>
            <a:avLst/>
            <a:gdLst/>
            <a:ahLst/>
            <a:cxnLst/>
            <a:rect l="l" t="t" r="r" b="b"/>
            <a:pathLst>
              <a:path w="4841875">
                <a:moveTo>
                  <a:pt x="0" y="0"/>
                </a:moveTo>
                <a:lnTo>
                  <a:pt x="4841863" y="0"/>
                </a:lnTo>
              </a:path>
            </a:pathLst>
          </a:custGeom>
          <a:ln w="18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9561" y="2667761"/>
            <a:ext cx="5181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R="78105" algn="ctr">
              <a:lnSpc>
                <a:spcPct val="100000"/>
              </a:lnSpc>
            </a:pP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1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2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6(G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5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45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  <a:p>
            <a:pPr marR="104139" algn="ctr">
              <a:lnSpc>
                <a:spcPct val="100000"/>
              </a:lnSpc>
              <a:spcBef>
                <a:spcPts val="665"/>
              </a:spcBef>
            </a:pPr>
            <a:r>
              <a:rPr sz="2950" spc="-19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2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i="1" spc="-3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Times New Roman"/>
                <a:cs typeface="Times New Roman"/>
              </a:rPr>
              <a:t>2(G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5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5779" y="3629286"/>
            <a:ext cx="4841875" cy="0"/>
          </a:xfrm>
          <a:custGeom>
            <a:avLst/>
            <a:gdLst/>
            <a:ahLst/>
            <a:cxnLst/>
            <a:rect l="l" t="t" r="r" b="b"/>
            <a:pathLst>
              <a:path w="4841875">
                <a:moveTo>
                  <a:pt x="0" y="0"/>
                </a:moveTo>
                <a:lnTo>
                  <a:pt x="4841863" y="0"/>
                </a:lnTo>
              </a:path>
            </a:pathLst>
          </a:custGeom>
          <a:ln w="18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1307" y="3093844"/>
            <a:ext cx="3326129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1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2</a:t>
            </a:r>
            <a:r>
              <a:rPr sz="2950" i="1" spc="-260" dirty="0">
                <a:latin typeface="Times New Roman"/>
                <a:cs typeface="Times New Roman"/>
              </a:rPr>
              <a:t>G</a:t>
            </a:r>
            <a:r>
              <a:rPr sz="2950" spc="-260" dirty="0">
                <a:latin typeface="Times New Roman"/>
                <a:cs typeface="Times New Roman"/>
              </a:rPr>
              <a:t>6(G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5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30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6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940" y="3628071"/>
            <a:ext cx="48666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19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75" dirty="0">
                <a:latin typeface="Times New Roman"/>
                <a:cs typeface="Times New Roman"/>
              </a:rPr>
              <a:t> 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1</a:t>
            </a:r>
            <a:r>
              <a:rPr sz="2950" i="1" spc="-275" dirty="0">
                <a:latin typeface="Times New Roman"/>
                <a:cs typeface="Times New Roman"/>
              </a:rPr>
              <a:t>G</a:t>
            </a:r>
            <a:r>
              <a:rPr sz="2950" spc="-275" dirty="0">
                <a:latin typeface="Times New Roman"/>
                <a:cs typeface="Times New Roman"/>
              </a:rPr>
              <a:t>2</a:t>
            </a:r>
            <a:r>
              <a:rPr sz="2950" i="1" spc="-275" dirty="0">
                <a:latin typeface="Times New Roman"/>
                <a:cs typeface="Times New Roman"/>
              </a:rPr>
              <a:t>H</a:t>
            </a:r>
            <a:r>
              <a:rPr sz="2950" i="1" spc="-370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Times New Roman"/>
                <a:cs typeface="Times New Roman"/>
              </a:rPr>
              <a:t>2(G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3</a:t>
            </a:r>
            <a:r>
              <a:rPr sz="2950" spc="-34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0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950" spc="-195" dirty="0">
                <a:latin typeface="Times New Roman"/>
                <a:cs typeface="Times New Roman"/>
              </a:rPr>
              <a:t>4</a:t>
            </a:r>
            <a:r>
              <a:rPr sz="2950" spc="-265" dirty="0">
                <a:latin typeface="Times New Roman"/>
                <a:cs typeface="Times New Roman"/>
              </a:rPr>
              <a:t> </a:t>
            </a:r>
            <a:r>
              <a:rPr sz="2950" spc="-215" dirty="0">
                <a:latin typeface="Symbol"/>
                <a:cs typeface="Symbol"/>
              </a:rPr>
              <a:t></a:t>
            </a:r>
            <a:r>
              <a:rPr sz="2950" spc="-254" dirty="0">
                <a:latin typeface="Times New Roman"/>
                <a:cs typeface="Times New Roman"/>
              </a:rPr>
              <a:t> </a:t>
            </a:r>
            <a:r>
              <a:rPr sz="2950" spc="-285" dirty="0">
                <a:latin typeface="Times New Roman"/>
                <a:cs typeface="Times New Roman"/>
              </a:rPr>
              <a:t>G</a:t>
            </a:r>
            <a:r>
              <a:rPr sz="2950" spc="-409" dirty="0">
                <a:latin typeface="Times New Roman"/>
                <a:cs typeface="Times New Roman"/>
              </a:rPr>
              <a:t> </a:t>
            </a:r>
            <a:r>
              <a:rPr sz="2950" spc="-190" dirty="0">
                <a:latin typeface="Times New Roman"/>
                <a:cs typeface="Times New Roman"/>
              </a:rPr>
              <a:t>5)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0825" y="367762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7407" y="0"/>
                </a:lnTo>
              </a:path>
            </a:pathLst>
          </a:custGeom>
          <a:ln w="1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6859" y="3675769"/>
            <a:ext cx="81470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550" dirty="0">
                <a:latin typeface="Times New Roman"/>
                <a:cs typeface="Times New Roman"/>
              </a:rPr>
              <a:t>R</a:t>
            </a:r>
            <a:r>
              <a:rPr sz="2800" spc="385" dirty="0">
                <a:latin typeface="Times New Roman"/>
                <a:cs typeface="Times New Roman"/>
              </a:rPr>
              <a:t>(</a:t>
            </a:r>
            <a:r>
              <a:rPr sz="2800" i="1" spc="39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901" y="3171079"/>
            <a:ext cx="130175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022985" algn="l"/>
              </a:tabLst>
            </a:pPr>
            <a:r>
              <a:rPr sz="2800" i="1" spc="430" dirty="0">
                <a:latin typeface="Times New Roman"/>
                <a:cs typeface="Times New Roman"/>
              </a:rPr>
              <a:t>C</a:t>
            </a:r>
            <a:r>
              <a:rPr sz="2800" i="1" spc="-415" dirty="0">
                <a:latin typeface="Times New Roman"/>
                <a:cs typeface="Times New Roman"/>
              </a:rPr>
              <a:t> </a:t>
            </a:r>
            <a:r>
              <a:rPr sz="2800" spc="330" dirty="0">
                <a:latin typeface="Times New Roman"/>
                <a:cs typeface="Times New Roman"/>
              </a:rPr>
              <a:t>(</a:t>
            </a:r>
            <a:r>
              <a:rPr sz="2800" i="1" spc="330" dirty="0">
                <a:latin typeface="Times New Roman"/>
                <a:cs typeface="Times New Roman"/>
              </a:rPr>
              <a:t>s</a:t>
            </a:r>
            <a:r>
              <a:rPr sz="2800" spc="330" dirty="0">
                <a:latin typeface="Times New Roman"/>
                <a:cs typeface="Times New Roman"/>
              </a:rPr>
              <a:t>)	</a:t>
            </a:r>
            <a:r>
              <a:rPr sz="4200" spc="525" baseline="-34722" dirty="0">
                <a:latin typeface="Symbol"/>
                <a:cs typeface="Symbol"/>
              </a:rPr>
              <a:t></a:t>
            </a:r>
            <a:endParaRPr sz="4200" baseline="-34722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43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043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1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1561" y="3281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8" y="85744"/>
                </a:lnTo>
                <a:lnTo>
                  <a:pt x="850918" y="71901"/>
                </a:lnTo>
                <a:close/>
              </a:path>
              <a:path w="915034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5">
                <a:moveTo>
                  <a:pt x="874648" y="58058"/>
                </a:moveTo>
                <a:lnTo>
                  <a:pt x="850918" y="71901"/>
                </a:lnTo>
                <a:lnTo>
                  <a:pt x="874648" y="85744"/>
                </a:lnTo>
                <a:lnTo>
                  <a:pt x="874648" y="58058"/>
                </a:lnTo>
                <a:close/>
              </a:path>
              <a:path w="915034" h="144145">
                <a:moveTo>
                  <a:pt x="882777" y="58058"/>
                </a:moveTo>
                <a:lnTo>
                  <a:pt x="874648" y="58058"/>
                </a:lnTo>
                <a:lnTo>
                  <a:pt x="874648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8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52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7161" y="1757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4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4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4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4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4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4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1561" y="1757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4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1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8" y="85744"/>
                </a:lnTo>
                <a:lnTo>
                  <a:pt x="1155718" y="71901"/>
                </a:lnTo>
                <a:close/>
              </a:path>
              <a:path w="1219834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4">
                <a:moveTo>
                  <a:pt x="1179448" y="58058"/>
                </a:moveTo>
                <a:lnTo>
                  <a:pt x="1155718" y="71901"/>
                </a:lnTo>
                <a:lnTo>
                  <a:pt x="1179448" y="85744"/>
                </a:lnTo>
                <a:lnTo>
                  <a:pt x="1179448" y="58058"/>
                </a:lnTo>
                <a:close/>
              </a:path>
              <a:path w="1219834" h="144144">
                <a:moveTo>
                  <a:pt x="1187577" y="58058"/>
                </a:moveTo>
                <a:lnTo>
                  <a:pt x="1179448" y="58058"/>
                </a:lnTo>
                <a:lnTo>
                  <a:pt x="1179448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1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8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88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6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5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3034" y="4805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55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44" name="object 4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508760"/>
            <a:ext cx="8534527" cy="3689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31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5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645" y="1542034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1631950"/>
            <a:ext cx="2077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283208"/>
            <a:ext cx="8534527" cy="391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4303" y="3066415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645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45" y="1542034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74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4919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1631950"/>
            <a:ext cx="2272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5970" y="2667761"/>
            <a:ext cx="3594100" cy="2590800"/>
          </a:xfrm>
          <a:custGeom>
            <a:avLst/>
            <a:gdLst/>
            <a:ahLst/>
            <a:cxnLst/>
            <a:rect l="l" t="t" r="r" b="b"/>
            <a:pathLst>
              <a:path w="3594100" h="2590800">
                <a:moveTo>
                  <a:pt x="3161792" y="0"/>
                </a:moveTo>
                <a:lnTo>
                  <a:pt x="431800" y="0"/>
                </a:lnTo>
                <a:lnTo>
                  <a:pt x="384745" y="2533"/>
                </a:lnTo>
                <a:lnTo>
                  <a:pt x="339159" y="9958"/>
                </a:lnTo>
                <a:lnTo>
                  <a:pt x="295306" y="22010"/>
                </a:lnTo>
                <a:lnTo>
                  <a:pt x="253448" y="38427"/>
                </a:lnTo>
                <a:lnTo>
                  <a:pt x="213849" y="58946"/>
                </a:lnTo>
                <a:lnTo>
                  <a:pt x="176771" y="83303"/>
                </a:lnTo>
                <a:lnTo>
                  <a:pt x="142479" y="111235"/>
                </a:lnTo>
                <a:lnTo>
                  <a:pt x="111235" y="142479"/>
                </a:lnTo>
                <a:lnTo>
                  <a:pt x="83303" y="176771"/>
                </a:lnTo>
                <a:lnTo>
                  <a:pt x="58946" y="213849"/>
                </a:lnTo>
                <a:lnTo>
                  <a:pt x="38427" y="253448"/>
                </a:lnTo>
                <a:lnTo>
                  <a:pt x="22010" y="295306"/>
                </a:lnTo>
                <a:lnTo>
                  <a:pt x="9958" y="339159"/>
                </a:lnTo>
                <a:lnTo>
                  <a:pt x="2533" y="384745"/>
                </a:lnTo>
                <a:lnTo>
                  <a:pt x="0" y="431800"/>
                </a:lnTo>
                <a:lnTo>
                  <a:pt x="0" y="2159000"/>
                </a:lnTo>
                <a:lnTo>
                  <a:pt x="2533" y="2206054"/>
                </a:lnTo>
                <a:lnTo>
                  <a:pt x="9958" y="2251640"/>
                </a:lnTo>
                <a:lnTo>
                  <a:pt x="22010" y="2295493"/>
                </a:lnTo>
                <a:lnTo>
                  <a:pt x="38427" y="2337351"/>
                </a:lnTo>
                <a:lnTo>
                  <a:pt x="58946" y="2376950"/>
                </a:lnTo>
                <a:lnTo>
                  <a:pt x="83303" y="2414028"/>
                </a:lnTo>
                <a:lnTo>
                  <a:pt x="111235" y="2448320"/>
                </a:lnTo>
                <a:lnTo>
                  <a:pt x="142479" y="2479564"/>
                </a:lnTo>
                <a:lnTo>
                  <a:pt x="176771" y="2507496"/>
                </a:lnTo>
                <a:lnTo>
                  <a:pt x="213849" y="2531853"/>
                </a:lnTo>
                <a:lnTo>
                  <a:pt x="253448" y="2552372"/>
                </a:lnTo>
                <a:lnTo>
                  <a:pt x="295306" y="2568789"/>
                </a:lnTo>
                <a:lnTo>
                  <a:pt x="339159" y="2580841"/>
                </a:lnTo>
                <a:lnTo>
                  <a:pt x="384745" y="2588266"/>
                </a:lnTo>
                <a:lnTo>
                  <a:pt x="431800" y="2590800"/>
                </a:lnTo>
                <a:lnTo>
                  <a:pt x="3161792" y="2590800"/>
                </a:lnTo>
                <a:lnTo>
                  <a:pt x="3208846" y="2588266"/>
                </a:lnTo>
                <a:lnTo>
                  <a:pt x="3254432" y="2580841"/>
                </a:lnTo>
                <a:lnTo>
                  <a:pt x="3298285" y="2568789"/>
                </a:lnTo>
                <a:lnTo>
                  <a:pt x="3340143" y="2552372"/>
                </a:lnTo>
                <a:lnTo>
                  <a:pt x="3379742" y="2531853"/>
                </a:lnTo>
                <a:lnTo>
                  <a:pt x="3416820" y="2507496"/>
                </a:lnTo>
                <a:lnTo>
                  <a:pt x="3451112" y="2479564"/>
                </a:lnTo>
                <a:lnTo>
                  <a:pt x="3482356" y="2448320"/>
                </a:lnTo>
                <a:lnTo>
                  <a:pt x="3510288" y="2414028"/>
                </a:lnTo>
                <a:lnTo>
                  <a:pt x="3534645" y="2376950"/>
                </a:lnTo>
                <a:lnTo>
                  <a:pt x="3555164" y="2337351"/>
                </a:lnTo>
                <a:lnTo>
                  <a:pt x="3571581" y="2295493"/>
                </a:lnTo>
                <a:lnTo>
                  <a:pt x="3583633" y="2251640"/>
                </a:lnTo>
                <a:lnTo>
                  <a:pt x="3591058" y="2206054"/>
                </a:lnTo>
                <a:lnTo>
                  <a:pt x="3593592" y="2159000"/>
                </a:lnTo>
                <a:lnTo>
                  <a:pt x="3593592" y="431800"/>
                </a:lnTo>
                <a:lnTo>
                  <a:pt x="3591058" y="384745"/>
                </a:lnTo>
                <a:lnTo>
                  <a:pt x="3583633" y="339159"/>
                </a:lnTo>
                <a:lnTo>
                  <a:pt x="3571581" y="295306"/>
                </a:lnTo>
                <a:lnTo>
                  <a:pt x="3555164" y="253448"/>
                </a:lnTo>
                <a:lnTo>
                  <a:pt x="3534645" y="213849"/>
                </a:lnTo>
                <a:lnTo>
                  <a:pt x="3510288" y="176771"/>
                </a:lnTo>
                <a:lnTo>
                  <a:pt x="3482356" y="142479"/>
                </a:lnTo>
                <a:lnTo>
                  <a:pt x="3451112" y="111235"/>
                </a:lnTo>
                <a:lnTo>
                  <a:pt x="3416820" y="83303"/>
                </a:lnTo>
                <a:lnTo>
                  <a:pt x="3379742" y="58946"/>
                </a:lnTo>
                <a:lnTo>
                  <a:pt x="3340143" y="38427"/>
                </a:lnTo>
                <a:lnTo>
                  <a:pt x="3298285" y="22010"/>
                </a:lnTo>
                <a:lnTo>
                  <a:pt x="3254432" y="9958"/>
                </a:lnTo>
                <a:lnTo>
                  <a:pt x="3208846" y="2533"/>
                </a:lnTo>
                <a:lnTo>
                  <a:pt x="31617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45970" y="2667761"/>
            <a:ext cx="3594100" cy="2590800"/>
          </a:xfrm>
          <a:custGeom>
            <a:avLst/>
            <a:gdLst/>
            <a:ahLst/>
            <a:cxnLst/>
            <a:rect l="l" t="t" r="r" b="b"/>
            <a:pathLst>
              <a:path w="3594100" h="2590800">
                <a:moveTo>
                  <a:pt x="0" y="431800"/>
                </a:moveTo>
                <a:lnTo>
                  <a:pt x="2533" y="384745"/>
                </a:lnTo>
                <a:lnTo>
                  <a:pt x="9958" y="339159"/>
                </a:lnTo>
                <a:lnTo>
                  <a:pt x="22010" y="295306"/>
                </a:lnTo>
                <a:lnTo>
                  <a:pt x="38427" y="253448"/>
                </a:lnTo>
                <a:lnTo>
                  <a:pt x="58946" y="213849"/>
                </a:lnTo>
                <a:lnTo>
                  <a:pt x="83303" y="176771"/>
                </a:lnTo>
                <a:lnTo>
                  <a:pt x="111235" y="142479"/>
                </a:lnTo>
                <a:lnTo>
                  <a:pt x="142479" y="111235"/>
                </a:lnTo>
                <a:lnTo>
                  <a:pt x="176771" y="83303"/>
                </a:lnTo>
                <a:lnTo>
                  <a:pt x="213849" y="58946"/>
                </a:lnTo>
                <a:lnTo>
                  <a:pt x="253448" y="38427"/>
                </a:lnTo>
                <a:lnTo>
                  <a:pt x="295306" y="22010"/>
                </a:lnTo>
                <a:lnTo>
                  <a:pt x="339159" y="9958"/>
                </a:lnTo>
                <a:lnTo>
                  <a:pt x="384745" y="2533"/>
                </a:lnTo>
                <a:lnTo>
                  <a:pt x="431800" y="0"/>
                </a:lnTo>
                <a:lnTo>
                  <a:pt x="3161792" y="0"/>
                </a:lnTo>
                <a:lnTo>
                  <a:pt x="3208846" y="2533"/>
                </a:lnTo>
                <a:lnTo>
                  <a:pt x="3254432" y="9958"/>
                </a:lnTo>
                <a:lnTo>
                  <a:pt x="3298285" y="22010"/>
                </a:lnTo>
                <a:lnTo>
                  <a:pt x="3340143" y="38427"/>
                </a:lnTo>
                <a:lnTo>
                  <a:pt x="3379742" y="58946"/>
                </a:lnTo>
                <a:lnTo>
                  <a:pt x="3416820" y="83303"/>
                </a:lnTo>
                <a:lnTo>
                  <a:pt x="3451112" y="111235"/>
                </a:lnTo>
                <a:lnTo>
                  <a:pt x="3482356" y="142479"/>
                </a:lnTo>
                <a:lnTo>
                  <a:pt x="3510288" y="176771"/>
                </a:lnTo>
                <a:lnTo>
                  <a:pt x="3534645" y="213849"/>
                </a:lnTo>
                <a:lnTo>
                  <a:pt x="3555164" y="253448"/>
                </a:lnTo>
                <a:lnTo>
                  <a:pt x="3571581" y="295306"/>
                </a:lnTo>
                <a:lnTo>
                  <a:pt x="3583633" y="339159"/>
                </a:lnTo>
                <a:lnTo>
                  <a:pt x="3591058" y="384745"/>
                </a:lnTo>
                <a:lnTo>
                  <a:pt x="3593592" y="431800"/>
                </a:lnTo>
                <a:lnTo>
                  <a:pt x="3593592" y="2159000"/>
                </a:lnTo>
                <a:lnTo>
                  <a:pt x="3591058" y="2206054"/>
                </a:lnTo>
                <a:lnTo>
                  <a:pt x="3583633" y="2251640"/>
                </a:lnTo>
                <a:lnTo>
                  <a:pt x="3571581" y="2295493"/>
                </a:lnTo>
                <a:lnTo>
                  <a:pt x="3555164" y="2337351"/>
                </a:lnTo>
                <a:lnTo>
                  <a:pt x="3534645" y="2376950"/>
                </a:lnTo>
                <a:lnTo>
                  <a:pt x="3510288" y="2414028"/>
                </a:lnTo>
                <a:lnTo>
                  <a:pt x="3482356" y="2448320"/>
                </a:lnTo>
                <a:lnTo>
                  <a:pt x="3451112" y="2479564"/>
                </a:lnTo>
                <a:lnTo>
                  <a:pt x="3416820" y="2507496"/>
                </a:lnTo>
                <a:lnTo>
                  <a:pt x="3379742" y="2531853"/>
                </a:lnTo>
                <a:lnTo>
                  <a:pt x="3340143" y="2552372"/>
                </a:lnTo>
                <a:lnTo>
                  <a:pt x="3298285" y="2568789"/>
                </a:lnTo>
                <a:lnTo>
                  <a:pt x="3254432" y="2580841"/>
                </a:lnTo>
                <a:lnTo>
                  <a:pt x="3208846" y="2588266"/>
                </a:lnTo>
                <a:lnTo>
                  <a:pt x="3161792" y="2590800"/>
                </a:lnTo>
                <a:lnTo>
                  <a:pt x="431800" y="2590800"/>
                </a:lnTo>
                <a:lnTo>
                  <a:pt x="384745" y="2588266"/>
                </a:lnTo>
                <a:lnTo>
                  <a:pt x="339159" y="2580841"/>
                </a:lnTo>
                <a:lnTo>
                  <a:pt x="295306" y="2568789"/>
                </a:lnTo>
                <a:lnTo>
                  <a:pt x="253448" y="2552372"/>
                </a:lnTo>
                <a:lnTo>
                  <a:pt x="213849" y="2531853"/>
                </a:lnTo>
                <a:lnTo>
                  <a:pt x="176771" y="2507496"/>
                </a:lnTo>
                <a:lnTo>
                  <a:pt x="142479" y="2479564"/>
                </a:lnTo>
                <a:lnTo>
                  <a:pt x="111235" y="2448320"/>
                </a:lnTo>
                <a:lnTo>
                  <a:pt x="83303" y="2414028"/>
                </a:lnTo>
                <a:lnTo>
                  <a:pt x="58946" y="2376950"/>
                </a:lnTo>
                <a:lnTo>
                  <a:pt x="38427" y="2337351"/>
                </a:lnTo>
                <a:lnTo>
                  <a:pt x="22010" y="2295493"/>
                </a:lnTo>
                <a:lnTo>
                  <a:pt x="9958" y="2251640"/>
                </a:lnTo>
                <a:lnTo>
                  <a:pt x="2533" y="2206054"/>
                </a:lnTo>
                <a:lnTo>
                  <a:pt x="0" y="2159000"/>
                </a:lnTo>
                <a:lnTo>
                  <a:pt x="0" y="431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18288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961" y="3048761"/>
            <a:ext cx="1752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G3+G4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5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3034" y="4805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45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4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4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3404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6939" y="1250950"/>
            <a:ext cx="3827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961" y="2134361"/>
            <a:ext cx="5867400" cy="2590800"/>
          </a:xfrm>
          <a:custGeom>
            <a:avLst/>
            <a:gdLst/>
            <a:ahLst/>
            <a:cxnLst/>
            <a:rect l="l" t="t" r="r" b="b"/>
            <a:pathLst>
              <a:path w="5867400" h="2590800">
                <a:moveTo>
                  <a:pt x="5435599" y="0"/>
                </a:moveTo>
                <a:lnTo>
                  <a:pt x="431800" y="0"/>
                </a:lnTo>
                <a:lnTo>
                  <a:pt x="384745" y="2533"/>
                </a:lnTo>
                <a:lnTo>
                  <a:pt x="339159" y="9958"/>
                </a:lnTo>
                <a:lnTo>
                  <a:pt x="295306" y="22010"/>
                </a:lnTo>
                <a:lnTo>
                  <a:pt x="253448" y="38427"/>
                </a:lnTo>
                <a:lnTo>
                  <a:pt x="213849" y="58946"/>
                </a:lnTo>
                <a:lnTo>
                  <a:pt x="176771" y="83303"/>
                </a:lnTo>
                <a:lnTo>
                  <a:pt x="142479" y="111235"/>
                </a:lnTo>
                <a:lnTo>
                  <a:pt x="111235" y="142479"/>
                </a:lnTo>
                <a:lnTo>
                  <a:pt x="83303" y="176771"/>
                </a:lnTo>
                <a:lnTo>
                  <a:pt x="58946" y="213849"/>
                </a:lnTo>
                <a:lnTo>
                  <a:pt x="38427" y="253448"/>
                </a:lnTo>
                <a:lnTo>
                  <a:pt x="22010" y="295306"/>
                </a:lnTo>
                <a:lnTo>
                  <a:pt x="9958" y="339159"/>
                </a:lnTo>
                <a:lnTo>
                  <a:pt x="2533" y="384745"/>
                </a:lnTo>
                <a:lnTo>
                  <a:pt x="0" y="431800"/>
                </a:lnTo>
                <a:lnTo>
                  <a:pt x="0" y="2159000"/>
                </a:lnTo>
                <a:lnTo>
                  <a:pt x="2533" y="2206054"/>
                </a:lnTo>
                <a:lnTo>
                  <a:pt x="9958" y="2251640"/>
                </a:lnTo>
                <a:lnTo>
                  <a:pt x="22010" y="2295493"/>
                </a:lnTo>
                <a:lnTo>
                  <a:pt x="38427" y="2337351"/>
                </a:lnTo>
                <a:lnTo>
                  <a:pt x="58946" y="2376950"/>
                </a:lnTo>
                <a:lnTo>
                  <a:pt x="83303" y="2414028"/>
                </a:lnTo>
                <a:lnTo>
                  <a:pt x="111235" y="2448320"/>
                </a:lnTo>
                <a:lnTo>
                  <a:pt x="142479" y="2479564"/>
                </a:lnTo>
                <a:lnTo>
                  <a:pt x="176771" y="2507496"/>
                </a:lnTo>
                <a:lnTo>
                  <a:pt x="213849" y="2531853"/>
                </a:lnTo>
                <a:lnTo>
                  <a:pt x="253448" y="2552372"/>
                </a:lnTo>
                <a:lnTo>
                  <a:pt x="295306" y="2568789"/>
                </a:lnTo>
                <a:lnTo>
                  <a:pt x="339159" y="2580841"/>
                </a:lnTo>
                <a:lnTo>
                  <a:pt x="384745" y="2588266"/>
                </a:lnTo>
                <a:lnTo>
                  <a:pt x="431800" y="2590800"/>
                </a:lnTo>
                <a:lnTo>
                  <a:pt x="5435599" y="2590800"/>
                </a:lnTo>
                <a:lnTo>
                  <a:pt x="5482654" y="2588266"/>
                </a:lnTo>
                <a:lnTo>
                  <a:pt x="5528240" y="2580841"/>
                </a:lnTo>
                <a:lnTo>
                  <a:pt x="5572093" y="2568789"/>
                </a:lnTo>
                <a:lnTo>
                  <a:pt x="5613951" y="2552372"/>
                </a:lnTo>
                <a:lnTo>
                  <a:pt x="5653550" y="2531853"/>
                </a:lnTo>
                <a:lnTo>
                  <a:pt x="5690628" y="2507496"/>
                </a:lnTo>
                <a:lnTo>
                  <a:pt x="5724920" y="2479564"/>
                </a:lnTo>
                <a:lnTo>
                  <a:pt x="5756164" y="2448320"/>
                </a:lnTo>
                <a:lnTo>
                  <a:pt x="5784096" y="2414028"/>
                </a:lnTo>
                <a:lnTo>
                  <a:pt x="5808453" y="2376950"/>
                </a:lnTo>
                <a:lnTo>
                  <a:pt x="5828972" y="2337351"/>
                </a:lnTo>
                <a:lnTo>
                  <a:pt x="5845389" y="2295493"/>
                </a:lnTo>
                <a:lnTo>
                  <a:pt x="5857441" y="2251640"/>
                </a:lnTo>
                <a:lnTo>
                  <a:pt x="5864866" y="2206054"/>
                </a:lnTo>
                <a:lnTo>
                  <a:pt x="5867399" y="2159000"/>
                </a:lnTo>
                <a:lnTo>
                  <a:pt x="5867399" y="431800"/>
                </a:lnTo>
                <a:lnTo>
                  <a:pt x="5864866" y="384745"/>
                </a:lnTo>
                <a:lnTo>
                  <a:pt x="5857441" y="339159"/>
                </a:lnTo>
                <a:lnTo>
                  <a:pt x="5845389" y="295306"/>
                </a:lnTo>
                <a:lnTo>
                  <a:pt x="5828972" y="253448"/>
                </a:lnTo>
                <a:lnTo>
                  <a:pt x="5808453" y="213849"/>
                </a:lnTo>
                <a:lnTo>
                  <a:pt x="5784096" y="176771"/>
                </a:lnTo>
                <a:lnTo>
                  <a:pt x="5756164" y="142479"/>
                </a:lnTo>
                <a:lnTo>
                  <a:pt x="5724920" y="111235"/>
                </a:lnTo>
                <a:lnTo>
                  <a:pt x="5690628" y="83303"/>
                </a:lnTo>
                <a:lnTo>
                  <a:pt x="5653550" y="58946"/>
                </a:lnTo>
                <a:lnTo>
                  <a:pt x="5613951" y="38427"/>
                </a:lnTo>
                <a:lnTo>
                  <a:pt x="5572093" y="22010"/>
                </a:lnTo>
                <a:lnTo>
                  <a:pt x="5528240" y="9958"/>
                </a:lnTo>
                <a:lnTo>
                  <a:pt x="5482654" y="2533"/>
                </a:lnTo>
                <a:lnTo>
                  <a:pt x="54355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961" y="2134361"/>
            <a:ext cx="5867400" cy="2590800"/>
          </a:xfrm>
          <a:custGeom>
            <a:avLst/>
            <a:gdLst/>
            <a:ahLst/>
            <a:cxnLst/>
            <a:rect l="l" t="t" r="r" b="b"/>
            <a:pathLst>
              <a:path w="5867400" h="2590800">
                <a:moveTo>
                  <a:pt x="0" y="431800"/>
                </a:moveTo>
                <a:lnTo>
                  <a:pt x="2533" y="384745"/>
                </a:lnTo>
                <a:lnTo>
                  <a:pt x="9958" y="339159"/>
                </a:lnTo>
                <a:lnTo>
                  <a:pt x="22010" y="295306"/>
                </a:lnTo>
                <a:lnTo>
                  <a:pt x="38427" y="253448"/>
                </a:lnTo>
                <a:lnTo>
                  <a:pt x="58946" y="213849"/>
                </a:lnTo>
                <a:lnTo>
                  <a:pt x="83303" y="176771"/>
                </a:lnTo>
                <a:lnTo>
                  <a:pt x="111235" y="142479"/>
                </a:lnTo>
                <a:lnTo>
                  <a:pt x="142479" y="111235"/>
                </a:lnTo>
                <a:lnTo>
                  <a:pt x="176771" y="83303"/>
                </a:lnTo>
                <a:lnTo>
                  <a:pt x="213849" y="58946"/>
                </a:lnTo>
                <a:lnTo>
                  <a:pt x="253448" y="38427"/>
                </a:lnTo>
                <a:lnTo>
                  <a:pt x="295306" y="22010"/>
                </a:lnTo>
                <a:lnTo>
                  <a:pt x="339159" y="9958"/>
                </a:lnTo>
                <a:lnTo>
                  <a:pt x="384745" y="2533"/>
                </a:lnTo>
                <a:lnTo>
                  <a:pt x="431800" y="0"/>
                </a:lnTo>
                <a:lnTo>
                  <a:pt x="5435599" y="0"/>
                </a:lnTo>
                <a:lnTo>
                  <a:pt x="5482654" y="2533"/>
                </a:lnTo>
                <a:lnTo>
                  <a:pt x="5528240" y="9958"/>
                </a:lnTo>
                <a:lnTo>
                  <a:pt x="5572093" y="22010"/>
                </a:lnTo>
                <a:lnTo>
                  <a:pt x="5613951" y="38427"/>
                </a:lnTo>
                <a:lnTo>
                  <a:pt x="5653550" y="58946"/>
                </a:lnTo>
                <a:lnTo>
                  <a:pt x="5690628" y="83303"/>
                </a:lnTo>
                <a:lnTo>
                  <a:pt x="5724920" y="111235"/>
                </a:lnTo>
                <a:lnTo>
                  <a:pt x="5756164" y="142479"/>
                </a:lnTo>
                <a:lnTo>
                  <a:pt x="5784096" y="176771"/>
                </a:lnTo>
                <a:lnTo>
                  <a:pt x="5808453" y="213849"/>
                </a:lnTo>
                <a:lnTo>
                  <a:pt x="5828972" y="253448"/>
                </a:lnTo>
                <a:lnTo>
                  <a:pt x="5845389" y="295306"/>
                </a:lnTo>
                <a:lnTo>
                  <a:pt x="5857441" y="339159"/>
                </a:lnTo>
                <a:lnTo>
                  <a:pt x="5864866" y="384745"/>
                </a:lnTo>
                <a:lnTo>
                  <a:pt x="5867399" y="431800"/>
                </a:lnTo>
                <a:lnTo>
                  <a:pt x="5867399" y="2159000"/>
                </a:lnTo>
                <a:lnTo>
                  <a:pt x="5864866" y="2206054"/>
                </a:lnTo>
                <a:lnTo>
                  <a:pt x="5857441" y="2251640"/>
                </a:lnTo>
                <a:lnTo>
                  <a:pt x="5845389" y="2295493"/>
                </a:lnTo>
                <a:lnTo>
                  <a:pt x="5828972" y="2337351"/>
                </a:lnTo>
                <a:lnTo>
                  <a:pt x="5808453" y="2376950"/>
                </a:lnTo>
                <a:lnTo>
                  <a:pt x="5784096" y="2414028"/>
                </a:lnTo>
                <a:lnTo>
                  <a:pt x="5756164" y="2448320"/>
                </a:lnTo>
                <a:lnTo>
                  <a:pt x="5724920" y="2479564"/>
                </a:lnTo>
                <a:lnTo>
                  <a:pt x="5690628" y="2507496"/>
                </a:lnTo>
                <a:lnTo>
                  <a:pt x="5653550" y="2531853"/>
                </a:lnTo>
                <a:lnTo>
                  <a:pt x="5613951" y="2552372"/>
                </a:lnTo>
                <a:lnTo>
                  <a:pt x="5572093" y="2568789"/>
                </a:lnTo>
                <a:lnTo>
                  <a:pt x="5528240" y="2580841"/>
                </a:lnTo>
                <a:lnTo>
                  <a:pt x="5482654" y="2588266"/>
                </a:lnTo>
                <a:lnTo>
                  <a:pt x="5435599" y="2590800"/>
                </a:lnTo>
                <a:lnTo>
                  <a:pt x="431800" y="2590800"/>
                </a:lnTo>
                <a:lnTo>
                  <a:pt x="384745" y="2588266"/>
                </a:lnTo>
                <a:lnTo>
                  <a:pt x="339159" y="2580841"/>
                </a:lnTo>
                <a:lnTo>
                  <a:pt x="295306" y="2568789"/>
                </a:lnTo>
                <a:lnTo>
                  <a:pt x="253448" y="2552372"/>
                </a:lnTo>
                <a:lnTo>
                  <a:pt x="213849" y="2531853"/>
                </a:lnTo>
                <a:lnTo>
                  <a:pt x="176771" y="2507496"/>
                </a:lnTo>
                <a:lnTo>
                  <a:pt x="142479" y="2479564"/>
                </a:lnTo>
                <a:lnTo>
                  <a:pt x="111235" y="2448320"/>
                </a:lnTo>
                <a:lnTo>
                  <a:pt x="83303" y="2414028"/>
                </a:lnTo>
                <a:lnTo>
                  <a:pt x="58946" y="2376950"/>
                </a:lnTo>
                <a:lnTo>
                  <a:pt x="38427" y="2337351"/>
                </a:lnTo>
                <a:lnTo>
                  <a:pt x="22010" y="2295493"/>
                </a:lnTo>
                <a:lnTo>
                  <a:pt x="9958" y="2251640"/>
                </a:lnTo>
                <a:lnTo>
                  <a:pt x="2533" y="2206054"/>
                </a:lnTo>
                <a:lnTo>
                  <a:pt x="0" y="2159000"/>
                </a:lnTo>
                <a:lnTo>
                  <a:pt x="0" y="431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91961" y="3048761"/>
            <a:ext cx="1752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G3+G4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45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4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4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1174750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9250" y="1174750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3528" y="3499357"/>
            <a:ext cx="2337435" cy="0"/>
          </a:xfrm>
          <a:custGeom>
            <a:avLst/>
            <a:gdLst/>
            <a:ahLst/>
            <a:cxnLst/>
            <a:rect l="l" t="t" r="r" b="b"/>
            <a:pathLst>
              <a:path w="2337435">
                <a:moveTo>
                  <a:pt x="0" y="0"/>
                </a:moveTo>
                <a:lnTo>
                  <a:pt x="2337026" y="0"/>
                </a:lnTo>
              </a:path>
            </a:pathLst>
          </a:custGeom>
          <a:ln w="1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6761" y="2515361"/>
            <a:ext cx="28956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R="31750" algn="ctr">
              <a:lnSpc>
                <a:spcPct val="100000"/>
              </a:lnSpc>
            </a:pPr>
            <a:r>
              <a:rPr sz="2900" i="1" spc="440" dirty="0">
                <a:latin typeface="Times New Roman"/>
                <a:cs typeface="Times New Roman"/>
              </a:rPr>
              <a:t>G</a:t>
            </a:r>
            <a:r>
              <a:rPr sz="2900" spc="440" dirty="0">
                <a:latin typeface="Times New Roman"/>
                <a:cs typeface="Times New Roman"/>
              </a:rPr>
              <a:t>1</a:t>
            </a:r>
            <a:r>
              <a:rPr sz="2900" i="1" spc="440" dirty="0">
                <a:latin typeface="Times New Roman"/>
                <a:cs typeface="Times New Roman"/>
              </a:rPr>
              <a:t>G</a:t>
            </a:r>
            <a:r>
              <a:rPr sz="2900" spc="440" dirty="0">
                <a:latin typeface="Times New Roman"/>
                <a:cs typeface="Times New Roman"/>
              </a:rPr>
              <a:t>2</a:t>
            </a:r>
            <a:endParaRPr sz="2900">
              <a:latin typeface="Times New Roman"/>
              <a:cs typeface="Times New Roman"/>
            </a:endParaRPr>
          </a:p>
          <a:p>
            <a:pPr marR="33020" algn="ctr">
              <a:lnSpc>
                <a:spcPct val="100000"/>
              </a:lnSpc>
              <a:spcBef>
                <a:spcPts val="635"/>
              </a:spcBef>
            </a:pPr>
            <a:r>
              <a:rPr sz="2900" spc="455" dirty="0">
                <a:latin typeface="Times New Roman"/>
                <a:cs typeface="Times New Roman"/>
              </a:rPr>
              <a:t>1</a:t>
            </a:r>
            <a:r>
              <a:rPr sz="2900" spc="-375" dirty="0">
                <a:latin typeface="Times New Roman"/>
                <a:cs typeface="Times New Roman"/>
              </a:rPr>
              <a:t> </a:t>
            </a:r>
            <a:r>
              <a:rPr sz="2900" spc="500" dirty="0">
                <a:latin typeface="Symbol"/>
                <a:cs typeface="Symbol"/>
              </a:rPr>
              <a:t>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i="1" spc="520" dirty="0">
                <a:latin typeface="Times New Roman"/>
                <a:cs typeface="Times New Roman"/>
              </a:rPr>
              <a:t>G</a:t>
            </a:r>
            <a:r>
              <a:rPr sz="2900" spc="520" dirty="0">
                <a:latin typeface="Times New Roman"/>
                <a:cs typeface="Times New Roman"/>
              </a:rPr>
              <a:t>1</a:t>
            </a:r>
            <a:r>
              <a:rPr sz="2900" i="1" spc="520" dirty="0">
                <a:latin typeface="Times New Roman"/>
                <a:cs typeface="Times New Roman"/>
              </a:rPr>
              <a:t>G</a:t>
            </a:r>
            <a:r>
              <a:rPr sz="2900" spc="520" dirty="0">
                <a:latin typeface="Times New Roman"/>
                <a:cs typeface="Times New Roman"/>
              </a:rPr>
              <a:t>2</a:t>
            </a:r>
            <a:r>
              <a:rPr sz="2900" i="1" spc="520" dirty="0">
                <a:latin typeface="Times New Roman"/>
                <a:cs typeface="Times New Roman"/>
              </a:rPr>
              <a:t>H</a:t>
            </a:r>
            <a:r>
              <a:rPr sz="2900" spc="52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694" y="2134361"/>
            <a:ext cx="7557770" cy="4114800"/>
          </a:xfrm>
          <a:custGeom>
            <a:avLst/>
            <a:gdLst/>
            <a:ahLst/>
            <a:cxnLst/>
            <a:rect l="l" t="t" r="r" b="b"/>
            <a:pathLst>
              <a:path w="7557770" h="4114800">
                <a:moveTo>
                  <a:pt x="6871715" y="0"/>
                </a:moveTo>
                <a:lnTo>
                  <a:pt x="685800" y="0"/>
                </a:lnTo>
                <a:lnTo>
                  <a:pt x="636828" y="1722"/>
                </a:lnTo>
                <a:lnTo>
                  <a:pt x="588784" y="6811"/>
                </a:lnTo>
                <a:lnTo>
                  <a:pt x="541785" y="15151"/>
                </a:lnTo>
                <a:lnTo>
                  <a:pt x="495947" y="26625"/>
                </a:lnTo>
                <a:lnTo>
                  <a:pt x="451386" y="41118"/>
                </a:lnTo>
                <a:lnTo>
                  <a:pt x="408218" y="58514"/>
                </a:lnTo>
                <a:lnTo>
                  <a:pt x="366559" y="78696"/>
                </a:lnTo>
                <a:lnTo>
                  <a:pt x="326525" y="101548"/>
                </a:lnTo>
                <a:lnTo>
                  <a:pt x="288233" y="126954"/>
                </a:lnTo>
                <a:lnTo>
                  <a:pt x="251798" y="154798"/>
                </a:lnTo>
                <a:lnTo>
                  <a:pt x="217336" y="184964"/>
                </a:lnTo>
                <a:lnTo>
                  <a:pt x="184964" y="217336"/>
                </a:lnTo>
                <a:lnTo>
                  <a:pt x="154798" y="251798"/>
                </a:lnTo>
                <a:lnTo>
                  <a:pt x="126954" y="288233"/>
                </a:lnTo>
                <a:lnTo>
                  <a:pt x="101548" y="326525"/>
                </a:lnTo>
                <a:lnTo>
                  <a:pt x="78696" y="366559"/>
                </a:lnTo>
                <a:lnTo>
                  <a:pt x="58514" y="408218"/>
                </a:lnTo>
                <a:lnTo>
                  <a:pt x="41118" y="451386"/>
                </a:lnTo>
                <a:lnTo>
                  <a:pt x="26625" y="495947"/>
                </a:lnTo>
                <a:lnTo>
                  <a:pt x="15151" y="541785"/>
                </a:lnTo>
                <a:lnTo>
                  <a:pt x="6811" y="588784"/>
                </a:lnTo>
                <a:lnTo>
                  <a:pt x="1722" y="636828"/>
                </a:lnTo>
                <a:lnTo>
                  <a:pt x="0" y="685800"/>
                </a:lnTo>
                <a:lnTo>
                  <a:pt x="0" y="3429000"/>
                </a:lnTo>
                <a:lnTo>
                  <a:pt x="1722" y="3477976"/>
                </a:lnTo>
                <a:lnTo>
                  <a:pt x="6811" y="3526023"/>
                </a:lnTo>
                <a:lnTo>
                  <a:pt x="15151" y="3573025"/>
                </a:lnTo>
                <a:lnTo>
                  <a:pt x="26625" y="3618865"/>
                </a:lnTo>
                <a:lnTo>
                  <a:pt x="41118" y="3663428"/>
                </a:lnTo>
                <a:lnTo>
                  <a:pt x="58514" y="3706597"/>
                </a:lnTo>
                <a:lnTo>
                  <a:pt x="78696" y="3748257"/>
                </a:lnTo>
                <a:lnTo>
                  <a:pt x="101548" y="3788291"/>
                </a:lnTo>
                <a:lnTo>
                  <a:pt x="126954" y="3826583"/>
                </a:lnTo>
                <a:lnTo>
                  <a:pt x="154798" y="3863017"/>
                </a:lnTo>
                <a:lnTo>
                  <a:pt x="184964" y="3897478"/>
                </a:lnTo>
                <a:lnTo>
                  <a:pt x="217336" y="3929848"/>
                </a:lnTo>
                <a:lnTo>
                  <a:pt x="251798" y="3960013"/>
                </a:lnTo>
                <a:lnTo>
                  <a:pt x="288233" y="3987856"/>
                </a:lnTo>
                <a:lnTo>
                  <a:pt x="326525" y="4013260"/>
                </a:lnTo>
                <a:lnTo>
                  <a:pt x="366559" y="4036111"/>
                </a:lnTo>
                <a:lnTo>
                  <a:pt x="408218" y="4056291"/>
                </a:lnTo>
                <a:lnTo>
                  <a:pt x="451386" y="4073685"/>
                </a:lnTo>
                <a:lnTo>
                  <a:pt x="495947" y="4088177"/>
                </a:lnTo>
                <a:lnTo>
                  <a:pt x="541785" y="4099650"/>
                </a:lnTo>
                <a:lnTo>
                  <a:pt x="588784" y="4107989"/>
                </a:lnTo>
                <a:lnTo>
                  <a:pt x="636828" y="4113078"/>
                </a:lnTo>
                <a:lnTo>
                  <a:pt x="685800" y="4114800"/>
                </a:lnTo>
                <a:lnTo>
                  <a:pt x="6871715" y="4114800"/>
                </a:lnTo>
                <a:lnTo>
                  <a:pt x="6920687" y="4113078"/>
                </a:lnTo>
                <a:lnTo>
                  <a:pt x="6968731" y="4107989"/>
                </a:lnTo>
                <a:lnTo>
                  <a:pt x="7015730" y="4099650"/>
                </a:lnTo>
                <a:lnTo>
                  <a:pt x="7061568" y="4088177"/>
                </a:lnTo>
                <a:lnTo>
                  <a:pt x="7106129" y="4073685"/>
                </a:lnTo>
                <a:lnTo>
                  <a:pt x="7149297" y="4056291"/>
                </a:lnTo>
                <a:lnTo>
                  <a:pt x="7190956" y="4036111"/>
                </a:lnTo>
                <a:lnTo>
                  <a:pt x="7230990" y="4013260"/>
                </a:lnTo>
                <a:lnTo>
                  <a:pt x="7269282" y="3987856"/>
                </a:lnTo>
                <a:lnTo>
                  <a:pt x="7305717" y="3960013"/>
                </a:lnTo>
                <a:lnTo>
                  <a:pt x="7340179" y="3929848"/>
                </a:lnTo>
                <a:lnTo>
                  <a:pt x="7372551" y="3897478"/>
                </a:lnTo>
                <a:lnTo>
                  <a:pt x="7402717" y="3863017"/>
                </a:lnTo>
                <a:lnTo>
                  <a:pt x="7430561" y="3826583"/>
                </a:lnTo>
                <a:lnTo>
                  <a:pt x="7455967" y="3788291"/>
                </a:lnTo>
                <a:lnTo>
                  <a:pt x="7478819" y="3748257"/>
                </a:lnTo>
                <a:lnTo>
                  <a:pt x="7499001" y="3706597"/>
                </a:lnTo>
                <a:lnTo>
                  <a:pt x="7516397" y="3663428"/>
                </a:lnTo>
                <a:lnTo>
                  <a:pt x="7530890" y="3618865"/>
                </a:lnTo>
                <a:lnTo>
                  <a:pt x="7542364" y="3573025"/>
                </a:lnTo>
                <a:lnTo>
                  <a:pt x="7550704" y="3526023"/>
                </a:lnTo>
                <a:lnTo>
                  <a:pt x="7555793" y="3477976"/>
                </a:lnTo>
                <a:lnTo>
                  <a:pt x="7557515" y="3429000"/>
                </a:lnTo>
                <a:lnTo>
                  <a:pt x="7557515" y="685800"/>
                </a:lnTo>
                <a:lnTo>
                  <a:pt x="7555793" y="636828"/>
                </a:lnTo>
                <a:lnTo>
                  <a:pt x="7550704" y="588784"/>
                </a:lnTo>
                <a:lnTo>
                  <a:pt x="7542364" y="541785"/>
                </a:lnTo>
                <a:lnTo>
                  <a:pt x="7530890" y="495947"/>
                </a:lnTo>
                <a:lnTo>
                  <a:pt x="7516397" y="451386"/>
                </a:lnTo>
                <a:lnTo>
                  <a:pt x="7499001" y="408218"/>
                </a:lnTo>
                <a:lnTo>
                  <a:pt x="7478819" y="366559"/>
                </a:lnTo>
                <a:lnTo>
                  <a:pt x="7455967" y="326525"/>
                </a:lnTo>
                <a:lnTo>
                  <a:pt x="7430561" y="288233"/>
                </a:lnTo>
                <a:lnTo>
                  <a:pt x="7402717" y="251798"/>
                </a:lnTo>
                <a:lnTo>
                  <a:pt x="7372551" y="217336"/>
                </a:lnTo>
                <a:lnTo>
                  <a:pt x="7340179" y="184964"/>
                </a:lnTo>
                <a:lnTo>
                  <a:pt x="7305717" y="154798"/>
                </a:lnTo>
                <a:lnTo>
                  <a:pt x="7269282" y="126954"/>
                </a:lnTo>
                <a:lnTo>
                  <a:pt x="7230990" y="101548"/>
                </a:lnTo>
                <a:lnTo>
                  <a:pt x="7190956" y="78696"/>
                </a:lnTo>
                <a:lnTo>
                  <a:pt x="7149297" y="58514"/>
                </a:lnTo>
                <a:lnTo>
                  <a:pt x="7106129" y="41118"/>
                </a:lnTo>
                <a:lnTo>
                  <a:pt x="7061568" y="26625"/>
                </a:lnTo>
                <a:lnTo>
                  <a:pt x="7015730" y="15151"/>
                </a:lnTo>
                <a:lnTo>
                  <a:pt x="6968731" y="6811"/>
                </a:lnTo>
                <a:lnTo>
                  <a:pt x="6920687" y="1722"/>
                </a:lnTo>
                <a:lnTo>
                  <a:pt x="68717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0694" y="2134361"/>
            <a:ext cx="7557770" cy="4114800"/>
          </a:xfrm>
          <a:custGeom>
            <a:avLst/>
            <a:gdLst/>
            <a:ahLst/>
            <a:cxnLst/>
            <a:rect l="l" t="t" r="r" b="b"/>
            <a:pathLst>
              <a:path w="7557770" h="4114800">
                <a:moveTo>
                  <a:pt x="0" y="685800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6871715" y="0"/>
                </a:lnTo>
                <a:lnTo>
                  <a:pt x="6920687" y="1722"/>
                </a:lnTo>
                <a:lnTo>
                  <a:pt x="6968731" y="6811"/>
                </a:lnTo>
                <a:lnTo>
                  <a:pt x="7015730" y="15151"/>
                </a:lnTo>
                <a:lnTo>
                  <a:pt x="7061568" y="26625"/>
                </a:lnTo>
                <a:lnTo>
                  <a:pt x="7106129" y="41118"/>
                </a:lnTo>
                <a:lnTo>
                  <a:pt x="7149297" y="58514"/>
                </a:lnTo>
                <a:lnTo>
                  <a:pt x="7190956" y="78696"/>
                </a:lnTo>
                <a:lnTo>
                  <a:pt x="7230990" y="101548"/>
                </a:lnTo>
                <a:lnTo>
                  <a:pt x="7269282" y="126954"/>
                </a:lnTo>
                <a:lnTo>
                  <a:pt x="7305717" y="154798"/>
                </a:lnTo>
                <a:lnTo>
                  <a:pt x="7340179" y="184964"/>
                </a:lnTo>
                <a:lnTo>
                  <a:pt x="7372551" y="217336"/>
                </a:lnTo>
                <a:lnTo>
                  <a:pt x="7402717" y="251798"/>
                </a:lnTo>
                <a:lnTo>
                  <a:pt x="7430561" y="288233"/>
                </a:lnTo>
                <a:lnTo>
                  <a:pt x="7455967" y="326525"/>
                </a:lnTo>
                <a:lnTo>
                  <a:pt x="7478819" y="366559"/>
                </a:lnTo>
                <a:lnTo>
                  <a:pt x="7499001" y="408218"/>
                </a:lnTo>
                <a:lnTo>
                  <a:pt x="7516397" y="451386"/>
                </a:lnTo>
                <a:lnTo>
                  <a:pt x="7530890" y="495947"/>
                </a:lnTo>
                <a:lnTo>
                  <a:pt x="7542364" y="541785"/>
                </a:lnTo>
                <a:lnTo>
                  <a:pt x="7550704" y="588784"/>
                </a:lnTo>
                <a:lnTo>
                  <a:pt x="7555793" y="636828"/>
                </a:lnTo>
                <a:lnTo>
                  <a:pt x="7557515" y="685800"/>
                </a:lnTo>
                <a:lnTo>
                  <a:pt x="7557515" y="3429000"/>
                </a:lnTo>
                <a:lnTo>
                  <a:pt x="7555793" y="3477976"/>
                </a:lnTo>
                <a:lnTo>
                  <a:pt x="7550704" y="3526023"/>
                </a:lnTo>
                <a:lnTo>
                  <a:pt x="7542364" y="3573025"/>
                </a:lnTo>
                <a:lnTo>
                  <a:pt x="7530890" y="3618865"/>
                </a:lnTo>
                <a:lnTo>
                  <a:pt x="7516397" y="3663428"/>
                </a:lnTo>
                <a:lnTo>
                  <a:pt x="7499001" y="3706597"/>
                </a:lnTo>
                <a:lnTo>
                  <a:pt x="7478819" y="3748257"/>
                </a:lnTo>
                <a:lnTo>
                  <a:pt x="7455967" y="3788291"/>
                </a:lnTo>
                <a:lnTo>
                  <a:pt x="7430561" y="3826583"/>
                </a:lnTo>
                <a:lnTo>
                  <a:pt x="7402717" y="3863017"/>
                </a:lnTo>
                <a:lnTo>
                  <a:pt x="7372551" y="3897478"/>
                </a:lnTo>
                <a:lnTo>
                  <a:pt x="7340179" y="3929848"/>
                </a:lnTo>
                <a:lnTo>
                  <a:pt x="7305717" y="3960013"/>
                </a:lnTo>
                <a:lnTo>
                  <a:pt x="7269282" y="3987856"/>
                </a:lnTo>
                <a:lnTo>
                  <a:pt x="7230990" y="4013260"/>
                </a:lnTo>
                <a:lnTo>
                  <a:pt x="7190956" y="4036111"/>
                </a:lnTo>
                <a:lnTo>
                  <a:pt x="7149297" y="4056291"/>
                </a:lnTo>
                <a:lnTo>
                  <a:pt x="7106129" y="4073685"/>
                </a:lnTo>
                <a:lnTo>
                  <a:pt x="7061568" y="4088177"/>
                </a:lnTo>
                <a:lnTo>
                  <a:pt x="7015730" y="4099650"/>
                </a:lnTo>
                <a:lnTo>
                  <a:pt x="6968731" y="4107989"/>
                </a:lnTo>
                <a:lnTo>
                  <a:pt x="6920687" y="4113078"/>
                </a:lnTo>
                <a:lnTo>
                  <a:pt x="6871715" y="4114800"/>
                </a:lnTo>
                <a:lnTo>
                  <a:pt x="685800" y="4114800"/>
                </a:lnTo>
                <a:lnTo>
                  <a:pt x="636828" y="4113078"/>
                </a:lnTo>
                <a:lnTo>
                  <a:pt x="588784" y="4107989"/>
                </a:lnTo>
                <a:lnTo>
                  <a:pt x="541785" y="4099650"/>
                </a:lnTo>
                <a:lnTo>
                  <a:pt x="495947" y="4088177"/>
                </a:lnTo>
                <a:lnTo>
                  <a:pt x="451386" y="4073685"/>
                </a:lnTo>
                <a:lnTo>
                  <a:pt x="408218" y="4056291"/>
                </a:lnTo>
                <a:lnTo>
                  <a:pt x="366559" y="4036111"/>
                </a:lnTo>
                <a:lnTo>
                  <a:pt x="326525" y="4013260"/>
                </a:lnTo>
                <a:lnTo>
                  <a:pt x="288233" y="3987856"/>
                </a:lnTo>
                <a:lnTo>
                  <a:pt x="251798" y="3960013"/>
                </a:lnTo>
                <a:lnTo>
                  <a:pt x="217336" y="3929848"/>
                </a:lnTo>
                <a:lnTo>
                  <a:pt x="184964" y="3897478"/>
                </a:lnTo>
                <a:lnTo>
                  <a:pt x="154798" y="3863017"/>
                </a:lnTo>
                <a:lnTo>
                  <a:pt x="126954" y="3826583"/>
                </a:lnTo>
                <a:lnTo>
                  <a:pt x="101548" y="3788291"/>
                </a:lnTo>
                <a:lnTo>
                  <a:pt x="78696" y="3748257"/>
                </a:lnTo>
                <a:lnTo>
                  <a:pt x="58514" y="3706597"/>
                </a:lnTo>
                <a:lnTo>
                  <a:pt x="41118" y="3663428"/>
                </a:lnTo>
                <a:lnTo>
                  <a:pt x="26625" y="3618865"/>
                </a:lnTo>
                <a:lnTo>
                  <a:pt x="15151" y="3573025"/>
                </a:lnTo>
                <a:lnTo>
                  <a:pt x="6811" y="3526023"/>
                </a:lnTo>
                <a:lnTo>
                  <a:pt x="1722" y="3477976"/>
                </a:lnTo>
                <a:lnTo>
                  <a:pt x="0" y="3429000"/>
                </a:lnTo>
                <a:lnTo>
                  <a:pt x="0" y="685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45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4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4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5481" y="2927730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1174750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8573" y="11747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16904" y="3429073"/>
            <a:ext cx="3380104" cy="0"/>
          </a:xfrm>
          <a:custGeom>
            <a:avLst/>
            <a:gdLst/>
            <a:ahLst/>
            <a:cxnLst/>
            <a:rect l="l" t="t" r="r" b="b"/>
            <a:pathLst>
              <a:path w="3380104">
                <a:moveTo>
                  <a:pt x="0" y="0"/>
                </a:moveTo>
                <a:lnTo>
                  <a:pt x="3379930" y="0"/>
                </a:lnTo>
              </a:path>
            </a:pathLst>
          </a:custGeom>
          <a:ln w="21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86761" y="2515361"/>
            <a:ext cx="5257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1163955" marR="1159510" indent="-418465">
              <a:lnSpc>
                <a:spcPct val="117600"/>
              </a:lnSpc>
              <a:spcBef>
                <a:spcPts val="1470"/>
              </a:spcBef>
            </a:pPr>
            <a:r>
              <a:rPr sz="3600" i="1" spc="145" dirty="0">
                <a:latin typeface="Times New Roman"/>
                <a:cs typeface="Times New Roman"/>
              </a:rPr>
              <a:t>G</a:t>
            </a:r>
            <a:r>
              <a:rPr sz="3600" spc="145" dirty="0">
                <a:latin typeface="Times New Roman"/>
                <a:cs typeface="Times New Roman"/>
              </a:rPr>
              <a:t>1</a:t>
            </a:r>
            <a:r>
              <a:rPr sz="3600" i="1" spc="145" dirty="0">
                <a:latin typeface="Times New Roman"/>
                <a:cs typeface="Times New Roman"/>
              </a:rPr>
              <a:t>G</a:t>
            </a:r>
            <a:r>
              <a:rPr sz="3600" spc="145" dirty="0">
                <a:latin typeface="Times New Roman"/>
                <a:cs typeface="Times New Roman"/>
              </a:rPr>
              <a:t>2(G</a:t>
            </a:r>
            <a:r>
              <a:rPr sz="3600" spc="-434" dirty="0">
                <a:latin typeface="Times New Roman"/>
                <a:cs typeface="Times New Roman"/>
              </a:rPr>
              <a:t> </a:t>
            </a:r>
            <a:r>
              <a:rPr sz="3600" spc="204" dirty="0">
                <a:latin typeface="Times New Roman"/>
                <a:cs typeface="Times New Roman"/>
              </a:rPr>
              <a:t>3</a:t>
            </a:r>
            <a:r>
              <a:rPr sz="3600" spc="-330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Symbol"/>
                <a:cs typeface="Symbol"/>
              </a:rPr>
              <a:t>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295" dirty="0">
                <a:latin typeface="Times New Roman"/>
                <a:cs typeface="Times New Roman"/>
              </a:rPr>
              <a:t>G</a:t>
            </a:r>
            <a:r>
              <a:rPr sz="3600" spc="-31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4)  </a:t>
            </a:r>
            <a:r>
              <a:rPr sz="3600" spc="204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Symbol"/>
                <a:cs typeface="Symbol"/>
              </a:rPr>
              <a:t></a:t>
            </a:r>
            <a:r>
              <a:rPr sz="3600" spc="-225" dirty="0">
                <a:latin typeface="Times New Roman"/>
                <a:cs typeface="Times New Roman"/>
              </a:rPr>
              <a:t> </a:t>
            </a:r>
            <a:r>
              <a:rPr sz="3600" i="1" spc="215" dirty="0">
                <a:latin typeface="Times New Roman"/>
                <a:cs typeface="Times New Roman"/>
              </a:rPr>
              <a:t>G</a:t>
            </a:r>
            <a:r>
              <a:rPr sz="3600" spc="215" dirty="0">
                <a:latin typeface="Times New Roman"/>
                <a:cs typeface="Times New Roman"/>
              </a:rPr>
              <a:t>1</a:t>
            </a:r>
            <a:r>
              <a:rPr sz="3600" i="1" spc="215" dirty="0">
                <a:latin typeface="Times New Roman"/>
                <a:cs typeface="Times New Roman"/>
              </a:rPr>
              <a:t>G</a:t>
            </a:r>
            <a:r>
              <a:rPr sz="3600" spc="215" dirty="0">
                <a:latin typeface="Times New Roman"/>
                <a:cs typeface="Times New Roman"/>
              </a:rPr>
              <a:t>2</a:t>
            </a:r>
            <a:r>
              <a:rPr sz="3600" i="1" spc="215" dirty="0">
                <a:latin typeface="Times New Roman"/>
                <a:cs typeface="Times New Roman"/>
              </a:rPr>
              <a:t>H</a:t>
            </a:r>
            <a:r>
              <a:rPr sz="3600" spc="215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Diagram: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/>
              <a:t>It </a:t>
            </a:r>
            <a:r>
              <a:rPr dirty="0"/>
              <a:t>is </a:t>
            </a:r>
            <a:r>
              <a:rPr spc="-5" dirty="0"/>
              <a:t>shorthand, </a:t>
            </a:r>
            <a:r>
              <a:rPr spc="-10" dirty="0"/>
              <a:t>pictorial</a:t>
            </a:r>
            <a:r>
              <a:rPr spc="585" dirty="0"/>
              <a:t> </a:t>
            </a:r>
            <a:r>
              <a:rPr spc="-15" dirty="0"/>
              <a:t>representation</a:t>
            </a:r>
          </a:p>
          <a:p>
            <a:pPr marL="356235" marR="5080">
              <a:lnSpc>
                <a:spcPct val="200000"/>
              </a:lnSpc>
              <a:spcBef>
                <a:spcPts val="5"/>
              </a:spcBef>
            </a:pPr>
            <a:r>
              <a:rPr spc="-5" dirty="0"/>
              <a:t>of the cause </a:t>
            </a:r>
            <a:r>
              <a:rPr dirty="0"/>
              <a:t>and </a:t>
            </a:r>
            <a:r>
              <a:rPr spc="-25" dirty="0"/>
              <a:t>effect </a:t>
            </a:r>
            <a:r>
              <a:rPr spc="-10" dirty="0"/>
              <a:t>relationship between </a:t>
            </a:r>
            <a:r>
              <a:rPr spc="-5" dirty="0"/>
              <a:t>input </a:t>
            </a:r>
            <a:r>
              <a:rPr dirty="0"/>
              <a:t>and  </a:t>
            </a:r>
            <a:r>
              <a:rPr spc="-10" dirty="0"/>
              <a:t>output </a:t>
            </a:r>
            <a:r>
              <a:rPr spc="-5" dirty="0"/>
              <a:t>of a </a:t>
            </a:r>
            <a:r>
              <a:rPr spc="-20" dirty="0"/>
              <a:t>physical</a:t>
            </a:r>
            <a:r>
              <a:rPr spc="90" dirty="0"/>
              <a:t> </a:t>
            </a:r>
            <a:r>
              <a:rPr spc="-25" dirty="0"/>
              <a:t>system.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48761" y="4572761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2320"/>
              </a:spcBef>
            </a:pPr>
            <a:r>
              <a:rPr sz="3200" b="1" spc="-15" dirty="0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4756784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4756784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2058035" cy="144145"/>
          </a:xfrm>
          <a:custGeom>
            <a:avLst/>
            <a:gdLst/>
            <a:ahLst/>
            <a:cxnLst/>
            <a:rect l="l" t="t" r="r" b="b"/>
            <a:pathLst>
              <a:path w="2058035" h="144145">
                <a:moveTo>
                  <a:pt x="1993918" y="71901"/>
                </a:moveTo>
                <a:lnTo>
                  <a:pt x="1921637" y="114065"/>
                </a:lnTo>
                <a:lnTo>
                  <a:pt x="1916904" y="118282"/>
                </a:lnTo>
                <a:lnTo>
                  <a:pt x="1914255" y="123797"/>
                </a:lnTo>
                <a:lnTo>
                  <a:pt x="1913868" y="129907"/>
                </a:lnTo>
                <a:lnTo>
                  <a:pt x="1915921" y="135909"/>
                </a:lnTo>
                <a:lnTo>
                  <a:pt x="1920138" y="140715"/>
                </a:lnTo>
                <a:lnTo>
                  <a:pt x="1925653" y="143402"/>
                </a:lnTo>
                <a:lnTo>
                  <a:pt x="1931763" y="143803"/>
                </a:lnTo>
                <a:lnTo>
                  <a:pt x="1937765" y="141751"/>
                </a:lnTo>
                <a:lnTo>
                  <a:pt x="2030090" y="87903"/>
                </a:lnTo>
                <a:lnTo>
                  <a:pt x="2025777" y="87903"/>
                </a:lnTo>
                <a:lnTo>
                  <a:pt x="2025777" y="85744"/>
                </a:lnTo>
                <a:lnTo>
                  <a:pt x="2017649" y="85744"/>
                </a:lnTo>
                <a:lnTo>
                  <a:pt x="1993918" y="71901"/>
                </a:lnTo>
                <a:close/>
              </a:path>
              <a:path w="2058035" h="144145">
                <a:moveTo>
                  <a:pt x="1966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966486" y="87903"/>
                </a:lnTo>
                <a:lnTo>
                  <a:pt x="1993918" y="71901"/>
                </a:lnTo>
                <a:lnTo>
                  <a:pt x="1966486" y="55899"/>
                </a:lnTo>
                <a:close/>
              </a:path>
              <a:path w="2058035" h="144145">
                <a:moveTo>
                  <a:pt x="2030090" y="55899"/>
                </a:moveTo>
                <a:lnTo>
                  <a:pt x="2025777" y="55899"/>
                </a:lnTo>
                <a:lnTo>
                  <a:pt x="2025777" y="87903"/>
                </a:lnTo>
                <a:lnTo>
                  <a:pt x="2030090" y="87903"/>
                </a:lnTo>
                <a:lnTo>
                  <a:pt x="2057527" y="71901"/>
                </a:lnTo>
                <a:lnTo>
                  <a:pt x="2030090" y="55899"/>
                </a:lnTo>
                <a:close/>
              </a:path>
              <a:path w="2058035" h="144145">
                <a:moveTo>
                  <a:pt x="2017649" y="58058"/>
                </a:moveTo>
                <a:lnTo>
                  <a:pt x="1993918" y="71901"/>
                </a:lnTo>
                <a:lnTo>
                  <a:pt x="2017649" y="85744"/>
                </a:lnTo>
                <a:lnTo>
                  <a:pt x="2017649" y="58058"/>
                </a:lnTo>
                <a:close/>
              </a:path>
              <a:path w="2058035" h="144145">
                <a:moveTo>
                  <a:pt x="2025777" y="58058"/>
                </a:moveTo>
                <a:lnTo>
                  <a:pt x="2017649" y="58058"/>
                </a:lnTo>
                <a:lnTo>
                  <a:pt x="2017649" y="85744"/>
                </a:lnTo>
                <a:lnTo>
                  <a:pt x="2025777" y="85744"/>
                </a:lnTo>
                <a:lnTo>
                  <a:pt x="2025777" y="58058"/>
                </a:lnTo>
                <a:close/>
              </a:path>
              <a:path w="2058035" h="144145">
                <a:moveTo>
                  <a:pt x="1931763" y="0"/>
                </a:moveTo>
                <a:lnTo>
                  <a:pt x="1925653" y="400"/>
                </a:lnTo>
                <a:lnTo>
                  <a:pt x="1920138" y="3087"/>
                </a:lnTo>
                <a:lnTo>
                  <a:pt x="1915921" y="7893"/>
                </a:lnTo>
                <a:lnTo>
                  <a:pt x="1913868" y="13896"/>
                </a:lnTo>
                <a:lnTo>
                  <a:pt x="1914255" y="20006"/>
                </a:lnTo>
                <a:lnTo>
                  <a:pt x="1916904" y="25521"/>
                </a:lnTo>
                <a:lnTo>
                  <a:pt x="1921637" y="29737"/>
                </a:lnTo>
                <a:lnTo>
                  <a:pt x="1993918" y="71901"/>
                </a:lnTo>
                <a:lnTo>
                  <a:pt x="2017649" y="58058"/>
                </a:lnTo>
                <a:lnTo>
                  <a:pt x="2025777" y="58058"/>
                </a:lnTo>
                <a:lnTo>
                  <a:pt x="2025777" y="55899"/>
                </a:lnTo>
                <a:lnTo>
                  <a:pt x="2030090" y="55899"/>
                </a:lnTo>
                <a:lnTo>
                  <a:pt x="1937765" y="2051"/>
                </a:lnTo>
                <a:lnTo>
                  <a:pt x="19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45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4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4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4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4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4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7753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2775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7179" y="3383100"/>
            <a:ext cx="5145405" cy="0"/>
          </a:xfrm>
          <a:custGeom>
            <a:avLst/>
            <a:gdLst/>
            <a:ahLst/>
            <a:cxnLst/>
            <a:rect l="l" t="t" r="r" b="b"/>
            <a:pathLst>
              <a:path w="5145405">
                <a:moveTo>
                  <a:pt x="0" y="0"/>
                </a:moveTo>
                <a:lnTo>
                  <a:pt x="5144888" y="0"/>
                </a:lnTo>
              </a:path>
            </a:pathLst>
          </a:custGeom>
          <a:ln w="16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761" y="2515361"/>
            <a:ext cx="5257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2(G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3</a:t>
            </a:r>
            <a:r>
              <a:rPr sz="2700" spc="-32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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-170" dirty="0">
                <a:latin typeface="Times New Roman"/>
                <a:cs typeface="Times New Roman"/>
              </a:rPr>
              <a:t>G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4)</a:t>
            </a:r>
            <a:endParaRPr sz="270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  <a:spcBef>
                <a:spcPts val="555"/>
              </a:spcBef>
            </a:pPr>
            <a:r>
              <a:rPr sz="2700" spc="-120" dirty="0">
                <a:latin typeface="Times New Roman"/>
                <a:cs typeface="Times New Roman"/>
              </a:rPr>
              <a:t>1</a:t>
            </a:r>
            <a:r>
              <a:rPr sz="2700" spc="-44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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2</a:t>
            </a:r>
            <a:r>
              <a:rPr sz="2700" i="1" spc="-175" dirty="0">
                <a:latin typeface="Times New Roman"/>
                <a:cs typeface="Times New Roman"/>
              </a:rPr>
              <a:t>H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spc="-43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2</a:t>
            </a:r>
            <a:r>
              <a:rPr sz="2700" i="1" spc="-200" dirty="0">
                <a:latin typeface="Times New Roman"/>
                <a:cs typeface="Times New Roman"/>
              </a:rPr>
              <a:t>G</a:t>
            </a:r>
            <a:r>
              <a:rPr sz="2700" spc="-200" dirty="0">
                <a:latin typeface="Times New Roman"/>
                <a:cs typeface="Times New Roman"/>
              </a:rPr>
              <a:t>3</a:t>
            </a:r>
            <a:r>
              <a:rPr sz="2700" i="1" spc="-200" dirty="0">
                <a:latin typeface="Times New Roman"/>
                <a:cs typeface="Times New Roman"/>
              </a:rPr>
              <a:t>H</a:t>
            </a:r>
            <a:r>
              <a:rPr sz="2700" i="1" spc="-34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r>
              <a:rPr sz="2700" spc="-24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1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2</a:t>
            </a:r>
            <a:r>
              <a:rPr sz="2700" i="1" spc="-175" dirty="0">
                <a:latin typeface="Times New Roman"/>
                <a:cs typeface="Times New Roman"/>
              </a:rPr>
              <a:t>G</a:t>
            </a:r>
            <a:r>
              <a:rPr sz="2700" spc="-175" dirty="0">
                <a:latin typeface="Times New Roman"/>
                <a:cs typeface="Times New Roman"/>
              </a:rPr>
              <a:t>4</a:t>
            </a:r>
            <a:r>
              <a:rPr sz="2700" i="1" spc="-175" dirty="0">
                <a:latin typeface="Times New Roman"/>
                <a:cs typeface="Times New Roman"/>
              </a:rPr>
              <a:t>H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171" y="3370020"/>
            <a:ext cx="732790" cy="0"/>
          </a:xfrm>
          <a:custGeom>
            <a:avLst/>
            <a:gdLst/>
            <a:ahLst/>
            <a:cxnLst/>
            <a:rect l="l" t="t" r="r" b="b"/>
            <a:pathLst>
              <a:path w="732789">
                <a:moveTo>
                  <a:pt x="0" y="0"/>
                </a:moveTo>
                <a:lnTo>
                  <a:pt x="732331" y="0"/>
                </a:lnTo>
              </a:path>
            </a:pathLst>
          </a:custGeom>
          <a:ln w="2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9608" y="3370020"/>
            <a:ext cx="6330950" cy="0"/>
          </a:xfrm>
          <a:custGeom>
            <a:avLst/>
            <a:gdLst/>
            <a:ahLst/>
            <a:cxnLst/>
            <a:rect l="l" t="t" r="r" b="b"/>
            <a:pathLst>
              <a:path w="6330950">
                <a:moveTo>
                  <a:pt x="0" y="0"/>
                </a:moveTo>
                <a:lnTo>
                  <a:pt x="6330686" y="0"/>
                </a:lnTo>
              </a:path>
            </a:pathLst>
          </a:custGeom>
          <a:ln w="20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2188" y="3369839"/>
            <a:ext cx="69532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85" dirty="0">
                <a:latin typeface="Times New Roman"/>
                <a:cs typeface="Times New Roman"/>
              </a:rPr>
              <a:t>R</a:t>
            </a:r>
            <a:r>
              <a:rPr sz="3250" spc="20" dirty="0">
                <a:latin typeface="Times New Roman"/>
                <a:cs typeface="Times New Roman"/>
              </a:rPr>
              <a:t>(</a:t>
            </a:r>
            <a:r>
              <a:rPr sz="3250" i="1" spc="-15" dirty="0">
                <a:latin typeface="Times New Roman"/>
                <a:cs typeface="Times New Roman"/>
              </a:rPr>
              <a:t>s</a:t>
            </a:r>
            <a:r>
              <a:rPr sz="3250" spc="-8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991" y="2787487"/>
            <a:ext cx="25463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204" dirty="0">
                <a:latin typeface="Times New Roman"/>
                <a:cs typeface="Times New Roman"/>
              </a:rPr>
              <a:t>G</a:t>
            </a:r>
            <a:r>
              <a:rPr sz="3250" spc="-204" dirty="0">
                <a:latin typeface="Times New Roman"/>
                <a:cs typeface="Times New Roman"/>
              </a:rPr>
              <a:t>1</a:t>
            </a:r>
            <a:r>
              <a:rPr sz="3250" i="1" spc="-204" dirty="0">
                <a:latin typeface="Times New Roman"/>
                <a:cs typeface="Times New Roman"/>
              </a:rPr>
              <a:t>G</a:t>
            </a:r>
            <a:r>
              <a:rPr sz="3250" spc="-204" dirty="0">
                <a:latin typeface="Times New Roman"/>
                <a:cs typeface="Times New Roman"/>
              </a:rPr>
              <a:t>2(G</a:t>
            </a:r>
            <a:r>
              <a:rPr sz="3250" spc="-455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3</a:t>
            </a:r>
            <a:r>
              <a:rPr sz="3250" spc="-37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</a:t>
            </a:r>
            <a:r>
              <a:rPr sz="3250" spc="-275" dirty="0">
                <a:latin typeface="Times New Roman"/>
                <a:cs typeface="Times New Roman"/>
              </a:rPr>
              <a:t> </a:t>
            </a:r>
            <a:r>
              <a:rPr sz="3250" spc="-180" dirty="0">
                <a:latin typeface="Times New Roman"/>
                <a:cs typeface="Times New Roman"/>
              </a:rPr>
              <a:t>G</a:t>
            </a:r>
            <a:r>
              <a:rPr sz="3250" spc="-360" dirty="0">
                <a:latin typeface="Times New Roman"/>
                <a:cs typeface="Times New Roman"/>
              </a:rPr>
              <a:t> </a:t>
            </a:r>
            <a:r>
              <a:rPr sz="3250" spc="-114" dirty="0">
                <a:latin typeface="Times New Roman"/>
                <a:cs typeface="Times New Roman"/>
              </a:rPr>
              <a:t>4)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431" y="2787487"/>
            <a:ext cx="111823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50" i="1" spc="-15" dirty="0">
                <a:latin typeface="Times New Roman"/>
                <a:cs typeface="Times New Roman"/>
              </a:rPr>
              <a:t>C</a:t>
            </a:r>
            <a:r>
              <a:rPr sz="3250" spc="-15" dirty="0">
                <a:latin typeface="Times New Roman"/>
                <a:cs typeface="Times New Roman"/>
              </a:rPr>
              <a:t>(</a:t>
            </a:r>
            <a:r>
              <a:rPr sz="3250" i="1" spc="-15" dirty="0">
                <a:latin typeface="Times New Roman"/>
                <a:cs typeface="Times New Roman"/>
              </a:rPr>
              <a:t>s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r>
              <a:rPr sz="3250" spc="110" dirty="0">
                <a:latin typeface="Times New Roman"/>
                <a:cs typeface="Times New Roman"/>
              </a:rPr>
              <a:t> </a:t>
            </a:r>
            <a:r>
              <a:rPr sz="4875" spc="-202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8838" y="3369839"/>
            <a:ext cx="636079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25" dirty="0">
                <a:latin typeface="Times New Roman"/>
                <a:cs typeface="Times New Roman"/>
              </a:rPr>
              <a:t>1</a:t>
            </a:r>
            <a:r>
              <a:rPr sz="3250" spc="-509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</a:t>
            </a:r>
            <a:r>
              <a:rPr sz="3250" spc="-290" dirty="0">
                <a:latin typeface="Times New Roman"/>
                <a:cs typeface="Times New Roman"/>
              </a:rPr>
              <a:t> </a:t>
            </a:r>
            <a:r>
              <a:rPr sz="3250" i="1" spc="-170" dirty="0">
                <a:latin typeface="Times New Roman"/>
                <a:cs typeface="Times New Roman"/>
              </a:rPr>
              <a:t>G</a:t>
            </a:r>
            <a:r>
              <a:rPr sz="3250" spc="-170" dirty="0">
                <a:latin typeface="Times New Roman"/>
                <a:cs typeface="Times New Roman"/>
              </a:rPr>
              <a:t>1</a:t>
            </a:r>
            <a:r>
              <a:rPr sz="3250" i="1" spc="-170" dirty="0">
                <a:latin typeface="Times New Roman"/>
                <a:cs typeface="Times New Roman"/>
              </a:rPr>
              <a:t>G</a:t>
            </a:r>
            <a:r>
              <a:rPr sz="3250" spc="-170" dirty="0">
                <a:latin typeface="Times New Roman"/>
                <a:cs typeface="Times New Roman"/>
              </a:rPr>
              <a:t>2</a:t>
            </a:r>
            <a:r>
              <a:rPr sz="3250" i="1" spc="-170" dirty="0">
                <a:latin typeface="Times New Roman"/>
                <a:cs typeface="Times New Roman"/>
              </a:rPr>
              <a:t>H</a:t>
            </a:r>
            <a:r>
              <a:rPr sz="3250" spc="-170" dirty="0">
                <a:latin typeface="Times New Roman"/>
                <a:cs typeface="Times New Roman"/>
              </a:rPr>
              <a:t>1</a:t>
            </a:r>
            <a:r>
              <a:rPr sz="3250" spc="-49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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1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2</a:t>
            </a:r>
            <a:r>
              <a:rPr sz="3250" i="1" spc="-200" dirty="0">
                <a:latin typeface="Times New Roman"/>
                <a:cs typeface="Times New Roman"/>
              </a:rPr>
              <a:t>G</a:t>
            </a:r>
            <a:r>
              <a:rPr sz="3250" spc="-200" dirty="0">
                <a:latin typeface="Times New Roman"/>
                <a:cs typeface="Times New Roman"/>
              </a:rPr>
              <a:t>3</a:t>
            </a:r>
            <a:r>
              <a:rPr sz="3250" i="1" spc="-200" dirty="0">
                <a:latin typeface="Times New Roman"/>
                <a:cs typeface="Times New Roman"/>
              </a:rPr>
              <a:t>H</a:t>
            </a:r>
            <a:r>
              <a:rPr sz="3250" i="1" spc="-385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2</a:t>
            </a:r>
            <a:r>
              <a:rPr sz="3250" spc="-265" dirty="0">
                <a:latin typeface="Times New Roman"/>
                <a:cs typeface="Times New Roman"/>
              </a:rPr>
              <a:t> </a:t>
            </a:r>
            <a:r>
              <a:rPr sz="3250" spc="-135" dirty="0">
                <a:latin typeface="Symbol"/>
                <a:cs typeface="Symbol"/>
              </a:rPr>
              <a:t>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1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2</a:t>
            </a:r>
            <a:r>
              <a:rPr sz="3250" i="1" spc="-175" dirty="0">
                <a:latin typeface="Times New Roman"/>
                <a:cs typeface="Times New Roman"/>
              </a:rPr>
              <a:t>G</a:t>
            </a:r>
            <a:r>
              <a:rPr sz="3250" spc="-175" dirty="0">
                <a:latin typeface="Times New Roman"/>
                <a:cs typeface="Times New Roman"/>
              </a:rPr>
              <a:t>4</a:t>
            </a:r>
            <a:r>
              <a:rPr sz="3250" i="1" spc="-175" dirty="0">
                <a:latin typeface="Times New Roman"/>
                <a:cs typeface="Times New Roman"/>
              </a:rPr>
              <a:t>H</a:t>
            </a:r>
            <a:r>
              <a:rPr sz="3250" i="1" spc="-390" dirty="0">
                <a:latin typeface="Times New Roman"/>
                <a:cs typeface="Times New Roman"/>
              </a:rPr>
              <a:t> </a:t>
            </a:r>
            <a:r>
              <a:rPr sz="3250" spc="-125" dirty="0">
                <a:latin typeface="Times New Roman"/>
                <a:cs typeface="Times New Roman"/>
              </a:rPr>
              <a:t>2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47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47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1308" y="3284485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3916" y="88459"/>
                </a:moveTo>
                <a:lnTo>
                  <a:pt x="168656" y="113907"/>
                </a:lnTo>
                <a:lnTo>
                  <a:pt x="163828" y="118052"/>
                </a:lnTo>
                <a:lnTo>
                  <a:pt x="161083" y="123543"/>
                </a:lnTo>
                <a:lnTo>
                  <a:pt x="160601" y="129676"/>
                </a:lnTo>
                <a:lnTo>
                  <a:pt x="162560" y="135751"/>
                </a:lnTo>
                <a:lnTo>
                  <a:pt x="166705" y="140525"/>
                </a:lnTo>
                <a:lnTo>
                  <a:pt x="172196" y="143275"/>
                </a:lnTo>
                <a:lnTo>
                  <a:pt x="178329" y="143787"/>
                </a:lnTo>
                <a:lnTo>
                  <a:pt x="184403" y="141847"/>
                </a:lnTo>
                <a:lnTo>
                  <a:pt x="277639" y="89396"/>
                </a:lnTo>
                <a:lnTo>
                  <a:pt x="273176" y="89396"/>
                </a:lnTo>
                <a:lnTo>
                  <a:pt x="213916" y="88459"/>
                </a:lnTo>
                <a:close/>
              </a:path>
              <a:path w="305434" h="144145">
                <a:moveTo>
                  <a:pt x="241652" y="72864"/>
                </a:moveTo>
                <a:lnTo>
                  <a:pt x="213916" y="88459"/>
                </a:lnTo>
                <a:lnTo>
                  <a:pt x="273176" y="89396"/>
                </a:lnTo>
                <a:lnTo>
                  <a:pt x="273215" y="86983"/>
                </a:lnTo>
                <a:lnTo>
                  <a:pt x="265048" y="86983"/>
                </a:lnTo>
                <a:lnTo>
                  <a:pt x="241652" y="72864"/>
                </a:lnTo>
                <a:close/>
              </a:path>
              <a:path w="305434" h="144145">
                <a:moveTo>
                  <a:pt x="180558" y="0"/>
                </a:moveTo>
                <a:lnTo>
                  <a:pt x="174434" y="305"/>
                </a:lnTo>
                <a:lnTo>
                  <a:pt x="168882" y="2897"/>
                </a:lnTo>
                <a:lnTo>
                  <a:pt x="164591" y="7608"/>
                </a:lnTo>
                <a:lnTo>
                  <a:pt x="162442" y="13559"/>
                </a:lnTo>
                <a:lnTo>
                  <a:pt x="162734" y="19688"/>
                </a:lnTo>
                <a:lnTo>
                  <a:pt x="165288" y="25271"/>
                </a:lnTo>
                <a:lnTo>
                  <a:pt x="169925" y="29579"/>
                </a:lnTo>
                <a:lnTo>
                  <a:pt x="214463" y="56455"/>
                </a:lnTo>
                <a:lnTo>
                  <a:pt x="273685" y="57392"/>
                </a:lnTo>
                <a:lnTo>
                  <a:pt x="273176" y="89396"/>
                </a:lnTo>
                <a:lnTo>
                  <a:pt x="277639" y="89396"/>
                </a:lnTo>
                <a:lnTo>
                  <a:pt x="305181" y="73902"/>
                </a:lnTo>
                <a:lnTo>
                  <a:pt x="186562" y="2147"/>
                </a:lnTo>
                <a:lnTo>
                  <a:pt x="180558" y="0"/>
                </a:lnTo>
                <a:close/>
              </a:path>
              <a:path w="305434" h="144145">
                <a:moveTo>
                  <a:pt x="507" y="53074"/>
                </a:moveTo>
                <a:lnTo>
                  <a:pt x="0" y="85078"/>
                </a:lnTo>
                <a:lnTo>
                  <a:pt x="213916" y="88459"/>
                </a:lnTo>
                <a:lnTo>
                  <a:pt x="241652" y="72864"/>
                </a:lnTo>
                <a:lnTo>
                  <a:pt x="214463" y="56455"/>
                </a:lnTo>
                <a:lnTo>
                  <a:pt x="507" y="53074"/>
                </a:lnTo>
                <a:close/>
              </a:path>
              <a:path w="305434" h="144145">
                <a:moveTo>
                  <a:pt x="265557" y="59424"/>
                </a:moveTo>
                <a:lnTo>
                  <a:pt x="241652" y="72864"/>
                </a:lnTo>
                <a:lnTo>
                  <a:pt x="265048" y="86983"/>
                </a:lnTo>
                <a:lnTo>
                  <a:pt x="265557" y="59424"/>
                </a:lnTo>
                <a:close/>
              </a:path>
              <a:path w="305434" h="144145">
                <a:moveTo>
                  <a:pt x="273652" y="59424"/>
                </a:moveTo>
                <a:lnTo>
                  <a:pt x="265557" y="59424"/>
                </a:lnTo>
                <a:lnTo>
                  <a:pt x="265048" y="86983"/>
                </a:lnTo>
                <a:lnTo>
                  <a:pt x="273215" y="86983"/>
                </a:lnTo>
                <a:lnTo>
                  <a:pt x="273652" y="59424"/>
                </a:lnTo>
                <a:close/>
              </a:path>
              <a:path w="305434" h="144145">
                <a:moveTo>
                  <a:pt x="214463" y="56455"/>
                </a:moveTo>
                <a:lnTo>
                  <a:pt x="241652" y="72864"/>
                </a:lnTo>
                <a:lnTo>
                  <a:pt x="265557" y="59424"/>
                </a:lnTo>
                <a:lnTo>
                  <a:pt x="273652" y="59424"/>
                </a:lnTo>
                <a:lnTo>
                  <a:pt x="273685" y="57392"/>
                </a:lnTo>
                <a:lnTo>
                  <a:pt x="214463" y="56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961" y="1757660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4">
                <a:moveTo>
                  <a:pt x="2679718" y="71901"/>
                </a:moveTo>
                <a:lnTo>
                  <a:pt x="2607437" y="114065"/>
                </a:lnTo>
                <a:lnTo>
                  <a:pt x="2602704" y="118282"/>
                </a:lnTo>
                <a:lnTo>
                  <a:pt x="2600055" y="123797"/>
                </a:lnTo>
                <a:lnTo>
                  <a:pt x="2599668" y="129907"/>
                </a:lnTo>
                <a:lnTo>
                  <a:pt x="2601721" y="135909"/>
                </a:lnTo>
                <a:lnTo>
                  <a:pt x="2605938" y="140715"/>
                </a:lnTo>
                <a:lnTo>
                  <a:pt x="2611453" y="143402"/>
                </a:lnTo>
                <a:lnTo>
                  <a:pt x="2617563" y="143803"/>
                </a:lnTo>
                <a:lnTo>
                  <a:pt x="2623566" y="141751"/>
                </a:lnTo>
                <a:lnTo>
                  <a:pt x="2715890" y="87903"/>
                </a:lnTo>
                <a:lnTo>
                  <a:pt x="2711577" y="87903"/>
                </a:lnTo>
                <a:lnTo>
                  <a:pt x="2711577" y="85744"/>
                </a:lnTo>
                <a:lnTo>
                  <a:pt x="2703448" y="85744"/>
                </a:lnTo>
                <a:lnTo>
                  <a:pt x="2679718" y="71901"/>
                </a:lnTo>
                <a:close/>
              </a:path>
              <a:path w="2743834" h="144144">
                <a:moveTo>
                  <a:pt x="2652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652286" y="87903"/>
                </a:lnTo>
                <a:lnTo>
                  <a:pt x="2679718" y="71901"/>
                </a:lnTo>
                <a:lnTo>
                  <a:pt x="2652286" y="55899"/>
                </a:lnTo>
                <a:close/>
              </a:path>
              <a:path w="2743834" h="144144">
                <a:moveTo>
                  <a:pt x="2715890" y="55899"/>
                </a:moveTo>
                <a:lnTo>
                  <a:pt x="2711577" y="55899"/>
                </a:lnTo>
                <a:lnTo>
                  <a:pt x="2711577" y="87903"/>
                </a:lnTo>
                <a:lnTo>
                  <a:pt x="2715890" y="87903"/>
                </a:lnTo>
                <a:lnTo>
                  <a:pt x="2743327" y="71901"/>
                </a:lnTo>
                <a:lnTo>
                  <a:pt x="2715890" y="55899"/>
                </a:lnTo>
                <a:close/>
              </a:path>
              <a:path w="2743834" h="144144">
                <a:moveTo>
                  <a:pt x="2703448" y="58058"/>
                </a:moveTo>
                <a:lnTo>
                  <a:pt x="2679718" y="71901"/>
                </a:lnTo>
                <a:lnTo>
                  <a:pt x="2703448" y="85744"/>
                </a:lnTo>
                <a:lnTo>
                  <a:pt x="2703448" y="58058"/>
                </a:lnTo>
                <a:close/>
              </a:path>
              <a:path w="2743834" h="144144">
                <a:moveTo>
                  <a:pt x="2711577" y="58058"/>
                </a:moveTo>
                <a:lnTo>
                  <a:pt x="2703448" y="58058"/>
                </a:lnTo>
                <a:lnTo>
                  <a:pt x="2703448" y="85744"/>
                </a:lnTo>
                <a:lnTo>
                  <a:pt x="2711577" y="85744"/>
                </a:lnTo>
                <a:lnTo>
                  <a:pt x="2711577" y="58058"/>
                </a:lnTo>
                <a:close/>
              </a:path>
              <a:path w="2743834" h="144144">
                <a:moveTo>
                  <a:pt x="2617563" y="0"/>
                </a:moveTo>
                <a:lnTo>
                  <a:pt x="2611453" y="400"/>
                </a:lnTo>
                <a:lnTo>
                  <a:pt x="2605938" y="3087"/>
                </a:lnTo>
                <a:lnTo>
                  <a:pt x="2601721" y="7893"/>
                </a:lnTo>
                <a:lnTo>
                  <a:pt x="2599668" y="13896"/>
                </a:lnTo>
                <a:lnTo>
                  <a:pt x="2600055" y="20006"/>
                </a:lnTo>
                <a:lnTo>
                  <a:pt x="2602704" y="25521"/>
                </a:lnTo>
                <a:lnTo>
                  <a:pt x="2607437" y="29737"/>
                </a:lnTo>
                <a:lnTo>
                  <a:pt x="2679718" y="71901"/>
                </a:lnTo>
                <a:lnTo>
                  <a:pt x="2703448" y="58058"/>
                </a:lnTo>
                <a:lnTo>
                  <a:pt x="2711577" y="58058"/>
                </a:lnTo>
                <a:lnTo>
                  <a:pt x="2711577" y="55899"/>
                </a:lnTo>
                <a:lnTo>
                  <a:pt x="2715890" y="55899"/>
                </a:lnTo>
                <a:lnTo>
                  <a:pt x="2623566" y="2051"/>
                </a:lnTo>
                <a:lnTo>
                  <a:pt x="261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39257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44" y="1075668"/>
                </a:moveTo>
                <a:lnTo>
                  <a:pt x="7768" y="1077722"/>
                </a:lnTo>
                <a:lnTo>
                  <a:pt x="3036" y="1081938"/>
                </a:lnTo>
                <a:lnTo>
                  <a:pt x="386" y="1087453"/>
                </a:lnTo>
                <a:lnTo>
                  <a:pt x="0" y="1093563"/>
                </a:lnTo>
                <a:lnTo>
                  <a:pt x="2053" y="1099565"/>
                </a:lnTo>
                <a:lnTo>
                  <a:pt x="71903" y="1219327"/>
                </a:lnTo>
                <a:lnTo>
                  <a:pt x="90421" y="1187577"/>
                </a:lnTo>
                <a:lnTo>
                  <a:pt x="55901" y="1187577"/>
                </a:lnTo>
                <a:lnTo>
                  <a:pt x="55901" y="1128286"/>
                </a:lnTo>
                <a:lnTo>
                  <a:pt x="29739" y="1083437"/>
                </a:lnTo>
                <a:lnTo>
                  <a:pt x="25521" y="1078704"/>
                </a:lnTo>
                <a:lnTo>
                  <a:pt x="19992" y="1076055"/>
                </a:lnTo>
                <a:lnTo>
                  <a:pt x="13844" y="1075668"/>
                </a:lnTo>
                <a:close/>
              </a:path>
              <a:path w="144145" h="1219835">
                <a:moveTo>
                  <a:pt x="55901" y="1128286"/>
                </a:moveTo>
                <a:lnTo>
                  <a:pt x="55901" y="1187577"/>
                </a:lnTo>
                <a:lnTo>
                  <a:pt x="87905" y="1187577"/>
                </a:lnTo>
                <a:lnTo>
                  <a:pt x="87905" y="1179449"/>
                </a:lnTo>
                <a:lnTo>
                  <a:pt x="58060" y="1179449"/>
                </a:lnTo>
                <a:lnTo>
                  <a:pt x="71903" y="1155718"/>
                </a:lnTo>
                <a:lnTo>
                  <a:pt x="55901" y="1128286"/>
                </a:lnTo>
                <a:close/>
              </a:path>
              <a:path w="144145" h="1219835">
                <a:moveTo>
                  <a:pt x="129909" y="1075668"/>
                </a:moveTo>
                <a:lnTo>
                  <a:pt x="123799" y="1076055"/>
                </a:lnTo>
                <a:lnTo>
                  <a:pt x="118284" y="1078704"/>
                </a:lnTo>
                <a:lnTo>
                  <a:pt x="114067" y="1083437"/>
                </a:lnTo>
                <a:lnTo>
                  <a:pt x="87905" y="1128286"/>
                </a:lnTo>
                <a:lnTo>
                  <a:pt x="87905" y="1187577"/>
                </a:lnTo>
                <a:lnTo>
                  <a:pt x="90421" y="1187577"/>
                </a:lnTo>
                <a:lnTo>
                  <a:pt x="141753" y="1099565"/>
                </a:lnTo>
                <a:lnTo>
                  <a:pt x="143805" y="1093563"/>
                </a:lnTo>
                <a:lnTo>
                  <a:pt x="143404" y="1087453"/>
                </a:lnTo>
                <a:lnTo>
                  <a:pt x="140717" y="1081938"/>
                </a:lnTo>
                <a:lnTo>
                  <a:pt x="135911" y="1077722"/>
                </a:lnTo>
                <a:lnTo>
                  <a:pt x="129909" y="1075668"/>
                </a:lnTo>
                <a:close/>
              </a:path>
              <a:path w="144145" h="1219835">
                <a:moveTo>
                  <a:pt x="71903" y="1155718"/>
                </a:moveTo>
                <a:lnTo>
                  <a:pt x="58060" y="1179449"/>
                </a:lnTo>
                <a:lnTo>
                  <a:pt x="85746" y="1179449"/>
                </a:lnTo>
                <a:lnTo>
                  <a:pt x="71903" y="1155718"/>
                </a:lnTo>
                <a:close/>
              </a:path>
              <a:path w="144145" h="1219835">
                <a:moveTo>
                  <a:pt x="87905" y="1128286"/>
                </a:moveTo>
                <a:lnTo>
                  <a:pt x="71903" y="1155718"/>
                </a:lnTo>
                <a:lnTo>
                  <a:pt x="85746" y="1179449"/>
                </a:lnTo>
                <a:lnTo>
                  <a:pt x="87905" y="1179449"/>
                </a:lnTo>
                <a:lnTo>
                  <a:pt x="87905" y="1128286"/>
                </a:lnTo>
                <a:close/>
              </a:path>
              <a:path w="144145" h="1219835">
                <a:moveTo>
                  <a:pt x="87905" y="0"/>
                </a:moveTo>
                <a:lnTo>
                  <a:pt x="55901" y="0"/>
                </a:lnTo>
                <a:lnTo>
                  <a:pt x="55901" y="1128286"/>
                </a:lnTo>
                <a:lnTo>
                  <a:pt x="71903" y="1155718"/>
                </a:lnTo>
                <a:lnTo>
                  <a:pt x="87905" y="11282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5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2234" y="4805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5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5435" h="144145">
                <a:moveTo>
                  <a:pt x="304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926" y="87903"/>
                </a:lnTo>
                <a:lnTo>
                  <a:pt x="304926" y="55899"/>
                </a:lnTo>
                <a:close/>
              </a:path>
              <a:path w="305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05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5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4434" y="4805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838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838835" h="144145">
                <a:moveTo>
                  <a:pt x="838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838326" y="87903"/>
                </a:lnTo>
                <a:lnTo>
                  <a:pt x="838326" y="55899"/>
                </a:lnTo>
                <a:close/>
              </a:path>
              <a:path w="838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838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838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2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243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6261" y="1757660"/>
            <a:ext cx="1562735" cy="144145"/>
          </a:xfrm>
          <a:custGeom>
            <a:avLst/>
            <a:gdLst/>
            <a:ahLst/>
            <a:cxnLst/>
            <a:rect l="l" t="t" r="r" b="b"/>
            <a:pathLst>
              <a:path w="1562735" h="144144">
                <a:moveTo>
                  <a:pt x="1498618" y="71901"/>
                </a:moveTo>
                <a:lnTo>
                  <a:pt x="1426337" y="114065"/>
                </a:lnTo>
                <a:lnTo>
                  <a:pt x="1421604" y="118282"/>
                </a:lnTo>
                <a:lnTo>
                  <a:pt x="1418955" y="123797"/>
                </a:lnTo>
                <a:lnTo>
                  <a:pt x="1418568" y="129907"/>
                </a:lnTo>
                <a:lnTo>
                  <a:pt x="1420622" y="135909"/>
                </a:lnTo>
                <a:lnTo>
                  <a:pt x="1424838" y="140715"/>
                </a:lnTo>
                <a:lnTo>
                  <a:pt x="1430353" y="143402"/>
                </a:lnTo>
                <a:lnTo>
                  <a:pt x="1436463" y="143803"/>
                </a:lnTo>
                <a:lnTo>
                  <a:pt x="1442465" y="141751"/>
                </a:lnTo>
                <a:lnTo>
                  <a:pt x="1534790" y="87903"/>
                </a:lnTo>
                <a:lnTo>
                  <a:pt x="1530477" y="87903"/>
                </a:lnTo>
                <a:lnTo>
                  <a:pt x="1530477" y="85744"/>
                </a:lnTo>
                <a:lnTo>
                  <a:pt x="1522349" y="85744"/>
                </a:lnTo>
                <a:lnTo>
                  <a:pt x="1498618" y="71901"/>
                </a:lnTo>
                <a:close/>
              </a:path>
              <a:path w="1562735" h="144144">
                <a:moveTo>
                  <a:pt x="1471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71186" y="87903"/>
                </a:lnTo>
                <a:lnTo>
                  <a:pt x="1498618" y="71901"/>
                </a:lnTo>
                <a:lnTo>
                  <a:pt x="1471186" y="55899"/>
                </a:lnTo>
                <a:close/>
              </a:path>
              <a:path w="1562735" h="144144">
                <a:moveTo>
                  <a:pt x="1534790" y="55899"/>
                </a:moveTo>
                <a:lnTo>
                  <a:pt x="1530477" y="55899"/>
                </a:lnTo>
                <a:lnTo>
                  <a:pt x="1530477" y="87903"/>
                </a:lnTo>
                <a:lnTo>
                  <a:pt x="1534790" y="87903"/>
                </a:lnTo>
                <a:lnTo>
                  <a:pt x="1562227" y="71901"/>
                </a:lnTo>
                <a:lnTo>
                  <a:pt x="1534790" y="55899"/>
                </a:lnTo>
                <a:close/>
              </a:path>
              <a:path w="1562735" h="144144">
                <a:moveTo>
                  <a:pt x="1522349" y="58058"/>
                </a:moveTo>
                <a:lnTo>
                  <a:pt x="1498618" y="71901"/>
                </a:lnTo>
                <a:lnTo>
                  <a:pt x="1522349" y="85744"/>
                </a:lnTo>
                <a:lnTo>
                  <a:pt x="1522349" y="58058"/>
                </a:lnTo>
                <a:close/>
              </a:path>
              <a:path w="1562735" h="144144">
                <a:moveTo>
                  <a:pt x="1530477" y="58058"/>
                </a:moveTo>
                <a:lnTo>
                  <a:pt x="1522349" y="58058"/>
                </a:lnTo>
                <a:lnTo>
                  <a:pt x="1522349" y="85744"/>
                </a:lnTo>
                <a:lnTo>
                  <a:pt x="1530477" y="85744"/>
                </a:lnTo>
                <a:lnTo>
                  <a:pt x="1530477" y="58058"/>
                </a:lnTo>
                <a:close/>
              </a:path>
              <a:path w="1562735" h="144144">
                <a:moveTo>
                  <a:pt x="1436463" y="0"/>
                </a:moveTo>
                <a:lnTo>
                  <a:pt x="1430353" y="400"/>
                </a:lnTo>
                <a:lnTo>
                  <a:pt x="1424838" y="3087"/>
                </a:lnTo>
                <a:lnTo>
                  <a:pt x="1420622" y="7893"/>
                </a:lnTo>
                <a:lnTo>
                  <a:pt x="1418568" y="13896"/>
                </a:lnTo>
                <a:lnTo>
                  <a:pt x="1418955" y="20006"/>
                </a:lnTo>
                <a:lnTo>
                  <a:pt x="1421604" y="25521"/>
                </a:lnTo>
                <a:lnTo>
                  <a:pt x="1426337" y="29737"/>
                </a:lnTo>
                <a:lnTo>
                  <a:pt x="1498618" y="71901"/>
                </a:lnTo>
                <a:lnTo>
                  <a:pt x="1522349" y="58058"/>
                </a:lnTo>
                <a:lnTo>
                  <a:pt x="1530477" y="58058"/>
                </a:lnTo>
                <a:lnTo>
                  <a:pt x="1530477" y="55899"/>
                </a:lnTo>
                <a:lnTo>
                  <a:pt x="1534790" y="55899"/>
                </a:lnTo>
                <a:lnTo>
                  <a:pt x="1442465" y="2051"/>
                </a:lnTo>
                <a:lnTo>
                  <a:pt x="1436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46" name="object 4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8970" y="2743961"/>
            <a:ext cx="2451100" cy="2514600"/>
          </a:xfrm>
          <a:custGeom>
            <a:avLst/>
            <a:gdLst/>
            <a:ahLst/>
            <a:cxnLst/>
            <a:rect l="l" t="t" r="r" b="b"/>
            <a:pathLst>
              <a:path w="2451100" h="2514600">
                <a:moveTo>
                  <a:pt x="2042159" y="0"/>
                </a:moveTo>
                <a:lnTo>
                  <a:pt x="408431" y="0"/>
                </a:lnTo>
                <a:lnTo>
                  <a:pt x="360803" y="2748"/>
                </a:lnTo>
                <a:lnTo>
                  <a:pt x="314788" y="10787"/>
                </a:lnTo>
                <a:lnTo>
                  <a:pt x="270692" y="23813"/>
                </a:lnTo>
                <a:lnTo>
                  <a:pt x="228822" y="41516"/>
                </a:lnTo>
                <a:lnTo>
                  <a:pt x="189484" y="63592"/>
                </a:lnTo>
                <a:lnTo>
                  <a:pt x="152986" y="89733"/>
                </a:lnTo>
                <a:lnTo>
                  <a:pt x="119634" y="119634"/>
                </a:lnTo>
                <a:lnTo>
                  <a:pt x="89733" y="152986"/>
                </a:lnTo>
                <a:lnTo>
                  <a:pt x="63592" y="189484"/>
                </a:lnTo>
                <a:lnTo>
                  <a:pt x="41516" y="228822"/>
                </a:lnTo>
                <a:lnTo>
                  <a:pt x="23813" y="270692"/>
                </a:lnTo>
                <a:lnTo>
                  <a:pt x="10787" y="314788"/>
                </a:lnTo>
                <a:lnTo>
                  <a:pt x="2748" y="360803"/>
                </a:lnTo>
                <a:lnTo>
                  <a:pt x="0" y="408432"/>
                </a:lnTo>
                <a:lnTo>
                  <a:pt x="0" y="2106168"/>
                </a:lnTo>
                <a:lnTo>
                  <a:pt x="2748" y="2153796"/>
                </a:lnTo>
                <a:lnTo>
                  <a:pt x="10787" y="2199811"/>
                </a:lnTo>
                <a:lnTo>
                  <a:pt x="23813" y="2243907"/>
                </a:lnTo>
                <a:lnTo>
                  <a:pt x="41516" y="2285777"/>
                </a:lnTo>
                <a:lnTo>
                  <a:pt x="63592" y="2325115"/>
                </a:lnTo>
                <a:lnTo>
                  <a:pt x="89733" y="2361613"/>
                </a:lnTo>
                <a:lnTo>
                  <a:pt x="119633" y="2394966"/>
                </a:lnTo>
                <a:lnTo>
                  <a:pt x="152986" y="2424866"/>
                </a:lnTo>
                <a:lnTo>
                  <a:pt x="189484" y="2451007"/>
                </a:lnTo>
                <a:lnTo>
                  <a:pt x="228822" y="2473083"/>
                </a:lnTo>
                <a:lnTo>
                  <a:pt x="270692" y="2490786"/>
                </a:lnTo>
                <a:lnTo>
                  <a:pt x="314788" y="2503812"/>
                </a:lnTo>
                <a:lnTo>
                  <a:pt x="360803" y="2511851"/>
                </a:lnTo>
                <a:lnTo>
                  <a:pt x="408431" y="2514600"/>
                </a:lnTo>
                <a:lnTo>
                  <a:pt x="2042159" y="2514600"/>
                </a:lnTo>
                <a:lnTo>
                  <a:pt x="2089788" y="2511851"/>
                </a:lnTo>
                <a:lnTo>
                  <a:pt x="2135803" y="2503812"/>
                </a:lnTo>
                <a:lnTo>
                  <a:pt x="2179899" y="2490786"/>
                </a:lnTo>
                <a:lnTo>
                  <a:pt x="2221769" y="2473083"/>
                </a:lnTo>
                <a:lnTo>
                  <a:pt x="2261107" y="2451007"/>
                </a:lnTo>
                <a:lnTo>
                  <a:pt x="2297605" y="2424866"/>
                </a:lnTo>
                <a:lnTo>
                  <a:pt x="2330958" y="2394966"/>
                </a:lnTo>
                <a:lnTo>
                  <a:pt x="2360858" y="2361613"/>
                </a:lnTo>
                <a:lnTo>
                  <a:pt x="2386999" y="2325115"/>
                </a:lnTo>
                <a:lnTo>
                  <a:pt x="2409075" y="2285777"/>
                </a:lnTo>
                <a:lnTo>
                  <a:pt x="2426778" y="2243907"/>
                </a:lnTo>
                <a:lnTo>
                  <a:pt x="2439804" y="2199811"/>
                </a:lnTo>
                <a:lnTo>
                  <a:pt x="2447843" y="2153796"/>
                </a:lnTo>
                <a:lnTo>
                  <a:pt x="2450592" y="2106168"/>
                </a:lnTo>
                <a:lnTo>
                  <a:pt x="2450592" y="408432"/>
                </a:lnTo>
                <a:lnTo>
                  <a:pt x="2447843" y="360803"/>
                </a:lnTo>
                <a:lnTo>
                  <a:pt x="2439804" y="314788"/>
                </a:lnTo>
                <a:lnTo>
                  <a:pt x="2426778" y="270692"/>
                </a:lnTo>
                <a:lnTo>
                  <a:pt x="2409075" y="228822"/>
                </a:lnTo>
                <a:lnTo>
                  <a:pt x="2386999" y="189484"/>
                </a:lnTo>
                <a:lnTo>
                  <a:pt x="2360858" y="152986"/>
                </a:lnTo>
                <a:lnTo>
                  <a:pt x="2330958" y="119634"/>
                </a:lnTo>
                <a:lnTo>
                  <a:pt x="2297605" y="89733"/>
                </a:lnTo>
                <a:lnTo>
                  <a:pt x="2261107" y="63592"/>
                </a:lnTo>
                <a:lnTo>
                  <a:pt x="2221769" y="41516"/>
                </a:lnTo>
                <a:lnTo>
                  <a:pt x="2179899" y="23813"/>
                </a:lnTo>
                <a:lnTo>
                  <a:pt x="2135803" y="10787"/>
                </a:lnTo>
                <a:lnTo>
                  <a:pt x="2089788" y="2748"/>
                </a:lnTo>
                <a:lnTo>
                  <a:pt x="20421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8970" y="2743961"/>
            <a:ext cx="2451100" cy="2514600"/>
          </a:xfrm>
          <a:custGeom>
            <a:avLst/>
            <a:gdLst/>
            <a:ahLst/>
            <a:cxnLst/>
            <a:rect l="l" t="t" r="r" b="b"/>
            <a:pathLst>
              <a:path w="2451100" h="2514600">
                <a:moveTo>
                  <a:pt x="0" y="408432"/>
                </a:moveTo>
                <a:lnTo>
                  <a:pt x="2748" y="360803"/>
                </a:lnTo>
                <a:lnTo>
                  <a:pt x="10787" y="314788"/>
                </a:lnTo>
                <a:lnTo>
                  <a:pt x="23813" y="270692"/>
                </a:lnTo>
                <a:lnTo>
                  <a:pt x="41516" y="228822"/>
                </a:lnTo>
                <a:lnTo>
                  <a:pt x="63592" y="189484"/>
                </a:lnTo>
                <a:lnTo>
                  <a:pt x="89733" y="152986"/>
                </a:lnTo>
                <a:lnTo>
                  <a:pt x="119634" y="119634"/>
                </a:lnTo>
                <a:lnTo>
                  <a:pt x="152986" y="89733"/>
                </a:lnTo>
                <a:lnTo>
                  <a:pt x="189484" y="63592"/>
                </a:lnTo>
                <a:lnTo>
                  <a:pt x="228822" y="41516"/>
                </a:lnTo>
                <a:lnTo>
                  <a:pt x="270692" y="23813"/>
                </a:lnTo>
                <a:lnTo>
                  <a:pt x="314788" y="10787"/>
                </a:lnTo>
                <a:lnTo>
                  <a:pt x="360803" y="2748"/>
                </a:lnTo>
                <a:lnTo>
                  <a:pt x="408431" y="0"/>
                </a:lnTo>
                <a:lnTo>
                  <a:pt x="2042159" y="0"/>
                </a:lnTo>
                <a:lnTo>
                  <a:pt x="2089788" y="2748"/>
                </a:lnTo>
                <a:lnTo>
                  <a:pt x="2135803" y="10787"/>
                </a:lnTo>
                <a:lnTo>
                  <a:pt x="2179899" y="23813"/>
                </a:lnTo>
                <a:lnTo>
                  <a:pt x="2221769" y="41516"/>
                </a:lnTo>
                <a:lnTo>
                  <a:pt x="2261107" y="63592"/>
                </a:lnTo>
                <a:lnTo>
                  <a:pt x="2297605" y="89733"/>
                </a:lnTo>
                <a:lnTo>
                  <a:pt x="2330958" y="119633"/>
                </a:lnTo>
                <a:lnTo>
                  <a:pt x="2360858" y="152986"/>
                </a:lnTo>
                <a:lnTo>
                  <a:pt x="2386999" y="189484"/>
                </a:lnTo>
                <a:lnTo>
                  <a:pt x="2409075" y="228822"/>
                </a:lnTo>
                <a:lnTo>
                  <a:pt x="2426778" y="270692"/>
                </a:lnTo>
                <a:lnTo>
                  <a:pt x="2439804" y="314788"/>
                </a:lnTo>
                <a:lnTo>
                  <a:pt x="2447843" y="360803"/>
                </a:lnTo>
                <a:lnTo>
                  <a:pt x="2450592" y="408432"/>
                </a:lnTo>
                <a:lnTo>
                  <a:pt x="2450592" y="2106168"/>
                </a:lnTo>
                <a:lnTo>
                  <a:pt x="2447843" y="2153796"/>
                </a:lnTo>
                <a:lnTo>
                  <a:pt x="2439804" y="2199811"/>
                </a:lnTo>
                <a:lnTo>
                  <a:pt x="2426778" y="2243907"/>
                </a:lnTo>
                <a:lnTo>
                  <a:pt x="2409075" y="2285777"/>
                </a:lnTo>
                <a:lnTo>
                  <a:pt x="2386999" y="2325115"/>
                </a:lnTo>
                <a:lnTo>
                  <a:pt x="2360858" y="2361613"/>
                </a:lnTo>
                <a:lnTo>
                  <a:pt x="2330958" y="2394966"/>
                </a:lnTo>
                <a:lnTo>
                  <a:pt x="2297605" y="2424866"/>
                </a:lnTo>
                <a:lnTo>
                  <a:pt x="2261107" y="2451007"/>
                </a:lnTo>
                <a:lnTo>
                  <a:pt x="2221769" y="2473083"/>
                </a:lnTo>
                <a:lnTo>
                  <a:pt x="2179899" y="2490786"/>
                </a:lnTo>
                <a:lnTo>
                  <a:pt x="2135803" y="2503812"/>
                </a:lnTo>
                <a:lnTo>
                  <a:pt x="2089788" y="2511851"/>
                </a:lnTo>
                <a:lnTo>
                  <a:pt x="2042159" y="2514600"/>
                </a:lnTo>
                <a:lnTo>
                  <a:pt x="408431" y="2514600"/>
                </a:lnTo>
                <a:lnTo>
                  <a:pt x="360803" y="2511851"/>
                </a:lnTo>
                <a:lnTo>
                  <a:pt x="314788" y="2503812"/>
                </a:lnTo>
                <a:lnTo>
                  <a:pt x="270692" y="2490786"/>
                </a:lnTo>
                <a:lnTo>
                  <a:pt x="228822" y="2473083"/>
                </a:lnTo>
                <a:lnTo>
                  <a:pt x="189484" y="2451007"/>
                </a:lnTo>
                <a:lnTo>
                  <a:pt x="152986" y="2424866"/>
                </a:lnTo>
                <a:lnTo>
                  <a:pt x="119633" y="2394966"/>
                </a:lnTo>
                <a:lnTo>
                  <a:pt x="89733" y="2361613"/>
                </a:lnTo>
                <a:lnTo>
                  <a:pt x="63592" y="2325115"/>
                </a:lnTo>
                <a:lnTo>
                  <a:pt x="41516" y="2285777"/>
                </a:lnTo>
                <a:lnTo>
                  <a:pt x="23813" y="2243907"/>
                </a:lnTo>
                <a:lnTo>
                  <a:pt x="10787" y="2199811"/>
                </a:lnTo>
                <a:lnTo>
                  <a:pt x="2748" y="2153796"/>
                </a:lnTo>
                <a:lnTo>
                  <a:pt x="0" y="2106168"/>
                </a:lnTo>
                <a:lnTo>
                  <a:pt x="0" y="4084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47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47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93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2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2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1308" y="3284485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3916" y="88459"/>
                </a:moveTo>
                <a:lnTo>
                  <a:pt x="168656" y="113907"/>
                </a:lnTo>
                <a:lnTo>
                  <a:pt x="163828" y="118052"/>
                </a:lnTo>
                <a:lnTo>
                  <a:pt x="161083" y="123543"/>
                </a:lnTo>
                <a:lnTo>
                  <a:pt x="160601" y="129676"/>
                </a:lnTo>
                <a:lnTo>
                  <a:pt x="162560" y="135751"/>
                </a:lnTo>
                <a:lnTo>
                  <a:pt x="166705" y="140525"/>
                </a:lnTo>
                <a:lnTo>
                  <a:pt x="172196" y="143275"/>
                </a:lnTo>
                <a:lnTo>
                  <a:pt x="178329" y="143787"/>
                </a:lnTo>
                <a:lnTo>
                  <a:pt x="184403" y="141847"/>
                </a:lnTo>
                <a:lnTo>
                  <a:pt x="277639" y="89396"/>
                </a:lnTo>
                <a:lnTo>
                  <a:pt x="273176" y="89396"/>
                </a:lnTo>
                <a:lnTo>
                  <a:pt x="213916" y="88459"/>
                </a:lnTo>
                <a:close/>
              </a:path>
              <a:path w="305434" h="144145">
                <a:moveTo>
                  <a:pt x="241652" y="72864"/>
                </a:moveTo>
                <a:lnTo>
                  <a:pt x="213916" y="88459"/>
                </a:lnTo>
                <a:lnTo>
                  <a:pt x="273176" y="89396"/>
                </a:lnTo>
                <a:lnTo>
                  <a:pt x="273215" y="86983"/>
                </a:lnTo>
                <a:lnTo>
                  <a:pt x="265048" y="86983"/>
                </a:lnTo>
                <a:lnTo>
                  <a:pt x="241652" y="72864"/>
                </a:lnTo>
                <a:close/>
              </a:path>
              <a:path w="305434" h="144145">
                <a:moveTo>
                  <a:pt x="180558" y="0"/>
                </a:moveTo>
                <a:lnTo>
                  <a:pt x="174434" y="305"/>
                </a:lnTo>
                <a:lnTo>
                  <a:pt x="168882" y="2897"/>
                </a:lnTo>
                <a:lnTo>
                  <a:pt x="164591" y="7608"/>
                </a:lnTo>
                <a:lnTo>
                  <a:pt x="162442" y="13559"/>
                </a:lnTo>
                <a:lnTo>
                  <a:pt x="162734" y="19688"/>
                </a:lnTo>
                <a:lnTo>
                  <a:pt x="165288" y="25271"/>
                </a:lnTo>
                <a:lnTo>
                  <a:pt x="169925" y="29579"/>
                </a:lnTo>
                <a:lnTo>
                  <a:pt x="214463" y="56455"/>
                </a:lnTo>
                <a:lnTo>
                  <a:pt x="273685" y="57392"/>
                </a:lnTo>
                <a:lnTo>
                  <a:pt x="273176" y="89396"/>
                </a:lnTo>
                <a:lnTo>
                  <a:pt x="277639" y="89396"/>
                </a:lnTo>
                <a:lnTo>
                  <a:pt x="305181" y="73902"/>
                </a:lnTo>
                <a:lnTo>
                  <a:pt x="186562" y="2147"/>
                </a:lnTo>
                <a:lnTo>
                  <a:pt x="180558" y="0"/>
                </a:lnTo>
                <a:close/>
              </a:path>
              <a:path w="305434" h="144145">
                <a:moveTo>
                  <a:pt x="507" y="53074"/>
                </a:moveTo>
                <a:lnTo>
                  <a:pt x="0" y="85078"/>
                </a:lnTo>
                <a:lnTo>
                  <a:pt x="213916" y="88459"/>
                </a:lnTo>
                <a:lnTo>
                  <a:pt x="241652" y="72864"/>
                </a:lnTo>
                <a:lnTo>
                  <a:pt x="214463" y="56455"/>
                </a:lnTo>
                <a:lnTo>
                  <a:pt x="507" y="53074"/>
                </a:lnTo>
                <a:close/>
              </a:path>
              <a:path w="305434" h="144145">
                <a:moveTo>
                  <a:pt x="265557" y="59424"/>
                </a:moveTo>
                <a:lnTo>
                  <a:pt x="241652" y="72864"/>
                </a:lnTo>
                <a:lnTo>
                  <a:pt x="265048" y="86983"/>
                </a:lnTo>
                <a:lnTo>
                  <a:pt x="265557" y="59424"/>
                </a:lnTo>
                <a:close/>
              </a:path>
              <a:path w="305434" h="144145">
                <a:moveTo>
                  <a:pt x="273652" y="59424"/>
                </a:moveTo>
                <a:lnTo>
                  <a:pt x="265557" y="59424"/>
                </a:lnTo>
                <a:lnTo>
                  <a:pt x="265048" y="86983"/>
                </a:lnTo>
                <a:lnTo>
                  <a:pt x="273215" y="86983"/>
                </a:lnTo>
                <a:lnTo>
                  <a:pt x="273652" y="59424"/>
                </a:lnTo>
                <a:close/>
              </a:path>
              <a:path w="305434" h="144145">
                <a:moveTo>
                  <a:pt x="214463" y="56455"/>
                </a:moveTo>
                <a:lnTo>
                  <a:pt x="241652" y="72864"/>
                </a:lnTo>
                <a:lnTo>
                  <a:pt x="265557" y="59424"/>
                </a:lnTo>
                <a:lnTo>
                  <a:pt x="273652" y="59424"/>
                </a:lnTo>
                <a:lnTo>
                  <a:pt x="273685" y="57392"/>
                </a:lnTo>
                <a:lnTo>
                  <a:pt x="214463" y="56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7961" y="1757660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4">
                <a:moveTo>
                  <a:pt x="2679718" y="71901"/>
                </a:moveTo>
                <a:lnTo>
                  <a:pt x="2607437" y="114065"/>
                </a:lnTo>
                <a:lnTo>
                  <a:pt x="2602704" y="118282"/>
                </a:lnTo>
                <a:lnTo>
                  <a:pt x="2600055" y="123797"/>
                </a:lnTo>
                <a:lnTo>
                  <a:pt x="2599668" y="129907"/>
                </a:lnTo>
                <a:lnTo>
                  <a:pt x="2601721" y="135909"/>
                </a:lnTo>
                <a:lnTo>
                  <a:pt x="2605938" y="140715"/>
                </a:lnTo>
                <a:lnTo>
                  <a:pt x="2611453" y="143402"/>
                </a:lnTo>
                <a:lnTo>
                  <a:pt x="2617563" y="143803"/>
                </a:lnTo>
                <a:lnTo>
                  <a:pt x="2623566" y="141751"/>
                </a:lnTo>
                <a:lnTo>
                  <a:pt x="2715890" y="87903"/>
                </a:lnTo>
                <a:lnTo>
                  <a:pt x="2711577" y="87903"/>
                </a:lnTo>
                <a:lnTo>
                  <a:pt x="2711577" y="85744"/>
                </a:lnTo>
                <a:lnTo>
                  <a:pt x="2703448" y="85744"/>
                </a:lnTo>
                <a:lnTo>
                  <a:pt x="2679718" y="71901"/>
                </a:lnTo>
                <a:close/>
              </a:path>
              <a:path w="2743834" h="144144">
                <a:moveTo>
                  <a:pt x="2652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652286" y="87903"/>
                </a:lnTo>
                <a:lnTo>
                  <a:pt x="2679718" y="71901"/>
                </a:lnTo>
                <a:lnTo>
                  <a:pt x="2652286" y="55899"/>
                </a:lnTo>
                <a:close/>
              </a:path>
              <a:path w="2743834" h="144144">
                <a:moveTo>
                  <a:pt x="2715890" y="55899"/>
                </a:moveTo>
                <a:lnTo>
                  <a:pt x="2711577" y="55899"/>
                </a:lnTo>
                <a:lnTo>
                  <a:pt x="2711577" y="87903"/>
                </a:lnTo>
                <a:lnTo>
                  <a:pt x="2715890" y="87903"/>
                </a:lnTo>
                <a:lnTo>
                  <a:pt x="2743327" y="71901"/>
                </a:lnTo>
                <a:lnTo>
                  <a:pt x="2715890" y="55899"/>
                </a:lnTo>
                <a:close/>
              </a:path>
              <a:path w="2743834" h="144144">
                <a:moveTo>
                  <a:pt x="2703448" y="58058"/>
                </a:moveTo>
                <a:lnTo>
                  <a:pt x="2679718" y="71901"/>
                </a:lnTo>
                <a:lnTo>
                  <a:pt x="2703448" y="85744"/>
                </a:lnTo>
                <a:lnTo>
                  <a:pt x="2703448" y="58058"/>
                </a:lnTo>
                <a:close/>
              </a:path>
              <a:path w="2743834" h="144144">
                <a:moveTo>
                  <a:pt x="2711577" y="58058"/>
                </a:moveTo>
                <a:lnTo>
                  <a:pt x="2703448" y="58058"/>
                </a:lnTo>
                <a:lnTo>
                  <a:pt x="2703448" y="85744"/>
                </a:lnTo>
                <a:lnTo>
                  <a:pt x="2711577" y="85744"/>
                </a:lnTo>
                <a:lnTo>
                  <a:pt x="2711577" y="58058"/>
                </a:lnTo>
                <a:close/>
              </a:path>
              <a:path w="2743834" h="144144">
                <a:moveTo>
                  <a:pt x="2617563" y="0"/>
                </a:moveTo>
                <a:lnTo>
                  <a:pt x="2611453" y="400"/>
                </a:lnTo>
                <a:lnTo>
                  <a:pt x="2605938" y="3087"/>
                </a:lnTo>
                <a:lnTo>
                  <a:pt x="2601721" y="7893"/>
                </a:lnTo>
                <a:lnTo>
                  <a:pt x="2599668" y="13896"/>
                </a:lnTo>
                <a:lnTo>
                  <a:pt x="2600055" y="20006"/>
                </a:lnTo>
                <a:lnTo>
                  <a:pt x="2602704" y="25521"/>
                </a:lnTo>
                <a:lnTo>
                  <a:pt x="2607437" y="29737"/>
                </a:lnTo>
                <a:lnTo>
                  <a:pt x="2679718" y="71901"/>
                </a:lnTo>
                <a:lnTo>
                  <a:pt x="2703448" y="58058"/>
                </a:lnTo>
                <a:lnTo>
                  <a:pt x="2711577" y="58058"/>
                </a:lnTo>
                <a:lnTo>
                  <a:pt x="2711577" y="55899"/>
                </a:lnTo>
                <a:lnTo>
                  <a:pt x="2715890" y="55899"/>
                </a:lnTo>
                <a:lnTo>
                  <a:pt x="2623566" y="2051"/>
                </a:lnTo>
                <a:lnTo>
                  <a:pt x="261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9257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44" y="1075668"/>
                </a:moveTo>
                <a:lnTo>
                  <a:pt x="7768" y="1077722"/>
                </a:lnTo>
                <a:lnTo>
                  <a:pt x="3036" y="1081938"/>
                </a:lnTo>
                <a:lnTo>
                  <a:pt x="386" y="1087453"/>
                </a:lnTo>
                <a:lnTo>
                  <a:pt x="0" y="1093563"/>
                </a:lnTo>
                <a:lnTo>
                  <a:pt x="2053" y="1099565"/>
                </a:lnTo>
                <a:lnTo>
                  <a:pt x="71903" y="1219327"/>
                </a:lnTo>
                <a:lnTo>
                  <a:pt x="90421" y="1187577"/>
                </a:lnTo>
                <a:lnTo>
                  <a:pt x="55901" y="1187577"/>
                </a:lnTo>
                <a:lnTo>
                  <a:pt x="55901" y="1128286"/>
                </a:lnTo>
                <a:lnTo>
                  <a:pt x="29739" y="1083437"/>
                </a:lnTo>
                <a:lnTo>
                  <a:pt x="25521" y="1078704"/>
                </a:lnTo>
                <a:lnTo>
                  <a:pt x="19992" y="1076055"/>
                </a:lnTo>
                <a:lnTo>
                  <a:pt x="13844" y="1075668"/>
                </a:lnTo>
                <a:close/>
              </a:path>
              <a:path w="144145" h="1219835">
                <a:moveTo>
                  <a:pt x="55901" y="1128286"/>
                </a:moveTo>
                <a:lnTo>
                  <a:pt x="55901" y="1187577"/>
                </a:lnTo>
                <a:lnTo>
                  <a:pt x="87905" y="1187577"/>
                </a:lnTo>
                <a:lnTo>
                  <a:pt x="87905" y="1179449"/>
                </a:lnTo>
                <a:lnTo>
                  <a:pt x="58060" y="1179449"/>
                </a:lnTo>
                <a:lnTo>
                  <a:pt x="71903" y="1155718"/>
                </a:lnTo>
                <a:lnTo>
                  <a:pt x="55901" y="1128286"/>
                </a:lnTo>
                <a:close/>
              </a:path>
              <a:path w="144145" h="1219835">
                <a:moveTo>
                  <a:pt x="129909" y="1075668"/>
                </a:moveTo>
                <a:lnTo>
                  <a:pt x="123799" y="1076055"/>
                </a:lnTo>
                <a:lnTo>
                  <a:pt x="118284" y="1078704"/>
                </a:lnTo>
                <a:lnTo>
                  <a:pt x="114067" y="1083437"/>
                </a:lnTo>
                <a:lnTo>
                  <a:pt x="87905" y="1128286"/>
                </a:lnTo>
                <a:lnTo>
                  <a:pt x="87905" y="1187577"/>
                </a:lnTo>
                <a:lnTo>
                  <a:pt x="90421" y="1187577"/>
                </a:lnTo>
                <a:lnTo>
                  <a:pt x="141753" y="1099565"/>
                </a:lnTo>
                <a:lnTo>
                  <a:pt x="143805" y="1093563"/>
                </a:lnTo>
                <a:lnTo>
                  <a:pt x="143404" y="1087453"/>
                </a:lnTo>
                <a:lnTo>
                  <a:pt x="140717" y="1081938"/>
                </a:lnTo>
                <a:lnTo>
                  <a:pt x="135911" y="1077722"/>
                </a:lnTo>
                <a:lnTo>
                  <a:pt x="129909" y="1075668"/>
                </a:lnTo>
                <a:close/>
              </a:path>
              <a:path w="144145" h="1219835">
                <a:moveTo>
                  <a:pt x="71903" y="1155718"/>
                </a:moveTo>
                <a:lnTo>
                  <a:pt x="58060" y="1179449"/>
                </a:lnTo>
                <a:lnTo>
                  <a:pt x="85746" y="1179449"/>
                </a:lnTo>
                <a:lnTo>
                  <a:pt x="71903" y="1155718"/>
                </a:lnTo>
                <a:close/>
              </a:path>
              <a:path w="144145" h="1219835">
                <a:moveTo>
                  <a:pt x="87905" y="1128286"/>
                </a:moveTo>
                <a:lnTo>
                  <a:pt x="71903" y="1155718"/>
                </a:lnTo>
                <a:lnTo>
                  <a:pt x="85746" y="1179449"/>
                </a:lnTo>
                <a:lnTo>
                  <a:pt x="87905" y="1179449"/>
                </a:lnTo>
                <a:lnTo>
                  <a:pt x="87905" y="1128286"/>
                </a:lnTo>
                <a:close/>
              </a:path>
              <a:path w="144145" h="1219835">
                <a:moveTo>
                  <a:pt x="87905" y="0"/>
                </a:moveTo>
                <a:lnTo>
                  <a:pt x="55901" y="0"/>
                </a:lnTo>
                <a:lnTo>
                  <a:pt x="55901" y="1128286"/>
                </a:lnTo>
                <a:lnTo>
                  <a:pt x="71903" y="1155718"/>
                </a:lnTo>
                <a:lnTo>
                  <a:pt x="87905" y="11282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5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2234" y="4805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5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5435" h="144145">
                <a:moveTo>
                  <a:pt x="304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926" y="87903"/>
                </a:lnTo>
                <a:lnTo>
                  <a:pt x="304926" y="55899"/>
                </a:lnTo>
                <a:close/>
              </a:path>
              <a:path w="305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05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5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4434" y="4805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838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838835" h="144145">
                <a:moveTo>
                  <a:pt x="838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838326" y="87903"/>
                </a:lnTo>
                <a:lnTo>
                  <a:pt x="838326" y="55899"/>
                </a:lnTo>
                <a:close/>
              </a:path>
              <a:path w="838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838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838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2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243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96261" y="1757660"/>
            <a:ext cx="1562735" cy="144145"/>
          </a:xfrm>
          <a:custGeom>
            <a:avLst/>
            <a:gdLst/>
            <a:ahLst/>
            <a:cxnLst/>
            <a:rect l="l" t="t" r="r" b="b"/>
            <a:pathLst>
              <a:path w="1562735" h="144144">
                <a:moveTo>
                  <a:pt x="1498618" y="71901"/>
                </a:moveTo>
                <a:lnTo>
                  <a:pt x="1426337" y="114065"/>
                </a:lnTo>
                <a:lnTo>
                  <a:pt x="1421604" y="118282"/>
                </a:lnTo>
                <a:lnTo>
                  <a:pt x="1418955" y="123797"/>
                </a:lnTo>
                <a:lnTo>
                  <a:pt x="1418568" y="129907"/>
                </a:lnTo>
                <a:lnTo>
                  <a:pt x="1420622" y="135909"/>
                </a:lnTo>
                <a:lnTo>
                  <a:pt x="1424838" y="140715"/>
                </a:lnTo>
                <a:lnTo>
                  <a:pt x="1430353" y="143402"/>
                </a:lnTo>
                <a:lnTo>
                  <a:pt x="1436463" y="143803"/>
                </a:lnTo>
                <a:lnTo>
                  <a:pt x="1442465" y="141751"/>
                </a:lnTo>
                <a:lnTo>
                  <a:pt x="1534790" y="87903"/>
                </a:lnTo>
                <a:lnTo>
                  <a:pt x="1530477" y="87903"/>
                </a:lnTo>
                <a:lnTo>
                  <a:pt x="1530477" y="85744"/>
                </a:lnTo>
                <a:lnTo>
                  <a:pt x="1522349" y="85744"/>
                </a:lnTo>
                <a:lnTo>
                  <a:pt x="1498618" y="71901"/>
                </a:lnTo>
                <a:close/>
              </a:path>
              <a:path w="1562735" h="144144">
                <a:moveTo>
                  <a:pt x="1471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71186" y="87903"/>
                </a:lnTo>
                <a:lnTo>
                  <a:pt x="1498618" y="71901"/>
                </a:lnTo>
                <a:lnTo>
                  <a:pt x="1471186" y="55899"/>
                </a:lnTo>
                <a:close/>
              </a:path>
              <a:path w="1562735" h="144144">
                <a:moveTo>
                  <a:pt x="1534790" y="55899"/>
                </a:moveTo>
                <a:lnTo>
                  <a:pt x="1530477" y="55899"/>
                </a:lnTo>
                <a:lnTo>
                  <a:pt x="1530477" y="87903"/>
                </a:lnTo>
                <a:lnTo>
                  <a:pt x="1534790" y="87903"/>
                </a:lnTo>
                <a:lnTo>
                  <a:pt x="1562227" y="71901"/>
                </a:lnTo>
                <a:lnTo>
                  <a:pt x="1534790" y="55899"/>
                </a:lnTo>
                <a:close/>
              </a:path>
              <a:path w="1562735" h="144144">
                <a:moveTo>
                  <a:pt x="1522349" y="58058"/>
                </a:moveTo>
                <a:lnTo>
                  <a:pt x="1498618" y="71901"/>
                </a:lnTo>
                <a:lnTo>
                  <a:pt x="1522349" y="85744"/>
                </a:lnTo>
                <a:lnTo>
                  <a:pt x="1522349" y="58058"/>
                </a:lnTo>
                <a:close/>
              </a:path>
              <a:path w="1562735" h="144144">
                <a:moveTo>
                  <a:pt x="1530477" y="58058"/>
                </a:moveTo>
                <a:lnTo>
                  <a:pt x="1522349" y="58058"/>
                </a:lnTo>
                <a:lnTo>
                  <a:pt x="1522349" y="85744"/>
                </a:lnTo>
                <a:lnTo>
                  <a:pt x="1530477" y="85744"/>
                </a:lnTo>
                <a:lnTo>
                  <a:pt x="1530477" y="58058"/>
                </a:lnTo>
                <a:close/>
              </a:path>
              <a:path w="1562735" h="144144">
                <a:moveTo>
                  <a:pt x="1436463" y="0"/>
                </a:moveTo>
                <a:lnTo>
                  <a:pt x="1430353" y="400"/>
                </a:lnTo>
                <a:lnTo>
                  <a:pt x="1424838" y="3087"/>
                </a:lnTo>
                <a:lnTo>
                  <a:pt x="1420622" y="7893"/>
                </a:lnTo>
                <a:lnTo>
                  <a:pt x="1418568" y="13896"/>
                </a:lnTo>
                <a:lnTo>
                  <a:pt x="1418955" y="20006"/>
                </a:lnTo>
                <a:lnTo>
                  <a:pt x="1421604" y="25521"/>
                </a:lnTo>
                <a:lnTo>
                  <a:pt x="1426337" y="29737"/>
                </a:lnTo>
                <a:lnTo>
                  <a:pt x="1498618" y="71901"/>
                </a:lnTo>
                <a:lnTo>
                  <a:pt x="1522349" y="58058"/>
                </a:lnTo>
                <a:lnTo>
                  <a:pt x="1530477" y="58058"/>
                </a:lnTo>
                <a:lnTo>
                  <a:pt x="1530477" y="55899"/>
                </a:lnTo>
                <a:lnTo>
                  <a:pt x="1534790" y="55899"/>
                </a:lnTo>
                <a:lnTo>
                  <a:pt x="1442465" y="2051"/>
                </a:lnTo>
                <a:lnTo>
                  <a:pt x="1436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16939" y="941323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38573" y="941323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58058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3486658" y="36183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438400"/>
            <a:ext cx="4273550" cy="1905000"/>
          </a:xfrm>
          <a:custGeom>
            <a:avLst/>
            <a:gdLst/>
            <a:ahLst/>
            <a:cxnLst/>
            <a:rect l="l" t="t" r="r" b="b"/>
            <a:pathLst>
              <a:path w="4273550" h="1905000">
                <a:moveTo>
                  <a:pt x="3955796" y="0"/>
                </a:moveTo>
                <a:lnTo>
                  <a:pt x="317500" y="0"/>
                </a:lnTo>
                <a:lnTo>
                  <a:pt x="270573" y="3441"/>
                </a:lnTo>
                <a:lnTo>
                  <a:pt x="225788" y="13439"/>
                </a:lnTo>
                <a:lnTo>
                  <a:pt x="183634" y="29503"/>
                </a:lnTo>
                <a:lnTo>
                  <a:pt x="144601" y="51141"/>
                </a:lnTo>
                <a:lnTo>
                  <a:pt x="109181" y="77865"/>
                </a:lnTo>
                <a:lnTo>
                  <a:pt x="77865" y="109181"/>
                </a:lnTo>
                <a:lnTo>
                  <a:pt x="51141" y="144601"/>
                </a:lnTo>
                <a:lnTo>
                  <a:pt x="29503" y="183634"/>
                </a:lnTo>
                <a:lnTo>
                  <a:pt x="13439" y="225788"/>
                </a:lnTo>
                <a:lnTo>
                  <a:pt x="3441" y="270573"/>
                </a:lnTo>
                <a:lnTo>
                  <a:pt x="0" y="317500"/>
                </a:lnTo>
                <a:lnTo>
                  <a:pt x="0" y="1587500"/>
                </a:lnTo>
                <a:lnTo>
                  <a:pt x="3441" y="1634426"/>
                </a:lnTo>
                <a:lnTo>
                  <a:pt x="13439" y="1679211"/>
                </a:lnTo>
                <a:lnTo>
                  <a:pt x="29503" y="1721365"/>
                </a:lnTo>
                <a:lnTo>
                  <a:pt x="51141" y="1760398"/>
                </a:lnTo>
                <a:lnTo>
                  <a:pt x="77865" y="1795818"/>
                </a:lnTo>
                <a:lnTo>
                  <a:pt x="109181" y="1827134"/>
                </a:lnTo>
                <a:lnTo>
                  <a:pt x="144601" y="1853858"/>
                </a:lnTo>
                <a:lnTo>
                  <a:pt x="183634" y="1875496"/>
                </a:lnTo>
                <a:lnTo>
                  <a:pt x="225788" y="1891560"/>
                </a:lnTo>
                <a:lnTo>
                  <a:pt x="270573" y="1901558"/>
                </a:lnTo>
                <a:lnTo>
                  <a:pt x="317500" y="1905000"/>
                </a:lnTo>
                <a:lnTo>
                  <a:pt x="3955796" y="1905000"/>
                </a:lnTo>
                <a:lnTo>
                  <a:pt x="4002722" y="1901558"/>
                </a:lnTo>
                <a:lnTo>
                  <a:pt x="4047507" y="1891560"/>
                </a:lnTo>
                <a:lnTo>
                  <a:pt x="4089661" y="1875496"/>
                </a:lnTo>
                <a:lnTo>
                  <a:pt x="4128694" y="1853858"/>
                </a:lnTo>
                <a:lnTo>
                  <a:pt x="4164114" y="1827134"/>
                </a:lnTo>
                <a:lnTo>
                  <a:pt x="4195430" y="1795818"/>
                </a:lnTo>
                <a:lnTo>
                  <a:pt x="4222154" y="1760398"/>
                </a:lnTo>
                <a:lnTo>
                  <a:pt x="4243792" y="1721365"/>
                </a:lnTo>
                <a:lnTo>
                  <a:pt x="4259856" y="1679211"/>
                </a:lnTo>
                <a:lnTo>
                  <a:pt x="4269854" y="1634426"/>
                </a:lnTo>
                <a:lnTo>
                  <a:pt x="4273296" y="1587500"/>
                </a:lnTo>
                <a:lnTo>
                  <a:pt x="4273296" y="317500"/>
                </a:lnTo>
                <a:lnTo>
                  <a:pt x="4269854" y="270573"/>
                </a:lnTo>
                <a:lnTo>
                  <a:pt x="4259856" y="225788"/>
                </a:lnTo>
                <a:lnTo>
                  <a:pt x="4243792" y="183634"/>
                </a:lnTo>
                <a:lnTo>
                  <a:pt x="4222154" y="144601"/>
                </a:lnTo>
                <a:lnTo>
                  <a:pt x="4195430" y="109181"/>
                </a:lnTo>
                <a:lnTo>
                  <a:pt x="4164114" y="77865"/>
                </a:lnTo>
                <a:lnTo>
                  <a:pt x="4128694" y="51141"/>
                </a:lnTo>
                <a:lnTo>
                  <a:pt x="4089661" y="29503"/>
                </a:lnTo>
                <a:lnTo>
                  <a:pt x="4047507" y="13439"/>
                </a:lnTo>
                <a:lnTo>
                  <a:pt x="4002722" y="3441"/>
                </a:lnTo>
                <a:lnTo>
                  <a:pt x="39557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2438400"/>
            <a:ext cx="4273550" cy="1905000"/>
          </a:xfrm>
          <a:custGeom>
            <a:avLst/>
            <a:gdLst/>
            <a:ahLst/>
            <a:cxnLst/>
            <a:rect l="l" t="t" r="r" b="b"/>
            <a:pathLst>
              <a:path w="4273550" h="1905000">
                <a:moveTo>
                  <a:pt x="0" y="317500"/>
                </a:moveTo>
                <a:lnTo>
                  <a:pt x="3441" y="270573"/>
                </a:lnTo>
                <a:lnTo>
                  <a:pt x="13439" y="225788"/>
                </a:lnTo>
                <a:lnTo>
                  <a:pt x="29503" y="183634"/>
                </a:lnTo>
                <a:lnTo>
                  <a:pt x="51141" y="144601"/>
                </a:lnTo>
                <a:lnTo>
                  <a:pt x="77865" y="109181"/>
                </a:lnTo>
                <a:lnTo>
                  <a:pt x="109181" y="77865"/>
                </a:lnTo>
                <a:lnTo>
                  <a:pt x="144601" y="51141"/>
                </a:lnTo>
                <a:lnTo>
                  <a:pt x="183634" y="29503"/>
                </a:lnTo>
                <a:lnTo>
                  <a:pt x="225788" y="13439"/>
                </a:lnTo>
                <a:lnTo>
                  <a:pt x="270573" y="3441"/>
                </a:lnTo>
                <a:lnTo>
                  <a:pt x="317500" y="0"/>
                </a:lnTo>
                <a:lnTo>
                  <a:pt x="3955796" y="0"/>
                </a:lnTo>
                <a:lnTo>
                  <a:pt x="4002722" y="3441"/>
                </a:lnTo>
                <a:lnTo>
                  <a:pt x="4047507" y="13439"/>
                </a:lnTo>
                <a:lnTo>
                  <a:pt x="4089661" y="29503"/>
                </a:lnTo>
                <a:lnTo>
                  <a:pt x="4128694" y="51141"/>
                </a:lnTo>
                <a:lnTo>
                  <a:pt x="4164114" y="77865"/>
                </a:lnTo>
                <a:lnTo>
                  <a:pt x="4195430" y="109181"/>
                </a:lnTo>
                <a:lnTo>
                  <a:pt x="4222154" y="144601"/>
                </a:lnTo>
                <a:lnTo>
                  <a:pt x="4243792" y="183634"/>
                </a:lnTo>
                <a:lnTo>
                  <a:pt x="4259856" y="225788"/>
                </a:lnTo>
                <a:lnTo>
                  <a:pt x="4269854" y="270573"/>
                </a:lnTo>
                <a:lnTo>
                  <a:pt x="4273296" y="317500"/>
                </a:lnTo>
                <a:lnTo>
                  <a:pt x="4273296" y="1587500"/>
                </a:lnTo>
                <a:lnTo>
                  <a:pt x="4269854" y="1634426"/>
                </a:lnTo>
                <a:lnTo>
                  <a:pt x="4259856" y="1679211"/>
                </a:lnTo>
                <a:lnTo>
                  <a:pt x="4243792" y="1721365"/>
                </a:lnTo>
                <a:lnTo>
                  <a:pt x="4222154" y="1760398"/>
                </a:lnTo>
                <a:lnTo>
                  <a:pt x="4195430" y="1795818"/>
                </a:lnTo>
                <a:lnTo>
                  <a:pt x="4164114" y="1827134"/>
                </a:lnTo>
                <a:lnTo>
                  <a:pt x="4128694" y="1853858"/>
                </a:lnTo>
                <a:lnTo>
                  <a:pt x="4089661" y="1875496"/>
                </a:lnTo>
                <a:lnTo>
                  <a:pt x="4047507" y="1891560"/>
                </a:lnTo>
                <a:lnTo>
                  <a:pt x="4002722" y="1901558"/>
                </a:lnTo>
                <a:lnTo>
                  <a:pt x="3955796" y="1905000"/>
                </a:lnTo>
                <a:lnTo>
                  <a:pt x="317500" y="1905000"/>
                </a:lnTo>
                <a:lnTo>
                  <a:pt x="270573" y="1901558"/>
                </a:lnTo>
                <a:lnTo>
                  <a:pt x="225788" y="1891560"/>
                </a:lnTo>
                <a:lnTo>
                  <a:pt x="183634" y="1875496"/>
                </a:lnTo>
                <a:lnTo>
                  <a:pt x="144601" y="1853858"/>
                </a:lnTo>
                <a:lnTo>
                  <a:pt x="109181" y="1827134"/>
                </a:lnTo>
                <a:lnTo>
                  <a:pt x="77865" y="1795818"/>
                </a:lnTo>
                <a:lnTo>
                  <a:pt x="51141" y="1760398"/>
                </a:lnTo>
                <a:lnTo>
                  <a:pt x="29503" y="1721365"/>
                </a:lnTo>
                <a:lnTo>
                  <a:pt x="13439" y="1679211"/>
                </a:lnTo>
                <a:lnTo>
                  <a:pt x="3441" y="1634426"/>
                </a:lnTo>
                <a:lnTo>
                  <a:pt x="0" y="1587500"/>
                </a:lnTo>
                <a:lnTo>
                  <a:pt x="0" y="317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47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47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1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23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1308" y="3284485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3916" y="88459"/>
                </a:moveTo>
                <a:lnTo>
                  <a:pt x="168656" y="113907"/>
                </a:lnTo>
                <a:lnTo>
                  <a:pt x="163828" y="118052"/>
                </a:lnTo>
                <a:lnTo>
                  <a:pt x="161083" y="123543"/>
                </a:lnTo>
                <a:lnTo>
                  <a:pt x="160601" y="129676"/>
                </a:lnTo>
                <a:lnTo>
                  <a:pt x="162560" y="135751"/>
                </a:lnTo>
                <a:lnTo>
                  <a:pt x="166705" y="140525"/>
                </a:lnTo>
                <a:lnTo>
                  <a:pt x="172196" y="143275"/>
                </a:lnTo>
                <a:lnTo>
                  <a:pt x="178329" y="143787"/>
                </a:lnTo>
                <a:lnTo>
                  <a:pt x="184403" y="141847"/>
                </a:lnTo>
                <a:lnTo>
                  <a:pt x="277639" y="89396"/>
                </a:lnTo>
                <a:lnTo>
                  <a:pt x="273176" y="89396"/>
                </a:lnTo>
                <a:lnTo>
                  <a:pt x="213916" y="88459"/>
                </a:lnTo>
                <a:close/>
              </a:path>
              <a:path w="305434" h="144145">
                <a:moveTo>
                  <a:pt x="241652" y="72864"/>
                </a:moveTo>
                <a:lnTo>
                  <a:pt x="213916" y="88459"/>
                </a:lnTo>
                <a:lnTo>
                  <a:pt x="273176" y="89396"/>
                </a:lnTo>
                <a:lnTo>
                  <a:pt x="273215" y="86983"/>
                </a:lnTo>
                <a:lnTo>
                  <a:pt x="265048" y="86983"/>
                </a:lnTo>
                <a:lnTo>
                  <a:pt x="241652" y="72864"/>
                </a:lnTo>
                <a:close/>
              </a:path>
              <a:path w="305434" h="144145">
                <a:moveTo>
                  <a:pt x="180558" y="0"/>
                </a:moveTo>
                <a:lnTo>
                  <a:pt x="174434" y="305"/>
                </a:lnTo>
                <a:lnTo>
                  <a:pt x="168882" y="2897"/>
                </a:lnTo>
                <a:lnTo>
                  <a:pt x="164591" y="7608"/>
                </a:lnTo>
                <a:lnTo>
                  <a:pt x="162442" y="13559"/>
                </a:lnTo>
                <a:lnTo>
                  <a:pt x="162734" y="19688"/>
                </a:lnTo>
                <a:lnTo>
                  <a:pt x="165288" y="25271"/>
                </a:lnTo>
                <a:lnTo>
                  <a:pt x="169925" y="29579"/>
                </a:lnTo>
                <a:lnTo>
                  <a:pt x="214463" y="56455"/>
                </a:lnTo>
                <a:lnTo>
                  <a:pt x="273685" y="57392"/>
                </a:lnTo>
                <a:lnTo>
                  <a:pt x="273176" y="89396"/>
                </a:lnTo>
                <a:lnTo>
                  <a:pt x="277639" y="89396"/>
                </a:lnTo>
                <a:lnTo>
                  <a:pt x="305181" y="73902"/>
                </a:lnTo>
                <a:lnTo>
                  <a:pt x="186562" y="2147"/>
                </a:lnTo>
                <a:lnTo>
                  <a:pt x="180558" y="0"/>
                </a:lnTo>
                <a:close/>
              </a:path>
              <a:path w="305434" h="144145">
                <a:moveTo>
                  <a:pt x="507" y="53074"/>
                </a:moveTo>
                <a:lnTo>
                  <a:pt x="0" y="85078"/>
                </a:lnTo>
                <a:lnTo>
                  <a:pt x="213916" y="88459"/>
                </a:lnTo>
                <a:lnTo>
                  <a:pt x="241652" y="72864"/>
                </a:lnTo>
                <a:lnTo>
                  <a:pt x="214463" y="56455"/>
                </a:lnTo>
                <a:lnTo>
                  <a:pt x="507" y="53074"/>
                </a:lnTo>
                <a:close/>
              </a:path>
              <a:path w="305434" h="144145">
                <a:moveTo>
                  <a:pt x="265557" y="59424"/>
                </a:moveTo>
                <a:lnTo>
                  <a:pt x="241652" y="72864"/>
                </a:lnTo>
                <a:lnTo>
                  <a:pt x="265048" y="86983"/>
                </a:lnTo>
                <a:lnTo>
                  <a:pt x="265557" y="59424"/>
                </a:lnTo>
                <a:close/>
              </a:path>
              <a:path w="305434" h="144145">
                <a:moveTo>
                  <a:pt x="273652" y="59424"/>
                </a:moveTo>
                <a:lnTo>
                  <a:pt x="265557" y="59424"/>
                </a:lnTo>
                <a:lnTo>
                  <a:pt x="265048" y="86983"/>
                </a:lnTo>
                <a:lnTo>
                  <a:pt x="273215" y="86983"/>
                </a:lnTo>
                <a:lnTo>
                  <a:pt x="273652" y="59424"/>
                </a:lnTo>
                <a:close/>
              </a:path>
              <a:path w="305434" h="144145">
                <a:moveTo>
                  <a:pt x="214463" y="56455"/>
                </a:moveTo>
                <a:lnTo>
                  <a:pt x="241652" y="72864"/>
                </a:lnTo>
                <a:lnTo>
                  <a:pt x="265557" y="59424"/>
                </a:lnTo>
                <a:lnTo>
                  <a:pt x="273652" y="59424"/>
                </a:lnTo>
                <a:lnTo>
                  <a:pt x="273685" y="57392"/>
                </a:lnTo>
                <a:lnTo>
                  <a:pt x="214463" y="56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7961" y="1757660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4">
                <a:moveTo>
                  <a:pt x="2679718" y="71901"/>
                </a:moveTo>
                <a:lnTo>
                  <a:pt x="2607437" y="114065"/>
                </a:lnTo>
                <a:lnTo>
                  <a:pt x="2602704" y="118282"/>
                </a:lnTo>
                <a:lnTo>
                  <a:pt x="2600055" y="123797"/>
                </a:lnTo>
                <a:lnTo>
                  <a:pt x="2599668" y="129907"/>
                </a:lnTo>
                <a:lnTo>
                  <a:pt x="2601721" y="135909"/>
                </a:lnTo>
                <a:lnTo>
                  <a:pt x="2605938" y="140715"/>
                </a:lnTo>
                <a:lnTo>
                  <a:pt x="2611453" y="143402"/>
                </a:lnTo>
                <a:lnTo>
                  <a:pt x="2617563" y="143803"/>
                </a:lnTo>
                <a:lnTo>
                  <a:pt x="2623566" y="141751"/>
                </a:lnTo>
                <a:lnTo>
                  <a:pt x="2715890" y="87903"/>
                </a:lnTo>
                <a:lnTo>
                  <a:pt x="2711577" y="87903"/>
                </a:lnTo>
                <a:lnTo>
                  <a:pt x="2711577" y="85744"/>
                </a:lnTo>
                <a:lnTo>
                  <a:pt x="2703448" y="85744"/>
                </a:lnTo>
                <a:lnTo>
                  <a:pt x="2679718" y="71901"/>
                </a:lnTo>
                <a:close/>
              </a:path>
              <a:path w="2743834" h="144144">
                <a:moveTo>
                  <a:pt x="2652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652286" y="87903"/>
                </a:lnTo>
                <a:lnTo>
                  <a:pt x="2679718" y="71901"/>
                </a:lnTo>
                <a:lnTo>
                  <a:pt x="2652286" y="55899"/>
                </a:lnTo>
                <a:close/>
              </a:path>
              <a:path w="2743834" h="144144">
                <a:moveTo>
                  <a:pt x="2715890" y="55899"/>
                </a:moveTo>
                <a:lnTo>
                  <a:pt x="2711577" y="55899"/>
                </a:lnTo>
                <a:lnTo>
                  <a:pt x="2711577" y="87903"/>
                </a:lnTo>
                <a:lnTo>
                  <a:pt x="2715890" y="87903"/>
                </a:lnTo>
                <a:lnTo>
                  <a:pt x="2743327" y="71901"/>
                </a:lnTo>
                <a:lnTo>
                  <a:pt x="2715890" y="55899"/>
                </a:lnTo>
                <a:close/>
              </a:path>
              <a:path w="2743834" h="144144">
                <a:moveTo>
                  <a:pt x="2703448" y="58058"/>
                </a:moveTo>
                <a:lnTo>
                  <a:pt x="2679718" y="71901"/>
                </a:lnTo>
                <a:lnTo>
                  <a:pt x="2703448" y="85744"/>
                </a:lnTo>
                <a:lnTo>
                  <a:pt x="2703448" y="58058"/>
                </a:lnTo>
                <a:close/>
              </a:path>
              <a:path w="2743834" h="144144">
                <a:moveTo>
                  <a:pt x="2711577" y="58058"/>
                </a:moveTo>
                <a:lnTo>
                  <a:pt x="2703448" y="58058"/>
                </a:lnTo>
                <a:lnTo>
                  <a:pt x="2703448" y="85744"/>
                </a:lnTo>
                <a:lnTo>
                  <a:pt x="2711577" y="85744"/>
                </a:lnTo>
                <a:lnTo>
                  <a:pt x="2711577" y="58058"/>
                </a:lnTo>
                <a:close/>
              </a:path>
              <a:path w="2743834" h="144144">
                <a:moveTo>
                  <a:pt x="2617563" y="0"/>
                </a:moveTo>
                <a:lnTo>
                  <a:pt x="2611453" y="400"/>
                </a:lnTo>
                <a:lnTo>
                  <a:pt x="2605938" y="3087"/>
                </a:lnTo>
                <a:lnTo>
                  <a:pt x="2601721" y="7893"/>
                </a:lnTo>
                <a:lnTo>
                  <a:pt x="2599668" y="13896"/>
                </a:lnTo>
                <a:lnTo>
                  <a:pt x="2600055" y="20006"/>
                </a:lnTo>
                <a:lnTo>
                  <a:pt x="2602704" y="25521"/>
                </a:lnTo>
                <a:lnTo>
                  <a:pt x="2607437" y="29737"/>
                </a:lnTo>
                <a:lnTo>
                  <a:pt x="2679718" y="71901"/>
                </a:lnTo>
                <a:lnTo>
                  <a:pt x="2703448" y="58058"/>
                </a:lnTo>
                <a:lnTo>
                  <a:pt x="2711577" y="58058"/>
                </a:lnTo>
                <a:lnTo>
                  <a:pt x="2711577" y="55899"/>
                </a:lnTo>
                <a:lnTo>
                  <a:pt x="2715890" y="55899"/>
                </a:lnTo>
                <a:lnTo>
                  <a:pt x="2623566" y="2051"/>
                </a:lnTo>
                <a:lnTo>
                  <a:pt x="261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9257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44" y="1075668"/>
                </a:moveTo>
                <a:lnTo>
                  <a:pt x="7768" y="1077722"/>
                </a:lnTo>
                <a:lnTo>
                  <a:pt x="3036" y="1081938"/>
                </a:lnTo>
                <a:lnTo>
                  <a:pt x="386" y="1087453"/>
                </a:lnTo>
                <a:lnTo>
                  <a:pt x="0" y="1093563"/>
                </a:lnTo>
                <a:lnTo>
                  <a:pt x="2053" y="1099565"/>
                </a:lnTo>
                <a:lnTo>
                  <a:pt x="71903" y="1219327"/>
                </a:lnTo>
                <a:lnTo>
                  <a:pt x="90421" y="1187577"/>
                </a:lnTo>
                <a:lnTo>
                  <a:pt x="55901" y="1187577"/>
                </a:lnTo>
                <a:lnTo>
                  <a:pt x="55901" y="1128286"/>
                </a:lnTo>
                <a:lnTo>
                  <a:pt x="29739" y="1083437"/>
                </a:lnTo>
                <a:lnTo>
                  <a:pt x="25521" y="1078704"/>
                </a:lnTo>
                <a:lnTo>
                  <a:pt x="19992" y="1076055"/>
                </a:lnTo>
                <a:lnTo>
                  <a:pt x="13844" y="1075668"/>
                </a:lnTo>
                <a:close/>
              </a:path>
              <a:path w="144145" h="1219835">
                <a:moveTo>
                  <a:pt x="55901" y="1128286"/>
                </a:moveTo>
                <a:lnTo>
                  <a:pt x="55901" y="1187577"/>
                </a:lnTo>
                <a:lnTo>
                  <a:pt x="87905" y="1187577"/>
                </a:lnTo>
                <a:lnTo>
                  <a:pt x="87905" y="1179449"/>
                </a:lnTo>
                <a:lnTo>
                  <a:pt x="58060" y="1179449"/>
                </a:lnTo>
                <a:lnTo>
                  <a:pt x="71903" y="1155718"/>
                </a:lnTo>
                <a:lnTo>
                  <a:pt x="55901" y="1128286"/>
                </a:lnTo>
                <a:close/>
              </a:path>
              <a:path w="144145" h="1219835">
                <a:moveTo>
                  <a:pt x="129909" y="1075668"/>
                </a:moveTo>
                <a:lnTo>
                  <a:pt x="123799" y="1076055"/>
                </a:lnTo>
                <a:lnTo>
                  <a:pt x="118284" y="1078704"/>
                </a:lnTo>
                <a:lnTo>
                  <a:pt x="114067" y="1083437"/>
                </a:lnTo>
                <a:lnTo>
                  <a:pt x="87905" y="1128286"/>
                </a:lnTo>
                <a:lnTo>
                  <a:pt x="87905" y="1187577"/>
                </a:lnTo>
                <a:lnTo>
                  <a:pt x="90421" y="1187577"/>
                </a:lnTo>
                <a:lnTo>
                  <a:pt x="141753" y="1099565"/>
                </a:lnTo>
                <a:lnTo>
                  <a:pt x="143805" y="1093563"/>
                </a:lnTo>
                <a:lnTo>
                  <a:pt x="143404" y="1087453"/>
                </a:lnTo>
                <a:lnTo>
                  <a:pt x="140717" y="1081938"/>
                </a:lnTo>
                <a:lnTo>
                  <a:pt x="135911" y="1077722"/>
                </a:lnTo>
                <a:lnTo>
                  <a:pt x="129909" y="1075668"/>
                </a:lnTo>
                <a:close/>
              </a:path>
              <a:path w="144145" h="1219835">
                <a:moveTo>
                  <a:pt x="71903" y="1155718"/>
                </a:moveTo>
                <a:lnTo>
                  <a:pt x="58060" y="1179449"/>
                </a:lnTo>
                <a:lnTo>
                  <a:pt x="85746" y="1179449"/>
                </a:lnTo>
                <a:lnTo>
                  <a:pt x="71903" y="1155718"/>
                </a:lnTo>
                <a:close/>
              </a:path>
              <a:path w="144145" h="1219835">
                <a:moveTo>
                  <a:pt x="87905" y="1128286"/>
                </a:moveTo>
                <a:lnTo>
                  <a:pt x="71903" y="1155718"/>
                </a:lnTo>
                <a:lnTo>
                  <a:pt x="85746" y="1179449"/>
                </a:lnTo>
                <a:lnTo>
                  <a:pt x="87905" y="1179449"/>
                </a:lnTo>
                <a:lnTo>
                  <a:pt x="87905" y="1128286"/>
                </a:lnTo>
                <a:close/>
              </a:path>
              <a:path w="144145" h="1219835">
                <a:moveTo>
                  <a:pt x="87905" y="0"/>
                </a:moveTo>
                <a:lnTo>
                  <a:pt x="55901" y="0"/>
                </a:lnTo>
                <a:lnTo>
                  <a:pt x="55901" y="1128286"/>
                </a:lnTo>
                <a:lnTo>
                  <a:pt x="71903" y="1155718"/>
                </a:lnTo>
                <a:lnTo>
                  <a:pt x="87905" y="11282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78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5066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8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243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96261" y="1757660"/>
            <a:ext cx="1562735" cy="144145"/>
          </a:xfrm>
          <a:custGeom>
            <a:avLst/>
            <a:gdLst/>
            <a:ahLst/>
            <a:cxnLst/>
            <a:rect l="l" t="t" r="r" b="b"/>
            <a:pathLst>
              <a:path w="1562735" h="144144">
                <a:moveTo>
                  <a:pt x="1498618" y="71901"/>
                </a:moveTo>
                <a:lnTo>
                  <a:pt x="1426337" y="114065"/>
                </a:lnTo>
                <a:lnTo>
                  <a:pt x="1421604" y="118282"/>
                </a:lnTo>
                <a:lnTo>
                  <a:pt x="1418955" y="123797"/>
                </a:lnTo>
                <a:lnTo>
                  <a:pt x="1418568" y="129907"/>
                </a:lnTo>
                <a:lnTo>
                  <a:pt x="1420622" y="135909"/>
                </a:lnTo>
                <a:lnTo>
                  <a:pt x="1424838" y="140715"/>
                </a:lnTo>
                <a:lnTo>
                  <a:pt x="1430353" y="143402"/>
                </a:lnTo>
                <a:lnTo>
                  <a:pt x="1436463" y="143803"/>
                </a:lnTo>
                <a:lnTo>
                  <a:pt x="1442465" y="141751"/>
                </a:lnTo>
                <a:lnTo>
                  <a:pt x="1534790" y="87903"/>
                </a:lnTo>
                <a:lnTo>
                  <a:pt x="1530477" y="87903"/>
                </a:lnTo>
                <a:lnTo>
                  <a:pt x="1530477" y="85744"/>
                </a:lnTo>
                <a:lnTo>
                  <a:pt x="1522349" y="85744"/>
                </a:lnTo>
                <a:lnTo>
                  <a:pt x="1498618" y="71901"/>
                </a:lnTo>
                <a:close/>
              </a:path>
              <a:path w="1562735" h="144144">
                <a:moveTo>
                  <a:pt x="1471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71186" y="87903"/>
                </a:lnTo>
                <a:lnTo>
                  <a:pt x="1498618" y="71901"/>
                </a:lnTo>
                <a:lnTo>
                  <a:pt x="1471186" y="55899"/>
                </a:lnTo>
                <a:close/>
              </a:path>
              <a:path w="1562735" h="144144">
                <a:moveTo>
                  <a:pt x="1534790" y="55899"/>
                </a:moveTo>
                <a:lnTo>
                  <a:pt x="1530477" y="55899"/>
                </a:lnTo>
                <a:lnTo>
                  <a:pt x="1530477" y="87903"/>
                </a:lnTo>
                <a:lnTo>
                  <a:pt x="1534790" y="87903"/>
                </a:lnTo>
                <a:lnTo>
                  <a:pt x="1562227" y="71901"/>
                </a:lnTo>
                <a:lnTo>
                  <a:pt x="1534790" y="55899"/>
                </a:lnTo>
                <a:close/>
              </a:path>
              <a:path w="1562735" h="144144">
                <a:moveTo>
                  <a:pt x="1522349" y="58058"/>
                </a:moveTo>
                <a:lnTo>
                  <a:pt x="1498618" y="71901"/>
                </a:lnTo>
                <a:lnTo>
                  <a:pt x="1522349" y="85744"/>
                </a:lnTo>
                <a:lnTo>
                  <a:pt x="1522349" y="58058"/>
                </a:lnTo>
                <a:close/>
              </a:path>
              <a:path w="1562735" h="144144">
                <a:moveTo>
                  <a:pt x="1530477" y="58058"/>
                </a:moveTo>
                <a:lnTo>
                  <a:pt x="1522349" y="58058"/>
                </a:lnTo>
                <a:lnTo>
                  <a:pt x="1522349" y="85744"/>
                </a:lnTo>
                <a:lnTo>
                  <a:pt x="1530477" y="85744"/>
                </a:lnTo>
                <a:lnTo>
                  <a:pt x="1530477" y="58058"/>
                </a:lnTo>
                <a:close/>
              </a:path>
              <a:path w="1562735" h="144144">
                <a:moveTo>
                  <a:pt x="1436463" y="0"/>
                </a:moveTo>
                <a:lnTo>
                  <a:pt x="1430353" y="400"/>
                </a:lnTo>
                <a:lnTo>
                  <a:pt x="1424838" y="3087"/>
                </a:lnTo>
                <a:lnTo>
                  <a:pt x="1420622" y="7893"/>
                </a:lnTo>
                <a:lnTo>
                  <a:pt x="1418568" y="13896"/>
                </a:lnTo>
                <a:lnTo>
                  <a:pt x="1418955" y="20006"/>
                </a:lnTo>
                <a:lnTo>
                  <a:pt x="1421604" y="25521"/>
                </a:lnTo>
                <a:lnTo>
                  <a:pt x="1426337" y="29737"/>
                </a:lnTo>
                <a:lnTo>
                  <a:pt x="1498618" y="71901"/>
                </a:lnTo>
                <a:lnTo>
                  <a:pt x="1522349" y="58058"/>
                </a:lnTo>
                <a:lnTo>
                  <a:pt x="1530477" y="58058"/>
                </a:lnTo>
                <a:lnTo>
                  <a:pt x="1530477" y="55899"/>
                </a:lnTo>
                <a:lnTo>
                  <a:pt x="1534790" y="55899"/>
                </a:lnTo>
                <a:lnTo>
                  <a:pt x="1442465" y="2051"/>
                </a:lnTo>
                <a:lnTo>
                  <a:pt x="1436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16939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74619" y="8699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38654" y="3442133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4">
                <a:moveTo>
                  <a:pt x="0" y="0"/>
                </a:moveTo>
                <a:lnTo>
                  <a:pt x="1319606" y="0"/>
                </a:lnTo>
              </a:path>
            </a:pathLst>
          </a:custGeom>
          <a:ln w="14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29761" y="2743961"/>
            <a:ext cx="1752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2315"/>
              </a:spcBef>
            </a:pPr>
            <a:r>
              <a:rPr sz="2300" i="1" spc="320" dirty="0">
                <a:latin typeface="Times New Roman"/>
                <a:cs typeface="Times New Roman"/>
              </a:rPr>
              <a:t>G</a:t>
            </a:r>
            <a:r>
              <a:rPr sz="2300" spc="32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R="8890" algn="ctr">
              <a:lnSpc>
                <a:spcPct val="100000"/>
              </a:lnSpc>
              <a:spcBef>
                <a:spcPts val="525"/>
              </a:spcBef>
            </a:pPr>
            <a:r>
              <a:rPr sz="2300" spc="195" dirty="0">
                <a:latin typeface="Times New Roman"/>
                <a:cs typeface="Times New Roman"/>
              </a:rPr>
              <a:t>1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215" dirty="0">
                <a:latin typeface="Symbol"/>
                <a:cs typeface="Symbol"/>
              </a:rPr>
              <a:t>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i="1" spc="340" dirty="0">
                <a:latin typeface="Times New Roman"/>
                <a:cs typeface="Times New Roman"/>
              </a:rPr>
              <a:t>G</a:t>
            </a:r>
            <a:r>
              <a:rPr sz="2300" spc="340" dirty="0">
                <a:latin typeface="Times New Roman"/>
                <a:cs typeface="Times New Roman"/>
              </a:rPr>
              <a:t>2</a:t>
            </a:r>
            <a:r>
              <a:rPr sz="2300" i="1" spc="340" dirty="0">
                <a:latin typeface="Times New Roman"/>
                <a:cs typeface="Times New Roman"/>
              </a:rPr>
              <a:t>H</a:t>
            </a:r>
            <a:r>
              <a:rPr sz="2300" spc="34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524000"/>
            <a:ext cx="5562600" cy="2895600"/>
          </a:xfrm>
          <a:custGeom>
            <a:avLst/>
            <a:gdLst/>
            <a:ahLst/>
            <a:cxnLst/>
            <a:rect l="l" t="t" r="r" b="b"/>
            <a:pathLst>
              <a:path w="5562600" h="2895600">
                <a:moveTo>
                  <a:pt x="5080000" y="0"/>
                </a:moveTo>
                <a:lnTo>
                  <a:pt x="482600" y="0"/>
                </a:lnTo>
                <a:lnTo>
                  <a:pt x="436116" y="2208"/>
                </a:lnTo>
                <a:lnTo>
                  <a:pt x="390883" y="8700"/>
                </a:lnTo>
                <a:lnTo>
                  <a:pt x="347104" y="19273"/>
                </a:lnTo>
                <a:lnTo>
                  <a:pt x="304981" y="33724"/>
                </a:lnTo>
                <a:lnTo>
                  <a:pt x="264716" y="51852"/>
                </a:lnTo>
                <a:lnTo>
                  <a:pt x="226510" y="73454"/>
                </a:lnTo>
                <a:lnTo>
                  <a:pt x="190567" y="98329"/>
                </a:lnTo>
                <a:lnTo>
                  <a:pt x="157087" y="126274"/>
                </a:lnTo>
                <a:lnTo>
                  <a:pt x="126274" y="157087"/>
                </a:lnTo>
                <a:lnTo>
                  <a:pt x="98329" y="190567"/>
                </a:lnTo>
                <a:lnTo>
                  <a:pt x="73454" y="226510"/>
                </a:lnTo>
                <a:lnTo>
                  <a:pt x="51852" y="264716"/>
                </a:lnTo>
                <a:lnTo>
                  <a:pt x="33724" y="304981"/>
                </a:lnTo>
                <a:lnTo>
                  <a:pt x="19273" y="347104"/>
                </a:lnTo>
                <a:lnTo>
                  <a:pt x="8700" y="390883"/>
                </a:lnTo>
                <a:lnTo>
                  <a:pt x="2208" y="436116"/>
                </a:lnTo>
                <a:lnTo>
                  <a:pt x="0" y="482600"/>
                </a:lnTo>
                <a:lnTo>
                  <a:pt x="0" y="2413000"/>
                </a:lnTo>
                <a:lnTo>
                  <a:pt x="2208" y="2459483"/>
                </a:lnTo>
                <a:lnTo>
                  <a:pt x="8700" y="2504716"/>
                </a:lnTo>
                <a:lnTo>
                  <a:pt x="19273" y="2548495"/>
                </a:lnTo>
                <a:lnTo>
                  <a:pt x="33724" y="2590618"/>
                </a:lnTo>
                <a:lnTo>
                  <a:pt x="51852" y="2630883"/>
                </a:lnTo>
                <a:lnTo>
                  <a:pt x="73454" y="2669089"/>
                </a:lnTo>
                <a:lnTo>
                  <a:pt x="98329" y="2705032"/>
                </a:lnTo>
                <a:lnTo>
                  <a:pt x="126274" y="2738512"/>
                </a:lnTo>
                <a:lnTo>
                  <a:pt x="157087" y="2769325"/>
                </a:lnTo>
                <a:lnTo>
                  <a:pt x="190567" y="2797270"/>
                </a:lnTo>
                <a:lnTo>
                  <a:pt x="226510" y="2822145"/>
                </a:lnTo>
                <a:lnTo>
                  <a:pt x="264716" y="2843747"/>
                </a:lnTo>
                <a:lnTo>
                  <a:pt x="304981" y="2861875"/>
                </a:lnTo>
                <a:lnTo>
                  <a:pt x="347104" y="2876326"/>
                </a:lnTo>
                <a:lnTo>
                  <a:pt x="390883" y="2886899"/>
                </a:lnTo>
                <a:lnTo>
                  <a:pt x="436116" y="2893391"/>
                </a:lnTo>
                <a:lnTo>
                  <a:pt x="482600" y="2895600"/>
                </a:lnTo>
                <a:lnTo>
                  <a:pt x="5080000" y="2895600"/>
                </a:lnTo>
                <a:lnTo>
                  <a:pt x="5126483" y="2893391"/>
                </a:lnTo>
                <a:lnTo>
                  <a:pt x="5171716" y="2886899"/>
                </a:lnTo>
                <a:lnTo>
                  <a:pt x="5215495" y="2876326"/>
                </a:lnTo>
                <a:lnTo>
                  <a:pt x="5257618" y="2861875"/>
                </a:lnTo>
                <a:lnTo>
                  <a:pt x="5297883" y="2843747"/>
                </a:lnTo>
                <a:lnTo>
                  <a:pt x="5336089" y="2822145"/>
                </a:lnTo>
                <a:lnTo>
                  <a:pt x="5372032" y="2797270"/>
                </a:lnTo>
                <a:lnTo>
                  <a:pt x="5405512" y="2769325"/>
                </a:lnTo>
                <a:lnTo>
                  <a:pt x="5436325" y="2738512"/>
                </a:lnTo>
                <a:lnTo>
                  <a:pt x="5464270" y="2705032"/>
                </a:lnTo>
                <a:lnTo>
                  <a:pt x="5489145" y="2669089"/>
                </a:lnTo>
                <a:lnTo>
                  <a:pt x="5510747" y="2630883"/>
                </a:lnTo>
                <a:lnTo>
                  <a:pt x="5528875" y="2590618"/>
                </a:lnTo>
                <a:lnTo>
                  <a:pt x="5543326" y="2548495"/>
                </a:lnTo>
                <a:lnTo>
                  <a:pt x="5553899" y="2504716"/>
                </a:lnTo>
                <a:lnTo>
                  <a:pt x="5560391" y="2459483"/>
                </a:lnTo>
                <a:lnTo>
                  <a:pt x="5562600" y="2413000"/>
                </a:lnTo>
                <a:lnTo>
                  <a:pt x="5562600" y="482600"/>
                </a:lnTo>
                <a:lnTo>
                  <a:pt x="5560391" y="436116"/>
                </a:lnTo>
                <a:lnTo>
                  <a:pt x="5553899" y="390883"/>
                </a:lnTo>
                <a:lnTo>
                  <a:pt x="5543326" y="347104"/>
                </a:lnTo>
                <a:lnTo>
                  <a:pt x="5528875" y="304981"/>
                </a:lnTo>
                <a:lnTo>
                  <a:pt x="5510747" y="264716"/>
                </a:lnTo>
                <a:lnTo>
                  <a:pt x="5489145" y="226510"/>
                </a:lnTo>
                <a:lnTo>
                  <a:pt x="5464270" y="190567"/>
                </a:lnTo>
                <a:lnTo>
                  <a:pt x="5436325" y="157087"/>
                </a:lnTo>
                <a:lnTo>
                  <a:pt x="5405512" y="126274"/>
                </a:lnTo>
                <a:lnTo>
                  <a:pt x="5372032" y="98329"/>
                </a:lnTo>
                <a:lnTo>
                  <a:pt x="5336089" y="73454"/>
                </a:lnTo>
                <a:lnTo>
                  <a:pt x="5297883" y="51852"/>
                </a:lnTo>
                <a:lnTo>
                  <a:pt x="5257618" y="33724"/>
                </a:lnTo>
                <a:lnTo>
                  <a:pt x="5215495" y="19273"/>
                </a:lnTo>
                <a:lnTo>
                  <a:pt x="5171716" y="8700"/>
                </a:lnTo>
                <a:lnTo>
                  <a:pt x="5126483" y="2208"/>
                </a:lnTo>
                <a:lnTo>
                  <a:pt x="5080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00" y="1524000"/>
            <a:ext cx="5562600" cy="2895600"/>
          </a:xfrm>
          <a:custGeom>
            <a:avLst/>
            <a:gdLst/>
            <a:ahLst/>
            <a:cxnLst/>
            <a:rect l="l" t="t" r="r" b="b"/>
            <a:pathLst>
              <a:path w="5562600" h="2895600">
                <a:moveTo>
                  <a:pt x="0" y="482600"/>
                </a:moveTo>
                <a:lnTo>
                  <a:pt x="2208" y="436116"/>
                </a:lnTo>
                <a:lnTo>
                  <a:pt x="8700" y="390883"/>
                </a:lnTo>
                <a:lnTo>
                  <a:pt x="19273" y="347104"/>
                </a:lnTo>
                <a:lnTo>
                  <a:pt x="33724" y="304981"/>
                </a:lnTo>
                <a:lnTo>
                  <a:pt x="51852" y="264716"/>
                </a:lnTo>
                <a:lnTo>
                  <a:pt x="73454" y="226510"/>
                </a:lnTo>
                <a:lnTo>
                  <a:pt x="98329" y="190567"/>
                </a:lnTo>
                <a:lnTo>
                  <a:pt x="126274" y="157087"/>
                </a:lnTo>
                <a:lnTo>
                  <a:pt x="157087" y="126274"/>
                </a:lnTo>
                <a:lnTo>
                  <a:pt x="190567" y="98329"/>
                </a:lnTo>
                <a:lnTo>
                  <a:pt x="226510" y="73454"/>
                </a:lnTo>
                <a:lnTo>
                  <a:pt x="264716" y="51852"/>
                </a:lnTo>
                <a:lnTo>
                  <a:pt x="304981" y="33724"/>
                </a:lnTo>
                <a:lnTo>
                  <a:pt x="347104" y="19273"/>
                </a:lnTo>
                <a:lnTo>
                  <a:pt x="390883" y="8700"/>
                </a:lnTo>
                <a:lnTo>
                  <a:pt x="436116" y="2208"/>
                </a:lnTo>
                <a:lnTo>
                  <a:pt x="482600" y="0"/>
                </a:lnTo>
                <a:lnTo>
                  <a:pt x="5080000" y="0"/>
                </a:lnTo>
                <a:lnTo>
                  <a:pt x="5126483" y="2208"/>
                </a:lnTo>
                <a:lnTo>
                  <a:pt x="5171716" y="8700"/>
                </a:lnTo>
                <a:lnTo>
                  <a:pt x="5215495" y="19273"/>
                </a:lnTo>
                <a:lnTo>
                  <a:pt x="5257618" y="33724"/>
                </a:lnTo>
                <a:lnTo>
                  <a:pt x="5297883" y="51852"/>
                </a:lnTo>
                <a:lnTo>
                  <a:pt x="5336089" y="73454"/>
                </a:lnTo>
                <a:lnTo>
                  <a:pt x="5372032" y="98329"/>
                </a:lnTo>
                <a:lnTo>
                  <a:pt x="5405512" y="126274"/>
                </a:lnTo>
                <a:lnTo>
                  <a:pt x="5436325" y="157087"/>
                </a:lnTo>
                <a:lnTo>
                  <a:pt x="5464270" y="190567"/>
                </a:lnTo>
                <a:lnTo>
                  <a:pt x="5489145" y="226510"/>
                </a:lnTo>
                <a:lnTo>
                  <a:pt x="5510747" y="264716"/>
                </a:lnTo>
                <a:lnTo>
                  <a:pt x="5528875" y="304981"/>
                </a:lnTo>
                <a:lnTo>
                  <a:pt x="5543326" y="347104"/>
                </a:lnTo>
                <a:lnTo>
                  <a:pt x="5553899" y="390883"/>
                </a:lnTo>
                <a:lnTo>
                  <a:pt x="5560391" y="436116"/>
                </a:lnTo>
                <a:lnTo>
                  <a:pt x="5562600" y="482600"/>
                </a:lnTo>
                <a:lnTo>
                  <a:pt x="5562600" y="2413000"/>
                </a:lnTo>
                <a:lnTo>
                  <a:pt x="5560391" y="2459483"/>
                </a:lnTo>
                <a:lnTo>
                  <a:pt x="5553899" y="2504716"/>
                </a:lnTo>
                <a:lnTo>
                  <a:pt x="5543326" y="2548495"/>
                </a:lnTo>
                <a:lnTo>
                  <a:pt x="5528875" y="2590618"/>
                </a:lnTo>
                <a:lnTo>
                  <a:pt x="5510747" y="2630883"/>
                </a:lnTo>
                <a:lnTo>
                  <a:pt x="5489145" y="2669089"/>
                </a:lnTo>
                <a:lnTo>
                  <a:pt x="5464270" y="2705032"/>
                </a:lnTo>
                <a:lnTo>
                  <a:pt x="5436325" y="2738512"/>
                </a:lnTo>
                <a:lnTo>
                  <a:pt x="5405512" y="2769325"/>
                </a:lnTo>
                <a:lnTo>
                  <a:pt x="5372032" y="2797270"/>
                </a:lnTo>
                <a:lnTo>
                  <a:pt x="5336089" y="2822145"/>
                </a:lnTo>
                <a:lnTo>
                  <a:pt x="5297883" y="2843747"/>
                </a:lnTo>
                <a:lnTo>
                  <a:pt x="5257618" y="2861875"/>
                </a:lnTo>
                <a:lnTo>
                  <a:pt x="5215495" y="2876326"/>
                </a:lnTo>
                <a:lnTo>
                  <a:pt x="5171716" y="2886899"/>
                </a:lnTo>
                <a:lnTo>
                  <a:pt x="5126483" y="2893391"/>
                </a:lnTo>
                <a:lnTo>
                  <a:pt x="5080000" y="2895600"/>
                </a:lnTo>
                <a:lnTo>
                  <a:pt x="482600" y="2895600"/>
                </a:lnTo>
                <a:lnTo>
                  <a:pt x="436116" y="2893391"/>
                </a:lnTo>
                <a:lnTo>
                  <a:pt x="390883" y="2886899"/>
                </a:lnTo>
                <a:lnTo>
                  <a:pt x="347104" y="2876326"/>
                </a:lnTo>
                <a:lnTo>
                  <a:pt x="304981" y="2861875"/>
                </a:lnTo>
                <a:lnTo>
                  <a:pt x="264716" y="2843747"/>
                </a:lnTo>
                <a:lnTo>
                  <a:pt x="226510" y="2822145"/>
                </a:lnTo>
                <a:lnTo>
                  <a:pt x="190567" y="2797270"/>
                </a:lnTo>
                <a:lnTo>
                  <a:pt x="157087" y="2769325"/>
                </a:lnTo>
                <a:lnTo>
                  <a:pt x="126274" y="2738512"/>
                </a:lnTo>
                <a:lnTo>
                  <a:pt x="98329" y="2705032"/>
                </a:lnTo>
                <a:lnTo>
                  <a:pt x="73454" y="2669089"/>
                </a:lnTo>
                <a:lnTo>
                  <a:pt x="51852" y="2630883"/>
                </a:lnTo>
                <a:lnTo>
                  <a:pt x="33724" y="2590618"/>
                </a:lnTo>
                <a:lnTo>
                  <a:pt x="19273" y="2548495"/>
                </a:lnTo>
                <a:lnTo>
                  <a:pt x="8700" y="2504716"/>
                </a:lnTo>
                <a:lnTo>
                  <a:pt x="2208" y="2459483"/>
                </a:lnTo>
                <a:lnTo>
                  <a:pt x="0" y="2413000"/>
                </a:lnTo>
                <a:lnTo>
                  <a:pt x="0" y="482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201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289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289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361" y="3201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4754" y="3289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4754" y="3289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761" y="56395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361" y="34340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9561" y="34340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634" y="343784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559" y="88217"/>
                </a:moveTo>
                <a:lnTo>
                  <a:pt x="473583" y="113960"/>
                </a:lnTo>
                <a:lnTo>
                  <a:pt x="468830" y="118177"/>
                </a:lnTo>
                <a:lnTo>
                  <a:pt x="466137" y="123692"/>
                </a:lnTo>
                <a:lnTo>
                  <a:pt x="465707" y="129801"/>
                </a:lnTo>
                <a:lnTo>
                  <a:pt x="467740" y="135804"/>
                </a:lnTo>
                <a:lnTo>
                  <a:pt x="471886" y="140630"/>
                </a:lnTo>
                <a:lnTo>
                  <a:pt x="477377" y="143361"/>
                </a:lnTo>
                <a:lnTo>
                  <a:pt x="483510" y="143805"/>
                </a:lnTo>
                <a:lnTo>
                  <a:pt x="489585" y="141773"/>
                </a:lnTo>
                <a:lnTo>
                  <a:pt x="582167" y="88687"/>
                </a:lnTo>
                <a:lnTo>
                  <a:pt x="577976" y="88687"/>
                </a:lnTo>
                <a:lnTo>
                  <a:pt x="518559" y="88217"/>
                </a:lnTo>
                <a:close/>
              </a:path>
              <a:path w="610234" h="144145">
                <a:moveTo>
                  <a:pt x="546245" y="72371"/>
                </a:moveTo>
                <a:lnTo>
                  <a:pt x="518559" y="88217"/>
                </a:lnTo>
                <a:lnTo>
                  <a:pt x="577976" y="88687"/>
                </a:lnTo>
                <a:lnTo>
                  <a:pt x="577995" y="86401"/>
                </a:lnTo>
                <a:lnTo>
                  <a:pt x="569848" y="86401"/>
                </a:lnTo>
                <a:lnTo>
                  <a:pt x="546245" y="72371"/>
                </a:lnTo>
                <a:close/>
              </a:path>
              <a:path w="610234" h="144145">
                <a:moveTo>
                  <a:pt x="484598" y="0"/>
                </a:moveTo>
                <a:lnTo>
                  <a:pt x="478488" y="343"/>
                </a:lnTo>
                <a:lnTo>
                  <a:pt x="472973" y="2948"/>
                </a:lnTo>
                <a:lnTo>
                  <a:pt x="468757" y="7661"/>
                </a:lnTo>
                <a:lnTo>
                  <a:pt x="466629" y="13666"/>
                </a:lnTo>
                <a:lnTo>
                  <a:pt x="466978" y="19790"/>
                </a:lnTo>
                <a:lnTo>
                  <a:pt x="469614" y="25342"/>
                </a:lnTo>
                <a:lnTo>
                  <a:pt x="474344" y="29632"/>
                </a:lnTo>
                <a:lnTo>
                  <a:pt x="519066" y="56215"/>
                </a:lnTo>
                <a:lnTo>
                  <a:pt x="578231" y="56683"/>
                </a:lnTo>
                <a:lnTo>
                  <a:pt x="577976" y="88687"/>
                </a:lnTo>
                <a:lnTo>
                  <a:pt x="582167" y="88687"/>
                </a:lnTo>
                <a:lnTo>
                  <a:pt x="609854" y="72812"/>
                </a:lnTo>
                <a:lnTo>
                  <a:pt x="490600" y="2073"/>
                </a:lnTo>
                <a:lnTo>
                  <a:pt x="484598" y="0"/>
                </a:lnTo>
                <a:close/>
              </a:path>
              <a:path w="610234" h="144145">
                <a:moveTo>
                  <a:pt x="253" y="52111"/>
                </a:moveTo>
                <a:lnTo>
                  <a:pt x="0" y="84115"/>
                </a:lnTo>
                <a:lnTo>
                  <a:pt x="518559" y="88217"/>
                </a:lnTo>
                <a:lnTo>
                  <a:pt x="546245" y="72371"/>
                </a:lnTo>
                <a:lnTo>
                  <a:pt x="519066" y="56215"/>
                </a:lnTo>
                <a:lnTo>
                  <a:pt x="253" y="52111"/>
                </a:lnTo>
                <a:close/>
              </a:path>
              <a:path w="610234" h="144145">
                <a:moveTo>
                  <a:pt x="570103" y="58715"/>
                </a:moveTo>
                <a:lnTo>
                  <a:pt x="546245" y="72371"/>
                </a:lnTo>
                <a:lnTo>
                  <a:pt x="569848" y="86401"/>
                </a:lnTo>
                <a:lnTo>
                  <a:pt x="570103" y="58715"/>
                </a:lnTo>
                <a:close/>
              </a:path>
              <a:path w="610234" h="144145">
                <a:moveTo>
                  <a:pt x="578214" y="58715"/>
                </a:moveTo>
                <a:lnTo>
                  <a:pt x="570103" y="58715"/>
                </a:lnTo>
                <a:lnTo>
                  <a:pt x="569848" y="86401"/>
                </a:lnTo>
                <a:lnTo>
                  <a:pt x="577995" y="86401"/>
                </a:lnTo>
                <a:lnTo>
                  <a:pt x="578214" y="58715"/>
                </a:lnTo>
                <a:close/>
              </a:path>
              <a:path w="610234" h="144145">
                <a:moveTo>
                  <a:pt x="519066" y="56215"/>
                </a:moveTo>
                <a:lnTo>
                  <a:pt x="546245" y="72371"/>
                </a:lnTo>
                <a:lnTo>
                  <a:pt x="570103" y="58715"/>
                </a:lnTo>
                <a:lnTo>
                  <a:pt x="578214" y="58715"/>
                </a:lnTo>
                <a:lnTo>
                  <a:pt x="578231" y="56683"/>
                </a:lnTo>
                <a:lnTo>
                  <a:pt x="519066" y="56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961" y="34340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7961" y="1910060"/>
            <a:ext cx="2743835" cy="144145"/>
          </a:xfrm>
          <a:custGeom>
            <a:avLst/>
            <a:gdLst/>
            <a:ahLst/>
            <a:cxnLst/>
            <a:rect l="l" t="t" r="r" b="b"/>
            <a:pathLst>
              <a:path w="2743834" h="144144">
                <a:moveTo>
                  <a:pt x="2679718" y="71901"/>
                </a:moveTo>
                <a:lnTo>
                  <a:pt x="2607437" y="114065"/>
                </a:lnTo>
                <a:lnTo>
                  <a:pt x="2602704" y="118282"/>
                </a:lnTo>
                <a:lnTo>
                  <a:pt x="2600055" y="123797"/>
                </a:lnTo>
                <a:lnTo>
                  <a:pt x="2599668" y="129907"/>
                </a:lnTo>
                <a:lnTo>
                  <a:pt x="2601721" y="135909"/>
                </a:lnTo>
                <a:lnTo>
                  <a:pt x="2605938" y="140715"/>
                </a:lnTo>
                <a:lnTo>
                  <a:pt x="2611453" y="143402"/>
                </a:lnTo>
                <a:lnTo>
                  <a:pt x="2617563" y="143803"/>
                </a:lnTo>
                <a:lnTo>
                  <a:pt x="2623566" y="141751"/>
                </a:lnTo>
                <a:lnTo>
                  <a:pt x="2715890" y="87903"/>
                </a:lnTo>
                <a:lnTo>
                  <a:pt x="2711577" y="87903"/>
                </a:lnTo>
                <a:lnTo>
                  <a:pt x="2711577" y="85744"/>
                </a:lnTo>
                <a:lnTo>
                  <a:pt x="2703448" y="85744"/>
                </a:lnTo>
                <a:lnTo>
                  <a:pt x="2679718" y="71901"/>
                </a:lnTo>
                <a:close/>
              </a:path>
              <a:path w="2743834" h="144144">
                <a:moveTo>
                  <a:pt x="2652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652286" y="87903"/>
                </a:lnTo>
                <a:lnTo>
                  <a:pt x="2679718" y="71901"/>
                </a:lnTo>
                <a:lnTo>
                  <a:pt x="2652286" y="55899"/>
                </a:lnTo>
                <a:close/>
              </a:path>
              <a:path w="2743834" h="144144">
                <a:moveTo>
                  <a:pt x="2715890" y="55899"/>
                </a:moveTo>
                <a:lnTo>
                  <a:pt x="2711577" y="55899"/>
                </a:lnTo>
                <a:lnTo>
                  <a:pt x="2711577" y="87903"/>
                </a:lnTo>
                <a:lnTo>
                  <a:pt x="2715890" y="87903"/>
                </a:lnTo>
                <a:lnTo>
                  <a:pt x="2743327" y="71901"/>
                </a:lnTo>
                <a:lnTo>
                  <a:pt x="2715890" y="55899"/>
                </a:lnTo>
                <a:close/>
              </a:path>
              <a:path w="2743834" h="144144">
                <a:moveTo>
                  <a:pt x="2703448" y="58058"/>
                </a:moveTo>
                <a:lnTo>
                  <a:pt x="2679718" y="71901"/>
                </a:lnTo>
                <a:lnTo>
                  <a:pt x="2703448" y="85744"/>
                </a:lnTo>
                <a:lnTo>
                  <a:pt x="2703448" y="58058"/>
                </a:lnTo>
                <a:close/>
              </a:path>
              <a:path w="2743834" h="144144">
                <a:moveTo>
                  <a:pt x="2711577" y="58058"/>
                </a:moveTo>
                <a:lnTo>
                  <a:pt x="2703448" y="58058"/>
                </a:lnTo>
                <a:lnTo>
                  <a:pt x="2703448" y="85744"/>
                </a:lnTo>
                <a:lnTo>
                  <a:pt x="2711577" y="85744"/>
                </a:lnTo>
                <a:lnTo>
                  <a:pt x="2711577" y="58058"/>
                </a:lnTo>
                <a:close/>
              </a:path>
              <a:path w="2743834" h="144144">
                <a:moveTo>
                  <a:pt x="2617563" y="0"/>
                </a:moveTo>
                <a:lnTo>
                  <a:pt x="2611453" y="400"/>
                </a:lnTo>
                <a:lnTo>
                  <a:pt x="2605938" y="3087"/>
                </a:lnTo>
                <a:lnTo>
                  <a:pt x="2601721" y="7893"/>
                </a:lnTo>
                <a:lnTo>
                  <a:pt x="2599668" y="13896"/>
                </a:lnTo>
                <a:lnTo>
                  <a:pt x="2600055" y="20006"/>
                </a:lnTo>
                <a:lnTo>
                  <a:pt x="2602704" y="25521"/>
                </a:lnTo>
                <a:lnTo>
                  <a:pt x="2607437" y="29737"/>
                </a:lnTo>
                <a:lnTo>
                  <a:pt x="2679718" y="71901"/>
                </a:lnTo>
                <a:lnTo>
                  <a:pt x="2703448" y="58058"/>
                </a:lnTo>
                <a:lnTo>
                  <a:pt x="2711577" y="58058"/>
                </a:lnTo>
                <a:lnTo>
                  <a:pt x="2711577" y="55899"/>
                </a:lnTo>
                <a:lnTo>
                  <a:pt x="2715890" y="55899"/>
                </a:lnTo>
                <a:lnTo>
                  <a:pt x="2623566" y="2051"/>
                </a:lnTo>
                <a:lnTo>
                  <a:pt x="261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9257" y="19819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44" y="1075668"/>
                </a:moveTo>
                <a:lnTo>
                  <a:pt x="7768" y="1077722"/>
                </a:lnTo>
                <a:lnTo>
                  <a:pt x="3036" y="1081938"/>
                </a:lnTo>
                <a:lnTo>
                  <a:pt x="386" y="1087453"/>
                </a:lnTo>
                <a:lnTo>
                  <a:pt x="0" y="1093563"/>
                </a:lnTo>
                <a:lnTo>
                  <a:pt x="2053" y="1099565"/>
                </a:lnTo>
                <a:lnTo>
                  <a:pt x="71903" y="1219327"/>
                </a:lnTo>
                <a:lnTo>
                  <a:pt x="90421" y="1187577"/>
                </a:lnTo>
                <a:lnTo>
                  <a:pt x="55901" y="1187577"/>
                </a:lnTo>
                <a:lnTo>
                  <a:pt x="55901" y="1128286"/>
                </a:lnTo>
                <a:lnTo>
                  <a:pt x="29739" y="1083437"/>
                </a:lnTo>
                <a:lnTo>
                  <a:pt x="25521" y="1078704"/>
                </a:lnTo>
                <a:lnTo>
                  <a:pt x="19992" y="1076055"/>
                </a:lnTo>
                <a:lnTo>
                  <a:pt x="13844" y="1075668"/>
                </a:lnTo>
                <a:close/>
              </a:path>
              <a:path w="144145" h="1219835">
                <a:moveTo>
                  <a:pt x="55901" y="1128286"/>
                </a:moveTo>
                <a:lnTo>
                  <a:pt x="55901" y="1187577"/>
                </a:lnTo>
                <a:lnTo>
                  <a:pt x="87905" y="1187577"/>
                </a:lnTo>
                <a:lnTo>
                  <a:pt x="87905" y="1179449"/>
                </a:lnTo>
                <a:lnTo>
                  <a:pt x="58060" y="1179449"/>
                </a:lnTo>
                <a:lnTo>
                  <a:pt x="71903" y="1155718"/>
                </a:lnTo>
                <a:lnTo>
                  <a:pt x="55901" y="1128286"/>
                </a:lnTo>
                <a:close/>
              </a:path>
              <a:path w="144145" h="1219835">
                <a:moveTo>
                  <a:pt x="129909" y="1075668"/>
                </a:moveTo>
                <a:lnTo>
                  <a:pt x="123799" y="1076055"/>
                </a:lnTo>
                <a:lnTo>
                  <a:pt x="118284" y="1078704"/>
                </a:lnTo>
                <a:lnTo>
                  <a:pt x="114067" y="1083437"/>
                </a:lnTo>
                <a:lnTo>
                  <a:pt x="87905" y="1128286"/>
                </a:lnTo>
                <a:lnTo>
                  <a:pt x="87905" y="1187577"/>
                </a:lnTo>
                <a:lnTo>
                  <a:pt x="90421" y="1187577"/>
                </a:lnTo>
                <a:lnTo>
                  <a:pt x="141753" y="1099565"/>
                </a:lnTo>
                <a:lnTo>
                  <a:pt x="143805" y="1093563"/>
                </a:lnTo>
                <a:lnTo>
                  <a:pt x="143404" y="1087453"/>
                </a:lnTo>
                <a:lnTo>
                  <a:pt x="140717" y="1081938"/>
                </a:lnTo>
                <a:lnTo>
                  <a:pt x="135911" y="1077722"/>
                </a:lnTo>
                <a:lnTo>
                  <a:pt x="129909" y="1075668"/>
                </a:lnTo>
                <a:close/>
              </a:path>
              <a:path w="144145" h="1219835">
                <a:moveTo>
                  <a:pt x="71903" y="1155718"/>
                </a:moveTo>
                <a:lnTo>
                  <a:pt x="58060" y="1179449"/>
                </a:lnTo>
                <a:lnTo>
                  <a:pt x="85746" y="1179449"/>
                </a:lnTo>
                <a:lnTo>
                  <a:pt x="71903" y="1155718"/>
                </a:lnTo>
                <a:close/>
              </a:path>
              <a:path w="144145" h="1219835">
                <a:moveTo>
                  <a:pt x="87905" y="1128286"/>
                </a:moveTo>
                <a:lnTo>
                  <a:pt x="71903" y="1155718"/>
                </a:lnTo>
                <a:lnTo>
                  <a:pt x="85746" y="1179449"/>
                </a:lnTo>
                <a:lnTo>
                  <a:pt x="87905" y="1179449"/>
                </a:lnTo>
                <a:lnTo>
                  <a:pt x="87905" y="1128286"/>
                </a:lnTo>
                <a:close/>
              </a:path>
              <a:path w="144145" h="1219835">
                <a:moveTo>
                  <a:pt x="87905" y="0"/>
                </a:moveTo>
                <a:lnTo>
                  <a:pt x="55901" y="0"/>
                </a:lnTo>
                <a:lnTo>
                  <a:pt x="55901" y="1128286"/>
                </a:lnTo>
                <a:lnTo>
                  <a:pt x="71903" y="1155718"/>
                </a:lnTo>
                <a:lnTo>
                  <a:pt x="87905" y="11282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0361" y="34340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7057" y="35059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2234" y="5872482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277234" h="144145">
                <a:moveTo>
                  <a:pt x="3276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276726" y="87881"/>
                </a:lnTo>
                <a:lnTo>
                  <a:pt x="3276726" y="55877"/>
                </a:lnTo>
                <a:close/>
              </a:path>
              <a:path w="3277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277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277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635" y="5872482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55"/>
                </a:lnTo>
                <a:lnTo>
                  <a:pt x="0" y="71879"/>
                </a:lnTo>
                <a:lnTo>
                  <a:pt x="119760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90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90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8" y="85697"/>
                </a:lnTo>
                <a:lnTo>
                  <a:pt x="39878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048635" h="144145">
                <a:moveTo>
                  <a:pt x="3048127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048127" y="87881"/>
                </a:lnTo>
                <a:lnTo>
                  <a:pt x="3048127" y="55877"/>
                </a:lnTo>
                <a:close/>
              </a:path>
              <a:path w="3048635" h="144145">
                <a:moveTo>
                  <a:pt x="39878" y="58062"/>
                </a:moveTo>
                <a:lnTo>
                  <a:pt x="39878" y="85697"/>
                </a:lnTo>
                <a:lnTo>
                  <a:pt x="63565" y="71879"/>
                </a:lnTo>
                <a:lnTo>
                  <a:pt x="39878" y="58062"/>
                </a:lnTo>
                <a:close/>
              </a:path>
              <a:path w="3048635" h="144145">
                <a:moveTo>
                  <a:pt x="63565" y="71879"/>
                </a:moveTo>
                <a:lnTo>
                  <a:pt x="39878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048635" h="144145">
                <a:moveTo>
                  <a:pt x="87252" y="58062"/>
                </a:moveTo>
                <a:lnTo>
                  <a:pt x="39878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2860" y="38106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79281" y="3075559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3080130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7866" y="3080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5066" y="26179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6603" y="37661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0761" y="3201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58361" y="167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24360" y="19818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6261" y="1910060"/>
            <a:ext cx="1562735" cy="144145"/>
          </a:xfrm>
          <a:custGeom>
            <a:avLst/>
            <a:gdLst/>
            <a:ahLst/>
            <a:cxnLst/>
            <a:rect l="l" t="t" r="r" b="b"/>
            <a:pathLst>
              <a:path w="1562735" h="144144">
                <a:moveTo>
                  <a:pt x="1498618" y="71901"/>
                </a:moveTo>
                <a:lnTo>
                  <a:pt x="1426337" y="114065"/>
                </a:lnTo>
                <a:lnTo>
                  <a:pt x="1421604" y="118282"/>
                </a:lnTo>
                <a:lnTo>
                  <a:pt x="1418955" y="123797"/>
                </a:lnTo>
                <a:lnTo>
                  <a:pt x="1418568" y="129907"/>
                </a:lnTo>
                <a:lnTo>
                  <a:pt x="1420622" y="135909"/>
                </a:lnTo>
                <a:lnTo>
                  <a:pt x="1424838" y="140715"/>
                </a:lnTo>
                <a:lnTo>
                  <a:pt x="1430353" y="143402"/>
                </a:lnTo>
                <a:lnTo>
                  <a:pt x="1436463" y="143803"/>
                </a:lnTo>
                <a:lnTo>
                  <a:pt x="1442465" y="141751"/>
                </a:lnTo>
                <a:lnTo>
                  <a:pt x="1534790" y="87903"/>
                </a:lnTo>
                <a:lnTo>
                  <a:pt x="1530477" y="87903"/>
                </a:lnTo>
                <a:lnTo>
                  <a:pt x="1530477" y="85744"/>
                </a:lnTo>
                <a:lnTo>
                  <a:pt x="1522349" y="85744"/>
                </a:lnTo>
                <a:lnTo>
                  <a:pt x="1498618" y="71901"/>
                </a:lnTo>
                <a:close/>
              </a:path>
              <a:path w="1562735" h="144144">
                <a:moveTo>
                  <a:pt x="1471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71186" y="87903"/>
                </a:lnTo>
                <a:lnTo>
                  <a:pt x="1498618" y="71901"/>
                </a:lnTo>
                <a:lnTo>
                  <a:pt x="1471186" y="55899"/>
                </a:lnTo>
                <a:close/>
              </a:path>
              <a:path w="1562735" h="144144">
                <a:moveTo>
                  <a:pt x="1534790" y="55899"/>
                </a:moveTo>
                <a:lnTo>
                  <a:pt x="1530477" y="55899"/>
                </a:lnTo>
                <a:lnTo>
                  <a:pt x="1530477" y="87903"/>
                </a:lnTo>
                <a:lnTo>
                  <a:pt x="1534790" y="87903"/>
                </a:lnTo>
                <a:lnTo>
                  <a:pt x="1562227" y="71901"/>
                </a:lnTo>
                <a:lnTo>
                  <a:pt x="1534790" y="55899"/>
                </a:lnTo>
                <a:close/>
              </a:path>
              <a:path w="1562735" h="144144">
                <a:moveTo>
                  <a:pt x="1522349" y="58058"/>
                </a:moveTo>
                <a:lnTo>
                  <a:pt x="1498618" y="71901"/>
                </a:lnTo>
                <a:lnTo>
                  <a:pt x="1522349" y="85744"/>
                </a:lnTo>
                <a:lnTo>
                  <a:pt x="1522349" y="58058"/>
                </a:lnTo>
                <a:close/>
              </a:path>
              <a:path w="1562735" h="144144">
                <a:moveTo>
                  <a:pt x="1530477" y="58058"/>
                </a:moveTo>
                <a:lnTo>
                  <a:pt x="1522349" y="58058"/>
                </a:lnTo>
                <a:lnTo>
                  <a:pt x="1522349" y="85744"/>
                </a:lnTo>
                <a:lnTo>
                  <a:pt x="1530477" y="85744"/>
                </a:lnTo>
                <a:lnTo>
                  <a:pt x="1530477" y="58058"/>
                </a:lnTo>
                <a:close/>
              </a:path>
              <a:path w="1562735" h="144144">
                <a:moveTo>
                  <a:pt x="1436463" y="0"/>
                </a:moveTo>
                <a:lnTo>
                  <a:pt x="1430353" y="400"/>
                </a:lnTo>
                <a:lnTo>
                  <a:pt x="1424838" y="3087"/>
                </a:lnTo>
                <a:lnTo>
                  <a:pt x="1420622" y="7893"/>
                </a:lnTo>
                <a:lnTo>
                  <a:pt x="1418568" y="13896"/>
                </a:lnTo>
                <a:lnTo>
                  <a:pt x="1418955" y="20006"/>
                </a:lnTo>
                <a:lnTo>
                  <a:pt x="1421604" y="25521"/>
                </a:lnTo>
                <a:lnTo>
                  <a:pt x="1426337" y="29737"/>
                </a:lnTo>
                <a:lnTo>
                  <a:pt x="1498618" y="71901"/>
                </a:lnTo>
                <a:lnTo>
                  <a:pt x="1522349" y="58058"/>
                </a:lnTo>
                <a:lnTo>
                  <a:pt x="1530477" y="58058"/>
                </a:lnTo>
                <a:lnTo>
                  <a:pt x="1530477" y="55899"/>
                </a:lnTo>
                <a:lnTo>
                  <a:pt x="1534790" y="55899"/>
                </a:lnTo>
                <a:lnTo>
                  <a:pt x="1442465" y="2051"/>
                </a:lnTo>
                <a:lnTo>
                  <a:pt x="1436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9650" y="869950"/>
            <a:ext cx="226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2824" y="3481470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89">
                <a:moveTo>
                  <a:pt x="0" y="0"/>
                </a:moveTo>
                <a:lnTo>
                  <a:pt x="1494631" y="0"/>
                </a:lnTo>
              </a:path>
            </a:pathLst>
          </a:custGeom>
          <a:ln w="16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43961" y="2896361"/>
            <a:ext cx="33528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115" marR="894715" indent="73025">
              <a:lnSpc>
                <a:spcPct val="118000"/>
              </a:lnSpc>
              <a:spcBef>
                <a:spcPts val="535"/>
              </a:spcBef>
            </a:pP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1</a:t>
            </a: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2</a:t>
            </a:r>
            <a:r>
              <a:rPr sz="2550" i="1" spc="270" dirty="0">
                <a:latin typeface="Times New Roman"/>
                <a:cs typeface="Times New Roman"/>
              </a:rPr>
              <a:t>G</a:t>
            </a:r>
            <a:r>
              <a:rPr sz="2550" spc="270" dirty="0">
                <a:latin typeface="Times New Roman"/>
                <a:cs typeface="Times New Roman"/>
              </a:rPr>
              <a:t>3  </a:t>
            </a:r>
            <a:r>
              <a:rPr sz="2550" spc="250" dirty="0">
                <a:latin typeface="Times New Roman"/>
                <a:cs typeface="Times New Roman"/>
              </a:rPr>
              <a:t>1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275" dirty="0">
                <a:latin typeface="Symbol"/>
                <a:cs typeface="Symbol"/>
              </a:rPr>
              <a:t>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i="1" spc="420" dirty="0">
                <a:latin typeface="Times New Roman"/>
                <a:cs typeface="Times New Roman"/>
              </a:rPr>
              <a:t>G</a:t>
            </a:r>
            <a:r>
              <a:rPr sz="2550" spc="420" dirty="0">
                <a:latin typeface="Times New Roman"/>
                <a:cs typeface="Times New Roman"/>
              </a:rPr>
              <a:t>2</a:t>
            </a:r>
            <a:r>
              <a:rPr sz="2550" i="1" spc="420" dirty="0">
                <a:latin typeface="Times New Roman"/>
                <a:cs typeface="Times New Roman"/>
              </a:rPr>
              <a:t>H</a:t>
            </a:r>
            <a:r>
              <a:rPr sz="2550" spc="42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981200"/>
            <a:ext cx="6096000" cy="2971800"/>
          </a:xfrm>
          <a:custGeom>
            <a:avLst/>
            <a:gdLst/>
            <a:ahLst/>
            <a:cxnLst/>
            <a:rect l="l" t="t" r="r" b="b"/>
            <a:pathLst>
              <a:path w="6096000" h="2971800">
                <a:moveTo>
                  <a:pt x="5600700" y="0"/>
                </a:move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0" y="2476500"/>
                </a:lnTo>
                <a:lnTo>
                  <a:pt x="2267" y="2524202"/>
                </a:lnTo>
                <a:lnTo>
                  <a:pt x="8930" y="2570621"/>
                </a:lnTo>
                <a:lnTo>
                  <a:pt x="19782" y="2615550"/>
                </a:lnTo>
                <a:lnTo>
                  <a:pt x="34615" y="2658780"/>
                </a:lnTo>
                <a:lnTo>
                  <a:pt x="53222" y="2700104"/>
                </a:lnTo>
                <a:lnTo>
                  <a:pt x="75394" y="2739315"/>
                </a:lnTo>
                <a:lnTo>
                  <a:pt x="100925" y="2776205"/>
                </a:lnTo>
                <a:lnTo>
                  <a:pt x="129607" y="2810566"/>
                </a:lnTo>
                <a:lnTo>
                  <a:pt x="161233" y="2842192"/>
                </a:lnTo>
                <a:lnTo>
                  <a:pt x="195594" y="2870874"/>
                </a:lnTo>
                <a:lnTo>
                  <a:pt x="232484" y="2896405"/>
                </a:lnTo>
                <a:lnTo>
                  <a:pt x="271695" y="2918577"/>
                </a:lnTo>
                <a:lnTo>
                  <a:pt x="313019" y="2937184"/>
                </a:lnTo>
                <a:lnTo>
                  <a:pt x="356249" y="2952017"/>
                </a:lnTo>
                <a:lnTo>
                  <a:pt x="401178" y="2962869"/>
                </a:lnTo>
                <a:lnTo>
                  <a:pt x="447597" y="2969532"/>
                </a:lnTo>
                <a:lnTo>
                  <a:pt x="495300" y="2971800"/>
                </a:lnTo>
                <a:lnTo>
                  <a:pt x="5600700" y="2971800"/>
                </a:lnTo>
                <a:lnTo>
                  <a:pt x="5648402" y="2969532"/>
                </a:lnTo>
                <a:lnTo>
                  <a:pt x="5694821" y="2962869"/>
                </a:lnTo>
                <a:lnTo>
                  <a:pt x="5739750" y="2952017"/>
                </a:lnTo>
                <a:lnTo>
                  <a:pt x="5782980" y="2937184"/>
                </a:lnTo>
                <a:lnTo>
                  <a:pt x="5824304" y="2918577"/>
                </a:lnTo>
                <a:lnTo>
                  <a:pt x="5863515" y="2896405"/>
                </a:lnTo>
                <a:lnTo>
                  <a:pt x="5900405" y="2870874"/>
                </a:lnTo>
                <a:lnTo>
                  <a:pt x="5934766" y="2842192"/>
                </a:lnTo>
                <a:lnTo>
                  <a:pt x="5966392" y="2810566"/>
                </a:lnTo>
                <a:lnTo>
                  <a:pt x="5995074" y="2776205"/>
                </a:lnTo>
                <a:lnTo>
                  <a:pt x="6020605" y="2739315"/>
                </a:lnTo>
                <a:lnTo>
                  <a:pt x="6042777" y="2700104"/>
                </a:lnTo>
                <a:lnTo>
                  <a:pt x="6061384" y="2658780"/>
                </a:lnTo>
                <a:lnTo>
                  <a:pt x="6076217" y="2615550"/>
                </a:lnTo>
                <a:lnTo>
                  <a:pt x="6087069" y="2570621"/>
                </a:lnTo>
                <a:lnTo>
                  <a:pt x="6093732" y="2524202"/>
                </a:lnTo>
                <a:lnTo>
                  <a:pt x="6096000" y="2476500"/>
                </a:lnTo>
                <a:lnTo>
                  <a:pt x="6096000" y="495300"/>
                </a:lnTo>
                <a:lnTo>
                  <a:pt x="6093732" y="447597"/>
                </a:lnTo>
                <a:lnTo>
                  <a:pt x="6087069" y="401178"/>
                </a:lnTo>
                <a:lnTo>
                  <a:pt x="6076217" y="356249"/>
                </a:lnTo>
                <a:lnTo>
                  <a:pt x="6061384" y="313019"/>
                </a:lnTo>
                <a:lnTo>
                  <a:pt x="6042777" y="271695"/>
                </a:lnTo>
                <a:lnTo>
                  <a:pt x="6020605" y="232484"/>
                </a:lnTo>
                <a:lnTo>
                  <a:pt x="5995074" y="195594"/>
                </a:lnTo>
                <a:lnTo>
                  <a:pt x="5966392" y="161233"/>
                </a:lnTo>
                <a:lnTo>
                  <a:pt x="5934766" y="129607"/>
                </a:lnTo>
                <a:lnTo>
                  <a:pt x="5900405" y="100925"/>
                </a:lnTo>
                <a:lnTo>
                  <a:pt x="5863515" y="75394"/>
                </a:lnTo>
                <a:lnTo>
                  <a:pt x="5824304" y="53222"/>
                </a:lnTo>
                <a:lnTo>
                  <a:pt x="5782980" y="34615"/>
                </a:lnTo>
                <a:lnTo>
                  <a:pt x="5739750" y="19782"/>
                </a:lnTo>
                <a:lnTo>
                  <a:pt x="5694821" y="8930"/>
                </a:lnTo>
                <a:lnTo>
                  <a:pt x="5648402" y="2267"/>
                </a:lnTo>
                <a:lnTo>
                  <a:pt x="5600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1981200"/>
            <a:ext cx="6096000" cy="2971800"/>
          </a:xfrm>
          <a:custGeom>
            <a:avLst/>
            <a:gdLst/>
            <a:ahLst/>
            <a:cxnLst/>
            <a:rect l="l" t="t" r="r" b="b"/>
            <a:pathLst>
              <a:path w="6096000" h="2971800">
                <a:moveTo>
                  <a:pt x="0" y="495300"/>
                </a:moveTo>
                <a:lnTo>
                  <a:pt x="2267" y="447597"/>
                </a:lnTo>
                <a:lnTo>
                  <a:pt x="8930" y="401178"/>
                </a:lnTo>
                <a:lnTo>
                  <a:pt x="19782" y="356249"/>
                </a:lnTo>
                <a:lnTo>
                  <a:pt x="34615" y="313019"/>
                </a:lnTo>
                <a:lnTo>
                  <a:pt x="53222" y="271695"/>
                </a:lnTo>
                <a:lnTo>
                  <a:pt x="75394" y="232484"/>
                </a:lnTo>
                <a:lnTo>
                  <a:pt x="100925" y="195594"/>
                </a:lnTo>
                <a:lnTo>
                  <a:pt x="129607" y="161233"/>
                </a:lnTo>
                <a:lnTo>
                  <a:pt x="161233" y="129607"/>
                </a:lnTo>
                <a:lnTo>
                  <a:pt x="195594" y="100925"/>
                </a:lnTo>
                <a:lnTo>
                  <a:pt x="232484" y="75394"/>
                </a:lnTo>
                <a:lnTo>
                  <a:pt x="271695" y="53222"/>
                </a:lnTo>
                <a:lnTo>
                  <a:pt x="313019" y="34615"/>
                </a:lnTo>
                <a:lnTo>
                  <a:pt x="356249" y="19782"/>
                </a:lnTo>
                <a:lnTo>
                  <a:pt x="401178" y="8930"/>
                </a:lnTo>
                <a:lnTo>
                  <a:pt x="447597" y="2267"/>
                </a:lnTo>
                <a:lnTo>
                  <a:pt x="495300" y="0"/>
                </a:lnTo>
                <a:lnTo>
                  <a:pt x="5600700" y="0"/>
                </a:lnTo>
                <a:lnTo>
                  <a:pt x="5648402" y="2267"/>
                </a:lnTo>
                <a:lnTo>
                  <a:pt x="5694821" y="8930"/>
                </a:lnTo>
                <a:lnTo>
                  <a:pt x="5739750" y="19782"/>
                </a:lnTo>
                <a:lnTo>
                  <a:pt x="5782980" y="34615"/>
                </a:lnTo>
                <a:lnTo>
                  <a:pt x="5824304" y="53222"/>
                </a:lnTo>
                <a:lnTo>
                  <a:pt x="5863515" y="75394"/>
                </a:lnTo>
                <a:lnTo>
                  <a:pt x="5900405" y="100925"/>
                </a:lnTo>
                <a:lnTo>
                  <a:pt x="5934766" y="129607"/>
                </a:lnTo>
                <a:lnTo>
                  <a:pt x="5966392" y="161233"/>
                </a:lnTo>
                <a:lnTo>
                  <a:pt x="5995074" y="195594"/>
                </a:lnTo>
                <a:lnTo>
                  <a:pt x="6020605" y="232484"/>
                </a:lnTo>
                <a:lnTo>
                  <a:pt x="6042777" y="271695"/>
                </a:lnTo>
                <a:lnTo>
                  <a:pt x="6061384" y="313019"/>
                </a:lnTo>
                <a:lnTo>
                  <a:pt x="6076217" y="356249"/>
                </a:lnTo>
                <a:lnTo>
                  <a:pt x="6087069" y="401178"/>
                </a:lnTo>
                <a:lnTo>
                  <a:pt x="6093732" y="447597"/>
                </a:lnTo>
                <a:lnTo>
                  <a:pt x="6096000" y="495300"/>
                </a:lnTo>
                <a:lnTo>
                  <a:pt x="6096000" y="2476500"/>
                </a:lnTo>
                <a:lnTo>
                  <a:pt x="6093732" y="2524202"/>
                </a:lnTo>
                <a:lnTo>
                  <a:pt x="6087069" y="2570621"/>
                </a:lnTo>
                <a:lnTo>
                  <a:pt x="6076217" y="2615550"/>
                </a:lnTo>
                <a:lnTo>
                  <a:pt x="6061384" y="2658780"/>
                </a:lnTo>
                <a:lnTo>
                  <a:pt x="6042777" y="2700104"/>
                </a:lnTo>
                <a:lnTo>
                  <a:pt x="6020605" y="2739315"/>
                </a:lnTo>
                <a:lnTo>
                  <a:pt x="5995074" y="2776205"/>
                </a:lnTo>
                <a:lnTo>
                  <a:pt x="5966392" y="2810566"/>
                </a:lnTo>
                <a:lnTo>
                  <a:pt x="5934766" y="2842192"/>
                </a:lnTo>
                <a:lnTo>
                  <a:pt x="5900405" y="2870874"/>
                </a:lnTo>
                <a:lnTo>
                  <a:pt x="5863515" y="2896405"/>
                </a:lnTo>
                <a:lnTo>
                  <a:pt x="5824304" y="2918577"/>
                </a:lnTo>
                <a:lnTo>
                  <a:pt x="5782980" y="2937184"/>
                </a:lnTo>
                <a:lnTo>
                  <a:pt x="5739750" y="2952017"/>
                </a:lnTo>
                <a:lnTo>
                  <a:pt x="5694821" y="2962869"/>
                </a:lnTo>
                <a:lnTo>
                  <a:pt x="5648402" y="2969532"/>
                </a:lnTo>
                <a:lnTo>
                  <a:pt x="5600700" y="2971800"/>
                </a:lnTo>
                <a:lnTo>
                  <a:pt x="495300" y="2971800"/>
                </a:lnTo>
                <a:lnTo>
                  <a:pt x="447597" y="2969532"/>
                </a:lnTo>
                <a:lnTo>
                  <a:pt x="401178" y="2962869"/>
                </a:lnTo>
                <a:lnTo>
                  <a:pt x="356249" y="2952017"/>
                </a:lnTo>
                <a:lnTo>
                  <a:pt x="313019" y="2937184"/>
                </a:lnTo>
                <a:lnTo>
                  <a:pt x="271695" y="2918577"/>
                </a:lnTo>
                <a:lnTo>
                  <a:pt x="232484" y="2896405"/>
                </a:lnTo>
                <a:lnTo>
                  <a:pt x="195594" y="2870874"/>
                </a:lnTo>
                <a:lnTo>
                  <a:pt x="161233" y="2842192"/>
                </a:lnTo>
                <a:lnTo>
                  <a:pt x="129607" y="2810566"/>
                </a:lnTo>
                <a:lnTo>
                  <a:pt x="100925" y="2776205"/>
                </a:lnTo>
                <a:lnTo>
                  <a:pt x="75394" y="2739315"/>
                </a:lnTo>
                <a:lnTo>
                  <a:pt x="53222" y="2700104"/>
                </a:lnTo>
                <a:lnTo>
                  <a:pt x="34615" y="2658780"/>
                </a:lnTo>
                <a:lnTo>
                  <a:pt x="19782" y="2615550"/>
                </a:lnTo>
                <a:lnTo>
                  <a:pt x="8930" y="2570621"/>
                </a:lnTo>
                <a:lnTo>
                  <a:pt x="2267" y="2524202"/>
                </a:lnTo>
                <a:lnTo>
                  <a:pt x="0" y="2476500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81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761" y="3281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60518" y="71901"/>
                </a:moveTo>
                <a:lnTo>
                  <a:pt x="1388237" y="114065"/>
                </a:lnTo>
                <a:lnTo>
                  <a:pt x="1383504" y="118282"/>
                </a:lnTo>
                <a:lnTo>
                  <a:pt x="1380855" y="123797"/>
                </a:lnTo>
                <a:lnTo>
                  <a:pt x="1380468" y="129907"/>
                </a:lnTo>
                <a:lnTo>
                  <a:pt x="1382521" y="135909"/>
                </a:lnTo>
                <a:lnTo>
                  <a:pt x="1386738" y="140715"/>
                </a:lnTo>
                <a:lnTo>
                  <a:pt x="1392253" y="143402"/>
                </a:lnTo>
                <a:lnTo>
                  <a:pt x="1398363" y="143803"/>
                </a:lnTo>
                <a:lnTo>
                  <a:pt x="1404365" y="141751"/>
                </a:lnTo>
                <a:lnTo>
                  <a:pt x="1496690" y="87903"/>
                </a:lnTo>
                <a:lnTo>
                  <a:pt x="1492249" y="87903"/>
                </a:lnTo>
                <a:lnTo>
                  <a:pt x="1492249" y="85744"/>
                </a:lnTo>
                <a:lnTo>
                  <a:pt x="1484248" y="85744"/>
                </a:lnTo>
                <a:lnTo>
                  <a:pt x="1460518" y="71901"/>
                </a:lnTo>
                <a:close/>
              </a:path>
              <a:path w="1524634" h="144145">
                <a:moveTo>
                  <a:pt x="1433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33086" y="87903"/>
                </a:lnTo>
                <a:lnTo>
                  <a:pt x="1460518" y="71901"/>
                </a:lnTo>
                <a:lnTo>
                  <a:pt x="1433086" y="55899"/>
                </a:lnTo>
                <a:close/>
              </a:path>
              <a:path w="1524634" h="144145">
                <a:moveTo>
                  <a:pt x="1496690" y="55899"/>
                </a:moveTo>
                <a:lnTo>
                  <a:pt x="1492249" y="55899"/>
                </a:lnTo>
                <a:lnTo>
                  <a:pt x="1492249" y="87903"/>
                </a:lnTo>
                <a:lnTo>
                  <a:pt x="1496690" y="87903"/>
                </a:lnTo>
                <a:lnTo>
                  <a:pt x="1524127" y="71901"/>
                </a:lnTo>
                <a:lnTo>
                  <a:pt x="1496690" y="55899"/>
                </a:lnTo>
                <a:close/>
              </a:path>
              <a:path w="1524634" h="144145">
                <a:moveTo>
                  <a:pt x="1484248" y="58058"/>
                </a:moveTo>
                <a:lnTo>
                  <a:pt x="1460518" y="71901"/>
                </a:lnTo>
                <a:lnTo>
                  <a:pt x="1484248" y="85744"/>
                </a:lnTo>
                <a:lnTo>
                  <a:pt x="1484248" y="58058"/>
                </a:lnTo>
                <a:close/>
              </a:path>
              <a:path w="1524634" h="144145">
                <a:moveTo>
                  <a:pt x="1492249" y="58058"/>
                </a:moveTo>
                <a:lnTo>
                  <a:pt x="1484248" y="58058"/>
                </a:lnTo>
                <a:lnTo>
                  <a:pt x="1484248" y="85744"/>
                </a:lnTo>
                <a:lnTo>
                  <a:pt x="1492249" y="85744"/>
                </a:lnTo>
                <a:lnTo>
                  <a:pt x="1492249" y="58058"/>
                </a:lnTo>
                <a:close/>
              </a:path>
              <a:path w="1524634" h="144145">
                <a:moveTo>
                  <a:pt x="1398363" y="0"/>
                </a:moveTo>
                <a:lnTo>
                  <a:pt x="1392253" y="400"/>
                </a:lnTo>
                <a:lnTo>
                  <a:pt x="1386738" y="3087"/>
                </a:lnTo>
                <a:lnTo>
                  <a:pt x="1382521" y="7893"/>
                </a:lnTo>
                <a:lnTo>
                  <a:pt x="1380468" y="13896"/>
                </a:lnTo>
                <a:lnTo>
                  <a:pt x="1380855" y="20006"/>
                </a:lnTo>
                <a:lnTo>
                  <a:pt x="1383504" y="25521"/>
                </a:lnTo>
                <a:lnTo>
                  <a:pt x="1388237" y="29737"/>
                </a:lnTo>
                <a:lnTo>
                  <a:pt x="1460518" y="71901"/>
                </a:lnTo>
                <a:lnTo>
                  <a:pt x="1484248" y="58058"/>
                </a:lnTo>
                <a:lnTo>
                  <a:pt x="1492249" y="58058"/>
                </a:lnTo>
                <a:lnTo>
                  <a:pt x="1492249" y="55899"/>
                </a:lnTo>
                <a:lnTo>
                  <a:pt x="1496690" y="55899"/>
                </a:lnTo>
                <a:lnTo>
                  <a:pt x="1404365" y="2051"/>
                </a:lnTo>
                <a:lnTo>
                  <a:pt x="1398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0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140" y="1098550"/>
            <a:ext cx="3949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	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961" y="2439161"/>
            <a:ext cx="3352800" cy="1828800"/>
          </a:xfrm>
          <a:custGeom>
            <a:avLst/>
            <a:gdLst/>
            <a:ahLst/>
            <a:cxnLst/>
            <a:rect l="l" t="t" r="r" b="b"/>
            <a:pathLst>
              <a:path w="3352800" h="1828800">
                <a:moveTo>
                  <a:pt x="0" y="1828800"/>
                </a:moveTo>
                <a:lnTo>
                  <a:pt x="3352800" y="1828800"/>
                </a:lnTo>
                <a:lnTo>
                  <a:pt x="3352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8520" y="3274990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268" y="0"/>
                </a:lnTo>
              </a:path>
            </a:pathLst>
          </a:custGeom>
          <a:ln w="1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52854" y="2712198"/>
            <a:ext cx="300228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1184275" algn="l"/>
              </a:tabLst>
            </a:pPr>
            <a:r>
              <a:rPr sz="4725" i="1" spc="780" baseline="-35273" dirty="0">
                <a:latin typeface="Times New Roman"/>
                <a:cs typeface="Times New Roman"/>
              </a:rPr>
              <a:t>G</a:t>
            </a:r>
            <a:r>
              <a:rPr sz="4725" spc="780" baseline="-35273" dirty="0">
                <a:latin typeface="Times New Roman"/>
                <a:cs typeface="Times New Roman"/>
              </a:rPr>
              <a:t>5</a:t>
            </a:r>
            <a:r>
              <a:rPr sz="4725" spc="-217" baseline="-35273" dirty="0">
                <a:latin typeface="Times New Roman"/>
                <a:cs typeface="Times New Roman"/>
              </a:rPr>
              <a:t> </a:t>
            </a:r>
            <a:r>
              <a:rPr sz="4725" spc="652" baseline="-35273" dirty="0">
                <a:latin typeface="Symbol"/>
                <a:cs typeface="Symbol"/>
              </a:rPr>
              <a:t></a:t>
            </a:r>
            <a:r>
              <a:rPr sz="4725" spc="652" baseline="-35273" dirty="0">
                <a:latin typeface="Times New Roman"/>
                <a:cs typeface="Times New Roman"/>
              </a:rPr>
              <a:t>	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1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2</a:t>
            </a:r>
            <a:r>
              <a:rPr sz="3150" i="1" spc="405" dirty="0">
                <a:latin typeface="Times New Roman"/>
                <a:cs typeface="Times New Roman"/>
              </a:rPr>
              <a:t>G</a:t>
            </a:r>
            <a:r>
              <a:rPr sz="3150" spc="405" dirty="0">
                <a:latin typeface="Times New Roman"/>
                <a:cs typeface="Times New Roman"/>
              </a:rPr>
              <a:t>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4602" y="3275016"/>
            <a:ext cx="196215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150" spc="395" dirty="0">
                <a:latin typeface="Times New Roman"/>
                <a:cs typeface="Times New Roman"/>
              </a:rPr>
              <a:t>1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434" dirty="0">
                <a:latin typeface="Symbol"/>
                <a:cs typeface="Symbol"/>
              </a:rPr>
              <a:t></a:t>
            </a:r>
            <a:r>
              <a:rPr sz="3150" spc="-145" dirty="0">
                <a:latin typeface="Times New Roman"/>
                <a:cs typeface="Times New Roman"/>
              </a:rPr>
              <a:t> </a:t>
            </a:r>
            <a:r>
              <a:rPr sz="3150" i="1" spc="600" dirty="0">
                <a:latin typeface="Times New Roman"/>
                <a:cs typeface="Times New Roman"/>
              </a:rPr>
              <a:t>G</a:t>
            </a:r>
            <a:r>
              <a:rPr sz="3150" spc="600" dirty="0">
                <a:latin typeface="Times New Roman"/>
                <a:cs typeface="Times New Roman"/>
              </a:rPr>
              <a:t>2</a:t>
            </a:r>
            <a:r>
              <a:rPr sz="3150" i="1" spc="600" dirty="0">
                <a:latin typeface="Times New Roman"/>
                <a:cs typeface="Times New Roman"/>
              </a:rPr>
              <a:t>H</a:t>
            </a:r>
            <a:r>
              <a:rPr sz="3150" spc="60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408" y="1752600"/>
            <a:ext cx="7559040" cy="4186554"/>
          </a:xfrm>
          <a:custGeom>
            <a:avLst/>
            <a:gdLst/>
            <a:ahLst/>
            <a:cxnLst/>
            <a:rect l="l" t="t" r="r" b="b"/>
            <a:pathLst>
              <a:path w="7559040" h="4186554">
                <a:moveTo>
                  <a:pt x="6861302" y="0"/>
                </a:moveTo>
                <a:lnTo>
                  <a:pt x="697737" y="0"/>
                </a:lnTo>
                <a:lnTo>
                  <a:pt x="649970" y="1609"/>
                </a:lnTo>
                <a:lnTo>
                  <a:pt x="603065" y="6370"/>
                </a:lnTo>
                <a:lnTo>
                  <a:pt x="557128" y="14176"/>
                </a:lnTo>
                <a:lnTo>
                  <a:pt x="512262" y="24926"/>
                </a:lnTo>
                <a:lnTo>
                  <a:pt x="468571" y="38513"/>
                </a:lnTo>
                <a:lnTo>
                  <a:pt x="426160" y="54836"/>
                </a:lnTo>
                <a:lnTo>
                  <a:pt x="385131" y="73789"/>
                </a:lnTo>
                <a:lnTo>
                  <a:pt x="345590" y="95268"/>
                </a:lnTo>
                <a:lnTo>
                  <a:pt x="307640" y="119171"/>
                </a:lnTo>
                <a:lnTo>
                  <a:pt x="271384" y="145392"/>
                </a:lnTo>
                <a:lnTo>
                  <a:pt x="236928" y="173828"/>
                </a:lnTo>
                <a:lnTo>
                  <a:pt x="204374" y="204374"/>
                </a:lnTo>
                <a:lnTo>
                  <a:pt x="173828" y="236928"/>
                </a:lnTo>
                <a:lnTo>
                  <a:pt x="145392" y="271384"/>
                </a:lnTo>
                <a:lnTo>
                  <a:pt x="119171" y="307640"/>
                </a:lnTo>
                <a:lnTo>
                  <a:pt x="95268" y="345590"/>
                </a:lnTo>
                <a:lnTo>
                  <a:pt x="73789" y="385131"/>
                </a:lnTo>
                <a:lnTo>
                  <a:pt x="54836" y="426160"/>
                </a:lnTo>
                <a:lnTo>
                  <a:pt x="38513" y="468571"/>
                </a:lnTo>
                <a:lnTo>
                  <a:pt x="24926" y="512262"/>
                </a:lnTo>
                <a:lnTo>
                  <a:pt x="14176" y="557128"/>
                </a:lnTo>
                <a:lnTo>
                  <a:pt x="6370" y="603065"/>
                </a:lnTo>
                <a:lnTo>
                  <a:pt x="1609" y="649970"/>
                </a:lnTo>
                <a:lnTo>
                  <a:pt x="0" y="697738"/>
                </a:lnTo>
                <a:lnTo>
                  <a:pt x="0" y="3488690"/>
                </a:lnTo>
                <a:lnTo>
                  <a:pt x="1609" y="3536460"/>
                </a:lnTo>
                <a:lnTo>
                  <a:pt x="6370" y="3583367"/>
                </a:lnTo>
                <a:lnTo>
                  <a:pt x="14176" y="3629306"/>
                </a:lnTo>
                <a:lnTo>
                  <a:pt x="24926" y="3674174"/>
                </a:lnTo>
                <a:lnTo>
                  <a:pt x="38513" y="3717865"/>
                </a:lnTo>
                <a:lnTo>
                  <a:pt x="54836" y="3760278"/>
                </a:lnTo>
                <a:lnTo>
                  <a:pt x="73789" y="3801307"/>
                </a:lnTo>
                <a:lnTo>
                  <a:pt x="95268" y="3840848"/>
                </a:lnTo>
                <a:lnTo>
                  <a:pt x="119171" y="3878799"/>
                </a:lnTo>
                <a:lnTo>
                  <a:pt x="145392" y="3915054"/>
                </a:lnTo>
                <a:lnTo>
                  <a:pt x="173828" y="3949509"/>
                </a:lnTo>
                <a:lnTo>
                  <a:pt x="204374" y="3982062"/>
                </a:lnTo>
                <a:lnTo>
                  <a:pt x="236928" y="4012608"/>
                </a:lnTo>
                <a:lnTo>
                  <a:pt x="271384" y="4041043"/>
                </a:lnTo>
                <a:lnTo>
                  <a:pt x="307640" y="4067263"/>
                </a:lnTo>
                <a:lnTo>
                  <a:pt x="345590" y="4091164"/>
                </a:lnTo>
                <a:lnTo>
                  <a:pt x="385131" y="4112643"/>
                </a:lnTo>
                <a:lnTo>
                  <a:pt x="426160" y="4131595"/>
                </a:lnTo>
                <a:lnTo>
                  <a:pt x="468571" y="4147916"/>
                </a:lnTo>
                <a:lnTo>
                  <a:pt x="512262" y="4161503"/>
                </a:lnTo>
                <a:lnTo>
                  <a:pt x="557128" y="4172252"/>
                </a:lnTo>
                <a:lnTo>
                  <a:pt x="603065" y="4180058"/>
                </a:lnTo>
                <a:lnTo>
                  <a:pt x="649970" y="4184818"/>
                </a:lnTo>
                <a:lnTo>
                  <a:pt x="697737" y="4186428"/>
                </a:lnTo>
                <a:lnTo>
                  <a:pt x="6861302" y="4186428"/>
                </a:lnTo>
                <a:lnTo>
                  <a:pt x="6909069" y="4184818"/>
                </a:lnTo>
                <a:lnTo>
                  <a:pt x="6955974" y="4180058"/>
                </a:lnTo>
                <a:lnTo>
                  <a:pt x="7001911" y="4172252"/>
                </a:lnTo>
                <a:lnTo>
                  <a:pt x="7046777" y="4161503"/>
                </a:lnTo>
                <a:lnTo>
                  <a:pt x="7090468" y="4147916"/>
                </a:lnTo>
                <a:lnTo>
                  <a:pt x="7132879" y="4131595"/>
                </a:lnTo>
                <a:lnTo>
                  <a:pt x="7173908" y="4112643"/>
                </a:lnTo>
                <a:lnTo>
                  <a:pt x="7213449" y="4091164"/>
                </a:lnTo>
                <a:lnTo>
                  <a:pt x="7251399" y="4067263"/>
                </a:lnTo>
                <a:lnTo>
                  <a:pt x="7287655" y="4041043"/>
                </a:lnTo>
                <a:lnTo>
                  <a:pt x="7322111" y="4012608"/>
                </a:lnTo>
                <a:lnTo>
                  <a:pt x="7354665" y="3982062"/>
                </a:lnTo>
                <a:lnTo>
                  <a:pt x="7385211" y="3949509"/>
                </a:lnTo>
                <a:lnTo>
                  <a:pt x="7413647" y="3915054"/>
                </a:lnTo>
                <a:lnTo>
                  <a:pt x="7439868" y="3878799"/>
                </a:lnTo>
                <a:lnTo>
                  <a:pt x="7463771" y="3840848"/>
                </a:lnTo>
                <a:lnTo>
                  <a:pt x="7485250" y="3801307"/>
                </a:lnTo>
                <a:lnTo>
                  <a:pt x="7504203" y="3760278"/>
                </a:lnTo>
                <a:lnTo>
                  <a:pt x="7520526" y="3717865"/>
                </a:lnTo>
                <a:lnTo>
                  <a:pt x="7534113" y="3674174"/>
                </a:lnTo>
                <a:lnTo>
                  <a:pt x="7544863" y="3629306"/>
                </a:lnTo>
                <a:lnTo>
                  <a:pt x="7552669" y="3583367"/>
                </a:lnTo>
                <a:lnTo>
                  <a:pt x="7557430" y="3536460"/>
                </a:lnTo>
                <a:lnTo>
                  <a:pt x="7559040" y="3488690"/>
                </a:lnTo>
                <a:lnTo>
                  <a:pt x="7559040" y="697738"/>
                </a:lnTo>
                <a:lnTo>
                  <a:pt x="7557430" y="649970"/>
                </a:lnTo>
                <a:lnTo>
                  <a:pt x="7552669" y="603065"/>
                </a:lnTo>
                <a:lnTo>
                  <a:pt x="7544863" y="557128"/>
                </a:lnTo>
                <a:lnTo>
                  <a:pt x="7534113" y="512262"/>
                </a:lnTo>
                <a:lnTo>
                  <a:pt x="7520526" y="468571"/>
                </a:lnTo>
                <a:lnTo>
                  <a:pt x="7504203" y="426160"/>
                </a:lnTo>
                <a:lnTo>
                  <a:pt x="7485250" y="385131"/>
                </a:lnTo>
                <a:lnTo>
                  <a:pt x="7463771" y="345590"/>
                </a:lnTo>
                <a:lnTo>
                  <a:pt x="7439868" y="307640"/>
                </a:lnTo>
                <a:lnTo>
                  <a:pt x="7413647" y="271384"/>
                </a:lnTo>
                <a:lnTo>
                  <a:pt x="7385211" y="236928"/>
                </a:lnTo>
                <a:lnTo>
                  <a:pt x="7354665" y="204374"/>
                </a:lnTo>
                <a:lnTo>
                  <a:pt x="7322111" y="173828"/>
                </a:lnTo>
                <a:lnTo>
                  <a:pt x="7287655" y="145392"/>
                </a:lnTo>
                <a:lnTo>
                  <a:pt x="7251399" y="119171"/>
                </a:lnTo>
                <a:lnTo>
                  <a:pt x="7213449" y="95268"/>
                </a:lnTo>
                <a:lnTo>
                  <a:pt x="7173908" y="73789"/>
                </a:lnTo>
                <a:lnTo>
                  <a:pt x="7132879" y="54836"/>
                </a:lnTo>
                <a:lnTo>
                  <a:pt x="7090468" y="38513"/>
                </a:lnTo>
                <a:lnTo>
                  <a:pt x="7046777" y="24926"/>
                </a:lnTo>
                <a:lnTo>
                  <a:pt x="7001911" y="14176"/>
                </a:lnTo>
                <a:lnTo>
                  <a:pt x="6955974" y="6370"/>
                </a:lnTo>
                <a:lnTo>
                  <a:pt x="6909069" y="1609"/>
                </a:lnTo>
                <a:lnTo>
                  <a:pt x="686130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408" y="1752600"/>
            <a:ext cx="7559040" cy="4186554"/>
          </a:xfrm>
          <a:custGeom>
            <a:avLst/>
            <a:gdLst/>
            <a:ahLst/>
            <a:cxnLst/>
            <a:rect l="l" t="t" r="r" b="b"/>
            <a:pathLst>
              <a:path w="7559040" h="4186554">
                <a:moveTo>
                  <a:pt x="0" y="697738"/>
                </a:moveTo>
                <a:lnTo>
                  <a:pt x="1609" y="649970"/>
                </a:lnTo>
                <a:lnTo>
                  <a:pt x="6370" y="603065"/>
                </a:lnTo>
                <a:lnTo>
                  <a:pt x="14176" y="557128"/>
                </a:lnTo>
                <a:lnTo>
                  <a:pt x="24926" y="512262"/>
                </a:lnTo>
                <a:lnTo>
                  <a:pt x="38513" y="468571"/>
                </a:lnTo>
                <a:lnTo>
                  <a:pt x="54836" y="426160"/>
                </a:lnTo>
                <a:lnTo>
                  <a:pt x="73789" y="385131"/>
                </a:lnTo>
                <a:lnTo>
                  <a:pt x="95268" y="345590"/>
                </a:lnTo>
                <a:lnTo>
                  <a:pt x="119171" y="307640"/>
                </a:lnTo>
                <a:lnTo>
                  <a:pt x="145392" y="271384"/>
                </a:lnTo>
                <a:lnTo>
                  <a:pt x="173828" y="236928"/>
                </a:lnTo>
                <a:lnTo>
                  <a:pt x="204374" y="204374"/>
                </a:lnTo>
                <a:lnTo>
                  <a:pt x="236928" y="173828"/>
                </a:lnTo>
                <a:lnTo>
                  <a:pt x="271384" y="145392"/>
                </a:lnTo>
                <a:lnTo>
                  <a:pt x="307640" y="119171"/>
                </a:lnTo>
                <a:lnTo>
                  <a:pt x="345590" y="95268"/>
                </a:lnTo>
                <a:lnTo>
                  <a:pt x="385131" y="73789"/>
                </a:lnTo>
                <a:lnTo>
                  <a:pt x="426160" y="54836"/>
                </a:lnTo>
                <a:lnTo>
                  <a:pt x="468571" y="38513"/>
                </a:lnTo>
                <a:lnTo>
                  <a:pt x="512262" y="24926"/>
                </a:lnTo>
                <a:lnTo>
                  <a:pt x="557128" y="14176"/>
                </a:lnTo>
                <a:lnTo>
                  <a:pt x="603065" y="6370"/>
                </a:lnTo>
                <a:lnTo>
                  <a:pt x="649970" y="1609"/>
                </a:lnTo>
                <a:lnTo>
                  <a:pt x="697737" y="0"/>
                </a:lnTo>
                <a:lnTo>
                  <a:pt x="6861302" y="0"/>
                </a:lnTo>
                <a:lnTo>
                  <a:pt x="6909069" y="1609"/>
                </a:lnTo>
                <a:lnTo>
                  <a:pt x="6955974" y="6370"/>
                </a:lnTo>
                <a:lnTo>
                  <a:pt x="7001911" y="14176"/>
                </a:lnTo>
                <a:lnTo>
                  <a:pt x="7046777" y="24926"/>
                </a:lnTo>
                <a:lnTo>
                  <a:pt x="7090468" y="38513"/>
                </a:lnTo>
                <a:lnTo>
                  <a:pt x="7132879" y="54836"/>
                </a:lnTo>
                <a:lnTo>
                  <a:pt x="7173908" y="73789"/>
                </a:lnTo>
                <a:lnTo>
                  <a:pt x="7213449" y="95268"/>
                </a:lnTo>
                <a:lnTo>
                  <a:pt x="7251399" y="119171"/>
                </a:lnTo>
                <a:lnTo>
                  <a:pt x="7287655" y="145392"/>
                </a:lnTo>
                <a:lnTo>
                  <a:pt x="7322111" y="173828"/>
                </a:lnTo>
                <a:lnTo>
                  <a:pt x="7354665" y="204374"/>
                </a:lnTo>
                <a:lnTo>
                  <a:pt x="7385211" y="236928"/>
                </a:lnTo>
                <a:lnTo>
                  <a:pt x="7413647" y="271384"/>
                </a:lnTo>
                <a:lnTo>
                  <a:pt x="7439868" y="307640"/>
                </a:lnTo>
                <a:lnTo>
                  <a:pt x="7463771" y="345590"/>
                </a:lnTo>
                <a:lnTo>
                  <a:pt x="7485250" y="385131"/>
                </a:lnTo>
                <a:lnTo>
                  <a:pt x="7504203" y="426160"/>
                </a:lnTo>
                <a:lnTo>
                  <a:pt x="7520526" y="468571"/>
                </a:lnTo>
                <a:lnTo>
                  <a:pt x="7534113" y="512262"/>
                </a:lnTo>
                <a:lnTo>
                  <a:pt x="7544863" y="557128"/>
                </a:lnTo>
                <a:lnTo>
                  <a:pt x="7552669" y="603065"/>
                </a:lnTo>
                <a:lnTo>
                  <a:pt x="7557430" y="649970"/>
                </a:lnTo>
                <a:lnTo>
                  <a:pt x="7559040" y="697738"/>
                </a:lnTo>
                <a:lnTo>
                  <a:pt x="7559040" y="3488690"/>
                </a:lnTo>
                <a:lnTo>
                  <a:pt x="7557430" y="3536460"/>
                </a:lnTo>
                <a:lnTo>
                  <a:pt x="7552669" y="3583367"/>
                </a:lnTo>
                <a:lnTo>
                  <a:pt x="7544863" y="3629306"/>
                </a:lnTo>
                <a:lnTo>
                  <a:pt x="7534113" y="3674174"/>
                </a:lnTo>
                <a:lnTo>
                  <a:pt x="7520526" y="3717865"/>
                </a:lnTo>
                <a:lnTo>
                  <a:pt x="7504203" y="3760278"/>
                </a:lnTo>
                <a:lnTo>
                  <a:pt x="7485250" y="3801307"/>
                </a:lnTo>
                <a:lnTo>
                  <a:pt x="7463771" y="3840848"/>
                </a:lnTo>
                <a:lnTo>
                  <a:pt x="7439868" y="3878799"/>
                </a:lnTo>
                <a:lnTo>
                  <a:pt x="7413647" y="3915054"/>
                </a:lnTo>
                <a:lnTo>
                  <a:pt x="7385211" y="3949509"/>
                </a:lnTo>
                <a:lnTo>
                  <a:pt x="7354665" y="3982062"/>
                </a:lnTo>
                <a:lnTo>
                  <a:pt x="7322111" y="4012608"/>
                </a:lnTo>
                <a:lnTo>
                  <a:pt x="7287655" y="4041043"/>
                </a:lnTo>
                <a:lnTo>
                  <a:pt x="7251399" y="4067263"/>
                </a:lnTo>
                <a:lnTo>
                  <a:pt x="7213449" y="4091164"/>
                </a:lnTo>
                <a:lnTo>
                  <a:pt x="7173908" y="4112643"/>
                </a:lnTo>
                <a:lnTo>
                  <a:pt x="7132879" y="4131595"/>
                </a:lnTo>
                <a:lnTo>
                  <a:pt x="7090468" y="4147916"/>
                </a:lnTo>
                <a:lnTo>
                  <a:pt x="7046777" y="4161503"/>
                </a:lnTo>
                <a:lnTo>
                  <a:pt x="7001911" y="4172252"/>
                </a:lnTo>
                <a:lnTo>
                  <a:pt x="6955974" y="4180058"/>
                </a:lnTo>
                <a:lnTo>
                  <a:pt x="6909069" y="4184818"/>
                </a:lnTo>
                <a:lnTo>
                  <a:pt x="6861302" y="4186428"/>
                </a:lnTo>
                <a:lnTo>
                  <a:pt x="697737" y="4186428"/>
                </a:lnTo>
                <a:lnTo>
                  <a:pt x="649970" y="4184818"/>
                </a:lnTo>
                <a:lnTo>
                  <a:pt x="603065" y="4180058"/>
                </a:lnTo>
                <a:lnTo>
                  <a:pt x="557128" y="4172252"/>
                </a:lnTo>
                <a:lnTo>
                  <a:pt x="512262" y="4161503"/>
                </a:lnTo>
                <a:lnTo>
                  <a:pt x="468571" y="4147916"/>
                </a:lnTo>
                <a:lnTo>
                  <a:pt x="426160" y="4131595"/>
                </a:lnTo>
                <a:lnTo>
                  <a:pt x="385131" y="4112643"/>
                </a:lnTo>
                <a:lnTo>
                  <a:pt x="345590" y="4091164"/>
                </a:lnTo>
                <a:lnTo>
                  <a:pt x="307640" y="4067263"/>
                </a:lnTo>
                <a:lnTo>
                  <a:pt x="271384" y="4041043"/>
                </a:lnTo>
                <a:lnTo>
                  <a:pt x="236928" y="4012608"/>
                </a:lnTo>
                <a:lnTo>
                  <a:pt x="204374" y="3982062"/>
                </a:lnTo>
                <a:lnTo>
                  <a:pt x="173828" y="3949509"/>
                </a:lnTo>
                <a:lnTo>
                  <a:pt x="145392" y="3915054"/>
                </a:lnTo>
                <a:lnTo>
                  <a:pt x="119171" y="3878799"/>
                </a:lnTo>
                <a:lnTo>
                  <a:pt x="95268" y="3840848"/>
                </a:lnTo>
                <a:lnTo>
                  <a:pt x="73789" y="3801307"/>
                </a:lnTo>
                <a:lnTo>
                  <a:pt x="54836" y="3760278"/>
                </a:lnTo>
                <a:lnTo>
                  <a:pt x="38513" y="3717865"/>
                </a:lnTo>
                <a:lnTo>
                  <a:pt x="24926" y="3674174"/>
                </a:lnTo>
                <a:lnTo>
                  <a:pt x="14176" y="3629306"/>
                </a:lnTo>
                <a:lnTo>
                  <a:pt x="6370" y="3583367"/>
                </a:lnTo>
                <a:lnTo>
                  <a:pt x="1609" y="3536460"/>
                </a:lnTo>
                <a:lnTo>
                  <a:pt x="0" y="3488690"/>
                </a:lnTo>
                <a:lnTo>
                  <a:pt x="0" y="69773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266318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2751582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2751582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101590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289608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4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4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4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4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28960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7361" y="2896088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4" h="144144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2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6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4" h="144144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4" h="144144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4" h="144144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4" h="144144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4" h="144144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2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6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7057" y="2967989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68"/>
                </a:moveTo>
                <a:lnTo>
                  <a:pt x="7768" y="2296922"/>
                </a:lnTo>
                <a:lnTo>
                  <a:pt x="3036" y="2301138"/>
                </a:lnTo>
                <a:lnTo>
                  <a:pt x="386" y="2306653"/>
                </a:lnTo>
                <a:lnTo>
                  <a:pt x="0" y="2312763"/>
                </a:lnTo>
                <a:lnTo>
                  <a:pt x="2053" y="2318766"/>
                </a:lnTo>
                <a:lnTo>
                  <a:pt x="71903" y="2438527"/>
                </a:lnTo>
                <a:lnTo>
                  <a:pt x="90421" y="2406777"/>
                </a:lnTo>
                <a:lnTo>
                  <a:pt x="55901" y="2406777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904"/>
                </a:lnTo>
                <a:lnTo>
                  <a:pt x="19992" y="2295255"/>
                </a:lnTo>
                <a:lnTo>
                  <a:pt x="13844" y="229486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77"/>
                </a:lnTo>
                <a:lnTo>
                  <a:pt x="87905" y="2406777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68"/>
                </a:moveTo>
                <a:lnTo>
                  <a:pt x="123799" y="2295255"/>
                </a:lnTo>
                <a:lnTo>
                  <a:pt x="118284" y="2297904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77"/>
                </a:lnTo>
                <a:lnTo>
                  <a:pt x="90421" y="2406777"/>
                </a:lnTo>
                <a:lnTo>
                  <a:pt x="141753" y="2318766"/>
                </a:lnTo>
                <a:lnTo>
                  <a:pt x="143805" y="2312763"/>
                </a:lnTo>
                <a:lnTo>
                  <a:pt x="143404" y="2306653"/>
                </a:lnTo>
                <a:lnTo>
                  <a:pt x="140717" y="2301138"/>
                </a:lnTo>
                <a:lnTo>
                  <a:pt x="135911" y="2296922"/>
                </a:lnTo>
                <a:lnTo>
                  <a:pt x="129909" y="229486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4" y="5334488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2772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277234" h="144145">
                <a:moveTo>
                  <a:pt x="3276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276726" y="87903"/>
                </a:lnTo>
                <a:lnTo>
                  <a:pt x="3276726" y="55899"/>
                </a:lnTo>
                <a:close/>
              </a:path>
              <a:path w="32772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32772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2772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635" y="5334488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48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48635" h="144145">
                <a:moveTo>
                  <a:pt x="3048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8127" y="87903"/>
                </a:lnTo>
                <a:lnTo>
                  <a:pt x="3048127" y="55899"/>
                </a:lnTo>
                <a:close/>
              </a:path>
              <a:path w="30486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30486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486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60" y="3272663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32063" y="2537205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541778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2279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691" y="9461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9501" y="946150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3961" y="2053589"/>
            <a:ext cx="4343400" cy="1828800"/>
          </a:xfrm>
          <a:custGeom>
            <a:avLst/>
            <a:gdLst/>
            <a:ahLst/>
            <a:cxnLst/>
            <a:rect l="l" t="t" r="r" b="b"/>
            <a:pathLst>
              <a:path w="4343400" h="1828800">
                <a:moveTo>
                  <a:pt x="0" y="1828800"/>
                </a:moveTo>
                <a:lnTo>
                  <a:pt x="4343399" y="1828800"/>
                </a:lnTo>
                <a:lnTo>
                  <a:pt x="4343399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8466" y="3023902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461" y="0"/>
                </a:lnTo>
              </a:path>
            </a:pathLst>
          </a:custGeom>
          <a:ln w="18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36790" y="2719831"/>
            <a:ext cx="4047490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2011045" algn="l"/>
              </a:tabLst>
            </a:pPr>
            <a:r>
              <a:rPr sz="3050" spc="630" dirty="0">
                <a:latin typeface="Times New Roman"/>
                <a:cs typeface="Times New Roman"/>
              </a:rPr>
              <a:t>G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spc="440" dirty="0">
                <a:latin typeface="Times New Roman"/>
                <a:cs typeface="Times New Roman"/>
              </a:rPr>
              <a:t>4(</a:t>
            </a:r>
            <a:r>
              <a:rPr sz="3050" i="1" spc="440" dirty="0">
                <a:latin typeface="Times New Roman"/>
                <a:cs typeface="Times New Roman"/>
              </a:rPr>
              <a:t>G</a:t>
            </a:r>
            <a:r>
              <a:rPr sz="3050" spc="440" dirty="0">
                <a:latin typeface="Times New Roman"/>
                <a:cs typeface="Times New Roman"/>
              </a:rPr>
              <a:t>5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spc="480" dirty="0">
                <a:latin typeface="Symbol"/>
                <a:cs typeface="Symbol"/>
              </a:rPr>
              <a:t></a:t>
            </a:r>
            <a:r>
              <a:rPr sz="3050" spc="480" dirty="0">
                <a:latin typeface="Times New Roman"/>
                <a:cs typeface="Times New Roman"/>
              </a:rPr>
              <a:t>	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1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2</a:t>
            </a:r>
            <a:r>
              <a:rPr sz="4575" i="1" spc="660" baseline="35519" dirty="0">
                <a:latin typeface="Times New Roman"/>
                <a:cs typeface="Times New Roman"/>
              </a:rPr>
              <a:t>G</a:t>
            </a:r>
            <a:r>
              <a:rPr sz="4575" spc="660" baseline="35519" dirty="0">
                <a:latin typeface="Times New Roman"/>
                <a:cs typeface="Times New Roman"/>
              </a:rPr>
              <a:t>3</a:t>
            </a:r>
            <a:r>
              <a:rPr sz="4575" spc="-367" baseline="35519" dirty="0">
                <a:latin typeface="Times New Roman"/>
                <a:cs typeface="Times New Roman"/>
              </a:rPr>
              <a:t> </a:t>
            </a:r>
            <a:r>
              <a:rPr sz="3050" spc="29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55604" y="3023607"/>
            <a:ext cx="1942464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50" spc="434" dirty="0">
                <a:latin typeface="Times New Roman"/>
                <a:cs typeface="Times New Roman"/>
              </a:rPr>
              <a:t>1</a:t>
            </a:r>
            <a:r>
              <a:rPr sz="3050" spc="-409" dirty="0">
                <a:latin typeface="Times New Roman"/>
                <a:cs typeface="Times New Roman"/>
              </a:rPr>
              <a:t> </a:t>
            </a:r>
            <a:r>
              <a:rPr sz="3050" spc="480" dirty="0">
                <a:latin typeface="Symbol"/>
                <a:cs typeface="Symbol"/>
              </a:rPr>
              <a:t>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i="1" spc="635" dirty="0">
                <a:latin typeface="Times New Roman"/>
                <a:cs typeface="Times New Roman"/>
              </a:rPr>
              <a:t>G</a:t>
            </a:r>
            <a:r>
              <a:rPr sz="3050" spc="635" dirty="0">
                <a:latin typeface="Times New Roman"/>
                <a:cs typeface="Times New Roman"/>
              </a:rPr>
              <a:t>2</a:t>
            </a:r>
            <a:r>
              <a:rPr sz="3050" i="1" spc="635" dirty="0">
                <a:latin typeface="Times New Roman"/>
                <a:cs typeface="Times New Roman"/>
              </a:rPr>
              <a:t>H</a:t>
            </a:r>
            <a:r>
              <a:rPr sz="3050" spc="63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054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7361" y="3205460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4" h="144145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2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6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4" h="144145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4" h="144145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4" h="144145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4" h="144145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4" h="144145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2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6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8515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3409" y="28462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748" y="3252080"/>
            <a:ext cx="6588125" cy="0"/>
          </a:xfrm>
          <a:custGeom>
            <a:avLst/>
            <a:gdLst/>
            <a:ahLst/>
            <a:cxnLst/>
            <a:rect l="l" t="t" r="r" b="b"/>
            <a:pathLst>
              <a:path w="6588125">
                <a:moveTo>
                  <a:pt x="0" y="0"/>
                </a:moveTo>
                <a:lnTo>
                  <a:pt x="6588055" y="0"/>
                </a:lnTo>
              </a:path>
            </a:pathLst>
          </a:custGeom>
          <a:ln w="15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058161"/>
            <a:ext cx="6934200" cy="2438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2315"/>
              </a:spcBef>
            </a:pP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4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2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4</a:t>
            </a:r>
            <a:r>
              <a:rPr sz="2550" i="1" spc="-140" dirty="0">
                <a:latin typeface="Times New Roman"/>
                <a:cs typeface="Times New Roman"/>
              </a:rPr>
              <a:t>G</a:t>
            </a:r>
            <a:r>
              <a:rPr sz="2550" spc="-140" dirty="0">
                <a:latin typeface="Times New Roman"/>
                <a:cs typeface="Times New Roman"/>
              </a:rPr>
              <a:t>5</a:t>
            </a:r>
            <a:r>
              <a:rPr sz="2550" i="1" spc="-140" dirty="0">
                <a:latin typeface="Times New Roman"/>
                <a:cs typeface="Times New Roman"/>
              </a:rPr>
              <a:t>H</a:t>
            </a:r>
            <a:r>
              <a:rPr sz="2550" spc="-140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1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2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3</a:t>
            </a:r>
            <a:r>
              <a:rPr sz="2550" i="1" spc="-210" dirty="0">
                <a:latin typeface="Times New Roman"/>
                <a:cs typeface="Times New Roman"/>
              </a:rPr>
              <a:t>G</a:t>
            </a:r>
            <a:r>
              <a:rPr sz="2550" spc="-21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spcBef>
                <a:spcPts val="550"/>
              </a:spcBef>
            </a:pPr>
            <a:r>
              <a:rPr sz="2550" spc="-25" dirty="0">
                <a:latin typeface="Times New Roman"/>
                <a:cs typeface="Times New Roman"/>
              </a:rPr>
              <a:t>1</a:t>
            </a:r>
            <a:r>
              <a:rPr sz="2550" spc="-25" dirty="0">
                <a:latin typeface="Symbol"/>
                <a:cs typeface="Symbol"/>
              </a:rPr>
              <a:t>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70" dirty="0">
                <a:latin typeface="Times New Roman"/>
                <a:cs typeface="Times New Roman"/>
              </a:rPr>
              <a:t>G</a:t>
            </a:r>
            <a:r>
              <a:rPr sz="2550" spc="-70" dirty="0">
                <a:latin typeface="Times New Roman"/>
                <a:cs typeface="Times New Roman"/>
              </a:rPr>
              <a:t>2</a:t>
            </a:r>
            <a:r>
              <a:rPr sz="2550" i="1" spc="-70" dirty="0">
                <a:latin typeface="Times New Roman"/>
                <a:cs typeface="Times New Roman"/>
              </a:rPr>
              <a:t>H</a:t>
            </a:r>
            <a:r>
              <a:rPr sz="2550" spc="-70" dirty="0">
                <a:latin typeface="Times New Roman"/>
                <a:cs typeface="Times New Roman"/>
              </a:rPr>
              <a:t>1</a:t>
            </a:r>
            <a:r>
              <a:rPr sz="2550" spc="-70" dirty="0">
                <a:latin typeface="Symbol"/>
                <a:cs typeface="Symbol"/>
              </a:rPr>
              <a:t>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4</a:t>
            </a:r>
            <a:r>
              <a:rPr sz="2550" i="1" spc="-150" dirty="0">
                <a:latin typeface="Times New Roman"/>
                <a:cs typeface="Times New Roman"/>
              </a:rPr>
              <a:t>G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i="1" spc="-150" dirty="0">
                <a:latin typeface="Times New Roman"/>
                <a:cs typeface="Times New Roman"/>
              </a:rPr>
              <a:t>H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2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4</a:t>
            </a:r>
            <a:r>
              <a:rPr sz="2550" i="1" spc="-155" dirty="0">
                <a:latin typeface="Times New Roman"/>
                <a:cs typeface="Times New Roman"/>
              </a:rPr>
              <a:t>G</a:t>
            </a:r>
            <a:r>
              <a:rPr sz="2550" spc="-155" dirty="0">
                <a:latin typeface="Times New Roman"/>
                <a:cs typeface="Times New Roman"/>
              </a:rPr>
              <a:t>5</a:t>
            </a:r>
            <a:r>
              <a:rPr sz="2550" i="1" spc="-155" dirty="0">
                <a:latin typeface="Times New Roman"/>
                <a:cs typeface="Times New Roman"/>
              </a:rPr>
              <a:t>H</a:t>
            </a:r>
            <a:r>
              <a:rPr sz="2550" spc="-155" dirty="0">
                <a:latin typeface="Times New Roman"/>
                <a:cs typeface="Times New Roman"/>
              </a:rPr>
              <a:t>1</a:t>
            </a:r>
            <a:r>
              <a:rPr sz="2550" i="1" spc="-155" dirty="0">
                <a:latin typeface="Times New Roman"/>
                <a:cs typeface="Times New Roman"/>
              </a:rPr>
              <a:t>H</a:t>
            </a:r>
            <a:r>
              <a:rPr sz="2550" i="1" spc="-345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1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2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3</a:t>
            </a:r>
            <a:r>
              <a:rPr sz="2550" i="1" spc="-200" dirty="0">
                <a:latin typeface="Times New Roman"/>
                <a:cs typeface="Times New Roman"/>
              </a:rPr>
              <a:t>G</a:t>
            </a:r>
            <a:r>
              <a:rPr sz="2550" spc="-200" dirty="0">
                <a:latin typeface="Times New Roman"/>
                <a:cs typeface="Times New Roman"/>
              </a:rPr>
              <a:t>4</a:t>
            </a:r>
            <a:r>
              <a:rPr sz="2550" i="1" spc="-200" dirty="0">
                <a:latin typeface="Times New Roman"/>
                <a:cs typeface="Times New Roman"/>
              </a:rPr>
              <a:t>H</a:t>
            </a:r>
            <a:r>
              <a:rPr sz="2550" i="1" spc="-350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339" y="3180896"/>
            <a:ext cx="642620" cy="0"/>
          </a:xfrm>
          <a:custGeom>
            <a:avLst/>
            <a:gdLst/>
            <a:ahLst/>
            <a:cxnLst/>
            <a:rect l="l" t="t" r="r" b="b"/>
            <a:pathLst>
              <a:path w="642619">
                <a:moveTo>
                  <a:pt x="0" y="0"/>
                </a:moveTo>
                <a:lnTo>
                  <a:pt x="642314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2028" y="3180896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>
                <a:moveTo>
                  <a:pt x="0" y="0"/>
                </a:moveTo>
                <a:lnTo>
                  <a:pt x="7686911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267" y="3179881"/>
            <a:ext cx="61277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65" dirty="0">
                <a:latin typeface="Times New Roman"/>
                <a:cs typeface="Times New Roman"/>
              </a:rPr>
              <a:t>R</a:t>
            </a:r>
            <a:r>
              <a:rPr sz="3000" spc="-30" dirty="0">
                <a:latin typeface="Times New Roman"/>
                <a:cs typeface="Times New Roman"/>
              </a:rPr>
              <a:t>(</a:t>
            </a:r>
            <a:r>
              <a:rPr sz="3000" i="1" spc="-75" dirty="0">
                <a:latin typeface="Times New Roman"/>
                <a:cs typeface="Times New Roman"/>
              </a:rPr>
              <a:t>s</a:t>
            </a:r>
            <a:r>
              <a:rPr sz="3000" spc="-12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843" y="2636336"/>
            <a:ext cx="471932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4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5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0" dirty="0">
                <a:latin typeface="Times New Roman"/>
                <a:cs typeface="Times New Roman"/>
              </a:rPr>
              <a:t> 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2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4</a:t>
            </a:r>
            <a:r>
              <a:rPr sz="3000" i="1" spc="-180" dirty="0">
                <a:latin typeface="Times New Roman"/>
                <a:cs typeface="Times New Roman"/>
              </a:rPr>
              <a:t>G</a:t>
            </a:r>
            <a:r>
              <a:rPr sz="3000" spc="-180" dirty="0">
                <a:latin typeface="Times New Roman"/>
                <a:cs typeface="Times New Roman"/>
              </a:rPr>
              <a:t>5</a:t>
            </a:r>
            <a:r>
              <a:rPr sz="3000" i="1" spc="-180" dirty="0">
                <a:latin typeface="Times New Roman"/>
                <a:cs typeface="Times New Roman"/>
              </a:rPr>
              <a:t>H</a:t>
            </a:r>
            <a:r>
              <a:rPr sz="3000" spc="-180" dirty="0">
                <a:latin typeface="Times New Roman"/>
                <a:cs typeface="Times New Roman"/>
              </a:rPr>
              <a:t>1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1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2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3</a:t>
            </a:r>
            <a:r>
              <a:rPr sz="3000" i="1" spc="-265" dirty="0">
                <a:latin typeface="Times New Roman"/>
                <a:cs typeface="Times New Roman"/>
              </a:rPr>
              <a:t>G</a:t>
            </a:r>
            <a:r>
              <a:rPr sz="3000" spc="-265" dirty="0"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091" y="2636336"/>
            <a:ext cx="98996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80" dirty="0">
                <a:latin typeface="Times New Roman"/>
                <a:cs typeface="Times New Roman"/>
              </a:rPr>
              <a:t>C</a:t>
            </a:r>
            <a:r>
              <a:rPr sz="3000" spc="-80" dirty="0">
                <a:latin typeface="Times New Roman"/>
                <a:cs typeface="Times New Roman"/>
              </a:rPr>
              <a:t>(</a:t>
            </a:r>
            <a:r>
              <a:rPr sz="3000" i="1" spc="-80" dirty="0">
                <a:latin typeface="Times New Roman"/>
                <a:cs typeface="Times New Roman"/>
              </a:rPr>
              <a:t>s</a:t>
            </a:r>
            <a:r>
              <a:rPr sz="3000" spc="-80" dirty="0">
                <a:latin typeface="Times New Roman"/>
                <a:cs typeface="Times New Roman"/>
              </a:rPr>
              <a:t>)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4500" spc="-300" baseline="-35185" dirty="0">
                <a:latin typeface="Symbol"/>
                <a:cs typeface="Symbol"/>
              </a:rPr>
              <a:t></a:t>
            </a:r>
            <a:endParaRPr sz="4500" baseline="-3518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811" y="3179881"/>
            <a:ext cx="771525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-185" dirty="0">
                <a:latin typeface="Times New Roman"/>
                <a:cs typeface="Times New Roman"/>
              </a:rPr>
              <a:t>1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295" dirty="0">
                <a:latin typeface="Times New Roman"/>
                <a:cs typeface="Times New Roman"/>
              </a:rPr>
              <a:t> </a:t>
            </a:r>
            <a:r>
              <a:rPr sz="3000" i="1" spc="-145" dirty="0">
                <a:latin typeface="Times New Roman"/>
                <a:cs typeface="Times New Roman"/>
              </a:rPr>
              <a:t>G</a:t>
            </a:r>
            <a:r>
              <a:rPr sz="3000" spc="-145" dirty="0">
                <a:latin typeface="Times New Roman"/>
                <a:cs typeface="Times New Roman"/>
              </a:rPr>
              <a:t>2</a:t>
            </a:r>
            <a:r>
              <a:rPr sz="3000" i="1" spc="-145" dirty="0">
                <a:latin typeface="Times New Roman"/>
                <a:cs typeface="Times New Roman"/>
              </a:rPr>
              <a:t>H</a:t>
            </a:r>
            <a:r>
              <a:rPr sz="3000" spc="-145" dirty="0">
                <a:latin typeface="Times New Roman"/>
                <a:cs typeface="Times New Roman"/>
              </a:rPr>
              <a:t>1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295" dirty="0">
                <a:latin typeface="Times New Roman"/>
                <a:cs typeface="Times New Roman"/>
              </a:rPr>
              <a:t> 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4</a:t>
            </a:r>
            <a:r>
              <a:rPr sz="3000" i="1" spc="-195" dirty="0">
                <a:latin typeface="Times New Roman"/>
                <a:cs typeface="Times New Roman"/>
              </a:rPr>
              <a:t>G</a:t>
            </a:r>
            <a:r>
              <a:rPr sz="3000" spc="-195" dirty="0">
                <a:latin typeface="Times New Roman"/>
                <a:cs typeface="Times New Roman"/>
              </a:rPr>
              <a:t>5</a:t>
            </a:r>
            <a:r>
              <a:rPr sz="3000" i="1" spc="-195" dirty="0">
                <a:latin typeface="Times New Roman"/>
                <a:cs typeface="Times New Roman"/>
              </a:rPr>
              <a:t>H</a:t>
            </a:r>
            <a:r>
              <a:rPr sz="3000" i="1" spc="-380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2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4</a:t>
            </a:r>
            <a:r>
              <a:rPr sz="3000" i="1" spc="-20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5</a:t>
            </a:r>
            <a:r>
              <a:rPr sz="3000" i="1" spc="-200" dirty="0">
                <a:latin typeface="Times New Roman"/>
                <a:cs typeface="Times New Roman"/>
              </a:rPr>
              <a:t>H</a:t>
            </a:r>
            <a:r>
              <a:rPr sz="3000" spc="-200" dirty="0">
                <a:latin typeface="Times New Roman"/>
                <a:cs typeface="Times New Roman"/>
              </a:rPr>
              <a:t>1</a:t>
            </a:r>
            <a:r>
              <a:rPr sz="3000" i="1" spc="-200" dirty="0">
                <a:latin typeface="Times New Roman"/>
                <a:cs typeface="Times New Roman"/>
              </a:rPr>
              <a:t>H</a:t>
            </a:r>
            <a:r>
              <a:rPr sz="3000" i="1" spc="-38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spc="-200" dirty="0">
                <a:latin typeface="Symbol"/>
                <a:cs typeface="Symbol"/>
              </a:rPr>
              <a:t></a:t>
            </a:r>
            <a:r>
              <a:rPr sz="3000" spc="-315" dirty="0">
                <a:latin typeface="Times New Roman"/>
                <a:cs typeface="Times New Roman"/>
              </a:rPr>
              <a:t> 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1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2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3</a:t>
            </a:r>
            <a:r>
              <a:rPr sz="3000" i="1" spc="-250" dirty="0">
                <a:latin typeface="Times New Roman"/>
                <a:cs typeface="Times New Roman"/>
              </a:rPr>
              <a:t>G</a:t>
            </a:r>
            <a:r>
              <a:rPr sz="3000" spc="-250" dirty="0">
                <a:latin typeface="Times New Roman"/>
                <a:cs typeface="Times New Roman"/>
              </a:rPr>
              <a:t>4</a:t>
            </a:r>
            <a:r>
              <a:rPr sz="3000" i="1" spc="-250" dirty="0">
                <a:latin typeface="Times New Roman"/>
                <a:cs typeface="Times New Roman"/>
              </a:rPr>
              <a:t>H</a:t>
            </a:r>
            <a:r>
              <a:rPr sz="3000" i="1" spc="-38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647825" algn="l"/>
                <a:tab pos="2319655" algn="l"/>
                <a:tab pos="3227070" algn="l"/>
                <a:tab pos="3658235" algn="l"/>
                <a:tab pos="4277360" algn="l"/>
                <a:tab pos="5175250" algn="l"/>
                <a:tab pos="5531485" algn="l"/>
                <a:tab pos="7133590" algn="l"/>
                <a:tab pos="757428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tpu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0" dirty="0">
                <a:latin typeface="Calibri"/>
                <a:cs typeface="Calibri"/>
              </a:rPr>
              <a:t>ultipl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he 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gain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961" y="3806190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5"/>
              </a:spcBef>
            </a:pPr>
            <a:r>
              <a:rPr sz="3200" b="1" spc="-10" dirty="0">
                <a:latin typeface="Calibri"/>
                <a:cs typeface="Calibri"/>
              </a:rPr>
              <a:t>3s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3989958"/>
            <a:ext cx="572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558" y="3989958"/>
            <a:ext cx="57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Y(s)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594" y="5971133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897" y="5971133"/>
            <a:ext cx="217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Y(s)= 3s.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63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1" y="3281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961" y="3281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8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8" y="58058"/>
                </a:moveTo>
                <a:lnTo>
                  <a:pt x="698518" y="71901"/>
                </a:lnTo>
                <a:lnTo>
                  <a:pt x="722248" y="85744"/>
                </a:lnTo>
                <a:lnTo>
                  <a:pt x="722248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8" y="58058"/>
                </a:lnTo>
                <a:lnTo>
                  <a:pt x="722248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8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6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6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834" y="4805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4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6102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834" y="4805660"/>
            <a:ext cx="1296035" cy="144145"/>
          </a:xfrm>
          <a:custGeom>
            <a:avLst/>
            <a:gdLst/>
            <a:ahLst/>
            <a:cxnLst/>
            <a:rect l="l" t="t" r="r" b="b"/>
            <a:pathLst>
              <a:path w="12960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2960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296034" h="144145">
                <a:moveTo>
                  <a:pt x="1295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295526" y="87903"/>
                </a:lnTo>
                <a:lnTo>
                  <a:pt x="1295526" y="55899"/>
                </a:lnTo>
                <a:close/>
              </a:path>
              <a:path w="12960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2960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2960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52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3034" y="4805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635" y="4805660"/>
            <a:ext cx="1829435" cy="144145"/>
          </a:xfrm>
          <a:custGeom>
            <a:avLst/>
            <a:gdLst/>
            <a:ahLst/>
            <a:cxnLst/>
            <a:rect l="l" t="t" r="r" b="b"/>
            <a:pathLst>
              <a:path w="1829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829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829435" h="144145">
                <a:moveTo>
                  <a:pt x="1828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828927" y="87903"/>
                </a:lnTo>
                <a:lnTo>
                  <a:pt x="1828927" y="55899"/>
                </a:lnTo>
                <a:close/>
              </a:path>
              <a:path w="18294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18294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8294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28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823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707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707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444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00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63179" y="1829435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67183" y="57403"/>
                </a:moveTo>
                <a:lnTo>
                  <a:pt x="52704" y="82223"/>
                </a:lnTo>
                <a:lnTo>
                  <a:pt x="52704" y="1524127"/>
                </a:lnTo>
                <a:lnTo>
                  <a:pt x="81661" y="15241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52463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5246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5246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5246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5246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1435" y="1762379"/>
            <a:ext cx="5639435" cy="134620"/>
          </a:xfrm>
          <a:custGeom>
            <a:avLst/>
            <a:gdLst/>
            <a:ahLst/>
            <a:cxnLst/>
            <a:rect l="l" t="t" r="r" b="b"/>
            <a:pathLst>
              <a:path w="56394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56394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5639434" h="134619">
                <a:moveTo>
                  <a:pt x="5638926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5638926" y="81661"/>
                </a:lnTo>
                <a:lnTo>
                  <a:pt x="5638926" y="52705"/>
                </a:lnTo>
                <a:close/>
              </a:path>
              <a:path w="5639434" h="134619">
                <a:moveTo>
                  <a:pt x="36067" y="54737"/>
                </a:moveTo>
                <a:lnTo>
                  <a:pt x="36067" y="79629"/>
                </a:lnTo>
                <a:lnTo>
                  <a:pt x="57404" y="67183"/>
                </a:lnTo>
                <a:lnTo>
                  <a:pt x="36067" y="54737"/>
                </a:lnTo>
                <a:close/>
              </a:path>
              <a:path w="5639434" h="134619">
                <a:moveTo>
                  <a:pt x="57404" y="67183"/>
                </a:moveTo>
                <a:lnTo>
                  <a:pt x="36067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5639434" h="134619">
                <a:moveTo>
                  <a:pt x="78740" y="54737"/>
                </a:moveTo>
                <a:lnTo>
                  <a:pt x="36067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4379" y="18295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8" y="1087120"/>
                </a:moveTo>
                <a:lnTo>
                  <a:pt x="9270" y="1091184"/>
                </a:lnTo>
                <a:lnTo>
                  <a:pt x="2285" y="1095248"/>
                </a:lnTo>
                <a:lnTo>
                  <a:pt x="0" y="1104011"/>
                </a:lnTo>
                <a:lnTo>
                  <a:pt x="67182" y="1219327"/>
                </a:lnTo>
                <a:lnTo>
                  <a:pt x="83980" y="1190498"/>
                </a:lnTo>
                <a:lnTo>
                  <a:pt x="52704" y="1190498"/>
                </a:lnTo>
                <a:lnTo>
                  <a:pt x="52704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8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4" y="1190498"/>
                </a:lnTo>
                <a:lnTo>
                  <a:pt x="81660" y="1190498"/>
                </a:lnTo>
                <a:lnTo>
                  <a:pt x="81660" y="1183259"/>
                </a:lnTo>
                <a:lnTo>
                  <a:pt x="54737" y="1183259"/>
                </a:lnTo>
                <a:lnTo>
                  <a:pt x="67182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6" y="1089405"/>
                </a:lnTo>
                <a:lnTo>
                  <a:pt x="105409" y="1096390"/>
                </a:lnTo>
                <a:lnTo>
                  <a:pt x="81660" y="1137103"/>
                </a:lnTo>
                <a:lnTo>
                  <a:pt x="81660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79" y="1095248"/>
                </a:lnTo>
                <a:lnTo>
                  <a:pt x="125094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2" y="1161923"/>
                </a:moveTo>
                <a:lnTo>
                  <a:pt x="54737" y="1183259"/>
                </a:lnTo>
                <a:lnTo>
                  <a:pt x="79628" y="1183259"/>
                </a:lnTo>
                <a:lnTo>
                  <a:pt x="67182" y="1161923"/>
                </a:lnTo>
                <a:close/>
              </a:path>
              <a:path w="134619" h="1219835">
                <a:moveTo>
                  <a:pt x="81660" y="1137103"/>
                </a:moveTo>
                <a:lnTo>
                  <a:pt x="67182" y="1161923"/>
                </a:lnTo>
                <a:lnTo>
                  <a:pt x="79628" y="1183259"/>
                </a:lnTo>
                <a:lnTo>
                  <a:pt x="81660" y="1183259"/>
                </a:lnTo>
                <a:lnTo>
                  <a:pt x="81660" y="1137103"/>
                </a:lnTo>
                <a:close/>
              </a:path>
              <a:path w="134619" h="1219835">
                <a:moveTo>
                  <a:pt x="81660" y="0"/>
                </a:moveTo>
                <a:lnTo>
                  <a:pt x="52704" y="0"/>
                </a:lnTo>
                <a:lnTo>
                  <a:pt x="52705" y="1137103"/>
                </a:lnTo>
                <a:lnTo>
                  <a:pt x="67182" y="1161923"/>
                </a:lnTo>
                <a:lnTo>
                  <a:pt x="81660" y="11371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34839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40" name="object 4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1829435"/>
            <a:ext cx="8458327" cy="381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839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7044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644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3990" y="4590669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44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1435" y="1762379"/>
            <a:ext cx="5639435" cy="134620"/>
          </a:xfrm>
          <a:custGeom>
            <a:avLst/>
            <a:gdLst/>
            <a:ahLst/>
            <a:cxnLst/>
            <a:rect l="l" t="t" r="r" b="b"/>
            <a:pathLst>
              <a:path w="56394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56394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5639434" h="134619">
                <a:moveTo>
                  <a:pt x="5638926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5638926" y="81661"/>
                </a:lnTo>
                <a:lnTo>
                  <a:pt x="5638926" y="52705"/>
                </a:lnTo>
                <a:close/>
              </a:path>
              <a:path w="5639434" h="134619">
                <a:moveTo>
                  <a:pt x="36067" y="54737"/>
                </a:moveTo>
                <a:lnTo>
                  <a:pt x="36067" y="79629"/>
                </a:lnTo>
                <a:lnTo>
                  <a:pt x="57404" y="67183"/>
                </a:lnTo>
                <a:lnTo>
                  <a:pt x="36067" y="54737"/>
                </a:lnTo>
                <a:close/>
              </a:path>
              <a:path w="5639434" h="134619">
                <a:moveTo>
                  <a:pt x="57404" y="67183"/>
                </a:moveTo>
                <a:lnTo>
                  <a:pt x="36067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5639434" h="134619">
                <a:moveTo>
                  <a:pt x="78740" y="54737"/>
                </a:moveTo>
                <a:lnTo>
                  <a:pt x="36067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4379" y="18295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8" y="1087120"/>
                </a:moveTo>
                <a:lnTo>
                  <a:pt x="9270" y="1091184"/>
                </a:lnTo>
                <a:lnTo>
                  <a:pt x="2285" y="1095248"/>
                </a:lnTo>
                <a:lnTo>
                  <a:pt x="0" y="1104011"/>
                </a:lnTo>
                <a:lnTo>
                  <a:pt x="67182" y="1219327"/>
                </a:lnTo>
                <a:lnTo>
                  <a:pt x="83980" y="1190498"/>
                </a:lnTo>
                <a:lnTo>
                  <a:pt x="52704" y="1190498"/>
                </a:lnTo>
                <a:lnTo>
                  <a:pt x="52704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8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4" y="1190498"/>
                </a:lnTo>
                <a:lnTo>
                  <a:pt x="81660" y="1190498"/>
                </a:lnTo>
                <a:lnTo>
                  <a:pt x="81660" y="1183259"/>
                </a:lnTo>
                <a:lnTo>
                  <a:pt x="54737" y="1183259"/>
                </a:lnTo>
                <a:lnTo>
                  <a:pt x="67182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6" y="1089405"/>
                </a:lnTo>
                <a:lnTo>
                  <a:pt x="105409" y="1096390"/>
                </a:lnTo>
                <a:lnTo>
                  <a:pt x="81660" y="1137103"/>
                </a:lnTo>
                <a:lnTo>
                  <a:pt x="81660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79" y="1095248"/>
                </a:lnTo>
                <a:lnTo>
                  <a:pt x="125094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2" y="1161923"/>
                </a:moveTo>
                <a:lnTo>
                  <a:pt x="54737" y="1183259"/>
                </a:lnTo>
                <a:lnTo>
                  <a:pt x="79628" y="1183259"/>
                </a:lnTo>
                <a:lnTo>
                  <a:pt x="67182" y="1161923"/>
                </a:lnTo>
                <a:close/>
              </a:path>
              <a:path w="134619" h="1219835">
                <a:moveTo>
                  <a:pt x="81660" y="1137103"/>
                </a:moveTo>
                <a:lnTo>
                  <a:pt x="67182" y="1161923"/>
                </a:lnTo>
                <a:lnTo>
                  <a:pt x="79628" y="1183259"/>
                </a:lnTo>
                <a:lnTo>
                  <a:pt x="81660" y="1183259"/>
                </a:lnTo>
                <a:lnTo>
                  <a:pt x="81660" y="1137103"/>
                </a:lnTo>
                <a:close/>
              </a:path>
              <a:path w="134619" h="1219835">
                <a:moveTo>
                  <a:pt x="81660" y="0"/>
                </a:moveTo>
                <a:lnTo>
                  <a:pt x="52704" y="0"/>
                </a:lnTo>
                <a:lnTo>
                  <a:pt x="52705" y="1137103"/>
                </a:lnTo>
                <a:lnTo>
                  <a:pt x="67182" y="1161923"/>
                </a:lnTo>
                <a:lnTo>
                  <a:pt x="81660" y="11371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34839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10175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2050" y="1017523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61030" y="25467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3281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460518" y="71901"/>
                </a:moveTo>
                <a:lnTo>
                  <a:pt x="1388237" y="114065"/>
                </a:lnTo>
                <a:lnTo>
                  <a:pt x="1383504" y="118282"/>
                </a:lnTo>
                <a:lnTo>
                  <a:pt x="1380855" y="123797"/>
                </a:lnTo>
                <a:lnTo>
                  <a:pt x="1380468" y="129907"/>
                </a:lnTo>
                <a:lnTo>
                  <a:pt x="1382522" y="135909"/>
                </a:lnTo>
                <a:lnTo>
                  <a:pt x="1386738" y="140715"/>
                </a:lnTo>
                <a:lnTo>
                  <a:pt x="1392253" y="143402"/>
                </a:lnTo>
                <a:lnTo>
                  <a:pt x="1398363" y="143803"/>
                </a:lnTo>
                <a:lnTo>
                  <a:pt x="1404365" y="141751"/>
                </a:lnTo>
                <a:lnTo>
                  <a:pt x="1496690" y="87903"/>
                </a:lnTo>
                <a:lnTo>
                  <a:pt x="1492250" y="87903"/>
                </a:lnTo>
                <a:lnTo>
                  <a:pt x="1492250" y="85744"/>
                </a:lnTo>
                <a:lnTo>
                  <a:pt x="1484249" y="85744"/>
                </a:lnTo>
                <a:lnTo>
                  <a:pt x="1460518" y="71901"/>
                </a:lnTo>
                <a:close/>
              </a:path>
              <a:path w="1524635" h="144145">
                <a:moveTo>
                  <a:pt x="1433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33086" y="87903"/>
                </a:lnTo>
                <a:lnTo>
                  <a:pt x="1460518" y="71901"/>
                </a:lnTo>
                <a:lnTo>
                  <a:pt x="1433086" y="55899"/>
                </a:lnTo>
                <a:close/>
              </a:path>
              <a:path w="1524635" h="144145">
                <a:moveTo>
                  <a:pt x="1496690" y="55899"/>
                </a:moveTo>
                <a:lnTo>
                  <a:pt x="1492250" y="55899"/>
                </a:lnTo>
                <a:lnTo>
                  <a:pt x="1492250" y="87903"/>
                </a:lnTo>
                <a:lnTo>
                  <a:pt x="1496690" y="87903"/>
                </a:lnTo>
                <a:lnTo>
                  <a:pt x="1524127" y="71901"/>
                </a:lnTo>
                <a:lnTo>
                  <a:pt x="1496690" y="55899"/>
                </a:lnTo>
                <a:close/>
              </a:path>
              <a:path w="1524635" h="144145">
                <a:moveTo>
                  <a:pt x="1484249" y="58058"/>
                </a:moveTo>
                <a:lnTo>
                  <a:pt x="1460518" y="71901"/>
                </a:lnTo>
                <a:lnTo>
                  <a:pt x="1484249" y="85744"/>
                </a:lnTo>
                <a:lnTo>
                  <a:pt x="1484249" y="58058"/>
                </a:lnTo>
                <a:close/>
              </a:path>
              <a:path w="1524635" h="144145">
                <a:moveTo>
                  <a:pt x="1492250" y="58058"/>
                </a:moveTo>
                <a:lnTo>
                  <a:pt x="1484249" y="58058"/>
                </a:lnTo>
                <a:lnTo>
                  <a:pt x="1484249" y="85744"/>
                </a:lnTo>
                <a:lnTo>
                  <a:pt x="1492250" y="85744"/>
                </a:lnTo>
                <a:lnTo>
                  <a:pt x="1492250" y="58058"/>
                </a:lnTo>
                <a:close/>
              </a:path>
              <a:path w="1524635" h="144145">
                <a:moveTo>
                  <a:pt x="1398363" y="0"/>
                </a:moveTo>
                <a:lnTo>
                  <a:pt x="1392253" y="400"/>
                </a:lnTo>
                <a:lnTo>
                  <a:pt x="1386738" y="3087"/>
                </a:lnTo>
                <a:lnTo>
                  <a:pt x="1382522" y="7893"/>
                </a:lnTo>
                <a:lnTo>
                  <a:pt x="1380468" y="13896"/>
                </a:lnTo>
                <a:lnTo>
                  <a:pt x="1380855" y="20006"/>
                </a:lnTo>
                <a:lnTo>
                  <a:pt x="1383504" y="25521"/>
                </a:lnTo>
                <a:lnTo>
                  <a:pt x="1388237" y="29737"/>
                </a:lnTo>
                <a:lnTo>
                  <a:pt x="1460518" y="71901"/>
                </a:lnTo>
                <a:lnTo>
                  <a:pt x="1484249" y="58058"/>
                </a:lnTo>
                <a:lnTo>
                  <a:pt x="1492250" y="58058"/>
                </a:lnTo>
                <a:lnTo>
                  <a:pt x="1492250" y="55899"/>
                </a:lnTo>
                <a:lnTo>
                  <a:pt x="1496690" y="55899"/>
                </a:lnTo>
                <a:lnTo>
                  <a:pt x="1404365" y="2051"/>
                </a:lnTo>
                <a:lnTo>
                  <a:pt x="1398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034" y="4805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635" y="4805660"/>
            <a:ext cx="1829435" cy="144145"/>
          </a:xfrm>
          <a:custGeom>
            <a:avLst/>
            <a:gdLst/>
            <a:ahLst/>
            <a:cxnLst/>
            <a:rect l="l" t="t" r="r" b="b"/>
            <a:pathLst>
              <a:path w="1829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829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829435" h="144145">
                <a:moveTo>
                  <a:pt x="1828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828927" y="87903"/>
                </a:lnTo>
                <a:lnTo>
                  <a:pt x="1828927" y="55899"/>
                </a:lnTo>
                <a:close/>
              </a:path>
              <a:path w="18294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18294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8294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00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63179" y="1829435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67183" y="57403"/>
                </a:moveTo>
                <a:lnTo>
                  <a:pt x="52704" y="82223"/>
                </a:lnTo>
                <a:lnTo>
                  <a:pt x="52704" y="1524127"/>
                </a:lnTo>
                <a:lnTo>
                  <a:pt x="81661" y="15241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52463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5246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5246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5246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5246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1435" y="1762379"/>
            <a:ext cx="5639435" cy="134620"/>
          </a:xfrm>
          <a:custGeom>
            <a:avLst/>
            <a:gdLst/>
            <a:ahLst/>
            <a:cxnLst/>
            <a:rect l="l" t="t" r="r" b="b"/>
            <a:pathLst>
              <a:path w="56394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56394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5639434" h="134619">
                <a:moveTo>
                  <a:pt x="5638926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5638926" y="81661"/>
                </a:lnTo>
                <a:lnTo>
                  <a:pt x="5638926" y="52705"/>
                </a:lnTo>
                <a:close/>
              </a:path>
              <a:path w="5639434" h="134619">
                <a:moveTo>
                  <a:pt x="36067" y="54737"/>
                </a:moveTo>
                <a:lnTo>
                  <a:pt x="36067" y="79629"/>
                </a:lnTo>
                <a:lnTo>
                  <a:pt x="57404" y="67183"/>
                </a:lnTo>
                <a:lnTo>
                  <a:pt x="36067" y="54737"/>
                </a:lnTo>
                <a:close/>
              </a:path>
              <a:path w="5639434" h="134619">
                <a:moveTo>
                  <a:pt x="57404" y="67183"/>
                </a:moveTo>
                <a:lnTo>
                  <a:pt x="36067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5639434" h="134619">
                <a:moveTo>
                  <a:pt x="78740" y="54737"/>
                </a:moveTo>
                <a:lnTo>
                  <a:pt x="36067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4379" y="18295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8" y="1087120"/>
                </a:moveTo>
                <a:lnTo>
                  <a:pt x="9270" y="1091184"/>
                </a:lnTo>
                <a:lnTo>
                  <a:pt x="2285" y="1095248"/>
                </a:lnTo>
                <a:lnTo>
                  <a:pt x="0" y="1104011"/>
                </a:lnTo>
                <a:lnTo>
                  <a:pt x="67182" y="1219327"/>
                </a:lnTo>
                <a:lnTo>
                  <a:pt x="83980" y="1190498"/>
                </a:lnTo>
                <a:lnTo>
                  <a:pt x="52704" y="1190498"/>
                </a:lnTo>
                <a:lnTo>
                  <a:pt x="52704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8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4" y="1190498"/>
                </a:lnTo>
                <a:lnTo>
                  <a:pt x="81660" y="1190498"/>
                </a:lnTo>
                <a:lnTo>
                  <a:pt x="81660" y="1183259"/>
                </a:lnTo>
                <a:lnTo>
                  <a:pt x="54737" y="1183259"/>
                </a:lnTo>
                <a:lnTo>
                  <a:pt x="67182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6" y="1089405"/>
                </a:lnTo>
                <a:lnTo>
                  <a:pt x="105409" y="1096390"/>
                </a:lnTo>
                <a:lnTo>
                  <a:pt x="81660" y="1137103"/>
                </a:lnTo>
                <a:lnTo>
                  <a:pt x="81660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79" y="1095248"/>
                </a:lnTo>
                <a:lnTo>
                  <a:pt x="125094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2" y="1161923"/>
                </a:moveTo>
                <a:lnTo>
                  <a:pt x="54737" y="1183259"/>
                </a:lnTo>
                <a:lnTo>
                  <a:pt x="79628" y="1183259"/>
                </a:lnTo>
                <a:lnTo>
                  <a:pt x="67182" y="1161923"/>
                </a:lnTo>
                <a:close/>
              </a:path>
              <a:path w="134619" h="1219835">
                <a:moveTo>
                  <a:pt x="81660" y="1137103"/>
                </a:moveTo>
                <a:lnTo>
                  <a:pt x="67182" y="1161923"/>
                </a:lnTo>
                <a:lnTo>
                  <a:pt x="79628" y="1183259"/>
                </a:lnTo>
                <a:lnTo>
                  <a:pt x="81660" y="1183259"/>
                </a:lnTo>
                <a:lnTo>
                  <a:pt x="81660" y="1137103"/>
                </a:lnTo>
                <a:close/>
              </a:path>
              <a:path w="134619" h="1219835">
                <a:moveTo>
                  <a:pt x="81660" y="0"/>
                </a:moveTo>
                <a:lnTo>
                  <a:pt x="52704" y="0"/>
                </a:lnTo>
                <a:lnTo>
                  <a:pt x="52705" y="1137103"/>
                </a:lnTo>
                <a:lnTo>
                  <a:pt x="67182" y="1161923"/>
                </a:lnTo>
                <a:lnTo>
                  <a:pt x="81660" y="11371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3081" y="3368388"/>
            <a:ext cx="1466215" cy="0"/>
          </a:xfrm>
          <a:custGeom>
            <a:avLst/>
            <a:gdLst/>
            <a:ahLst/>
            <a:cxnLst/>
            <a:rect l="l" t="t" r="r" b="b"/>
            <a:pathLst>
              <a:path w="1466215">
                <a:moveTo>
                  <a:pt x="0" y="0"/>
                </a:moveTo>
                <a:lnTo>
                  <a:pt x="1466161" y="0"/>
                </a:lnTo>
              </a:path>
            </a:pathLst>
          </a:custGeom>
          <a:ln w="1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223517"/>
            <a:ext cx="7759700" cy="272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4255" indent="-34353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5" dirty="0">
                <a:latin typeface="Calibri"/>
                <a:cs typeface="Calibri"/>
              </a:rPr>
              <a:t>Now </a:t>
            </a:r>
            <a:r>
              <a:rPr sz="3600" dirty="0">
                <a:latin typeface="Calibri"/>
                <a:cs typeface="Calibri"/>
              </a:rPr>
              <a:t>Rule 1, 2 </a:t>
            </a:r>
            <a:r>
              <a:rPr sz="3600" spc="-5" dirty="0">
                <a:latin typeface="Calibri"/>
                <a:cs typeface="Calibri"/>
              </a:rPr>
              <a:t>or </a:t>
            </a:r>
            <a:r>
              <a:rPr sz="3600" dirty="0">
                <a:latin typeface="Calibri"/>
                <a:cs typeface="Calibri"/>
              </a:rPr>
              <a:t>3 </a:t>
            </a:r>
            <a:r>
              <a:rPr sz="3600" spc="-5" dirty="0">
                <a:latin typeface="Calibri"/>
                <a:cs typeface="Calibri"/>
              </a:rPr>
              <a:t>cannot be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used  </a:t>
            </a:r>
            <a:r>
              <a:rPr sz="3600" spc="-35" dirty="0">
                <a:latin typeface="Calibri"/>
                <a:cs typeface="Calibri"/>
              </a:rPr>
              <a:t>directly.</a:t>
            </a:r>
            <a:endParaRPr sz="3600">
              <a:latin typeface="Calibri"/>
              <a:cs typeface="Calibri"/>
            </a:endParaRPr>
          </a:p>
          <a:p>
            <a:pPr marL="377190" indent="-36512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15" dirty="0">
                <a:latin typeface="Calibri"/>
                <a:cs typeface="Calibri"/>
              </a:rPr>
              <a:t>There are </a:t>
            </a:r>
            <a:r>
              <a:rPr sz="3600" spc="-5" dirty="0">
                <a:latin typeface="Calibri"/>
                <a:cs typeface="Calibri"/>
              </a:rPr>
              <a:t>possible </a:t>
            </a:r>
            <a:r>
              <a:rPr sz="3600" spc="-40" dirty="0">
                <a:latin typeface="Calibri"/>
                <a:cs typeface="Calibri"/>
              </a:rPr>
              <a:t>ways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10" dirty="0">
                <a:latin typeface="Calibri"/>
                <a:cs typeface="Calibri"/>
              </a:rPr>
              <a:t>going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ahead.</a:t>
            </a:r>
            <a:endParaRPr sz="3600">
              <a:latin typeface="Calibri"/>
              <a:cs typeface="Calibri"/>
            </a:endParaRPr>
          </a:p>
          <a:p>
            <a:pPr marL="1327785" marR="127635" lvl="1" indent="-515620">
              <a:lnSpc>
                <a:spcPct val="100000"/>
              </a:lnSpc>
              <a:spcBef>
                <a:spcPts val="715"/>
              </a:spcBef>
              <a:buAutoNum type="alphaLcPeriod"/>
              <a:tabLst>
                <a:tab pos="1327785" algn="l"/>
                <a:tab pos="1328420" algn="l"/>
              </a:tabLst>
            </a:pPr>
            <a:r>
              <a:rPr sz="2800" spc="-5" dirty="0">
                <a:latin typeface="Calibri"/>
                <a:cs typeface="Calibri"/>
              </a:rPr>
              <a:t>Use Rule 4 &amp; </a:t>
            </a:r>
            <a:r>
              <a:rPr sz="2800" spc="-15" dirty="0">
                <a:latin typeface="Calibri"/>
                <a:cs typeface="Calibri"/>
              </a:rPr>
              <a:t>interchange order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summing 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that Rule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on G.H1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694" y="4010025"/>
            <a:ext cx="398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b.	</a:t>
            </a:r>
            <a:r>
              <a:rPr sz="2800" spc="-10" dirty="0">
                <a:latin typeface="Calibri"/>
                <a:cs typeface="Calibri"/>
              </a:rPr>
              <a:t>Shift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 point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7620" y="4010025"/>
            <a:ext cx="187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694" y="4436745"/>
            <a:ext cx="487362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Rule 1,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Which option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we </a:t>
            </a:r>
            <a:r>
              <a:rPr sz="2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have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use????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02922" y="4234537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468" y="0"/>
                </a:lnTo>
              </a:path>
            </a:pathLst>
          </a:custGeom>
          <a:ln w="7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3491" y="4017595"/>
            <a:ext cx="33718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i="1" spc="660" dirty="0">
                <a:latin typeface="Times New Roman"/>
                <a:cs typeface="Times New Roman"/>
              </a:rPr>
              <a:t>G</a:t>
            </a:r>
            <a:r>
              <a:rPr sz="1150" spc="3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9049" y="4226562"/>
            <a:ext cx="1007744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385" dirty="0">
                <a:latin typeface="Times New Roman"/>
                <a:cs typeface="Times New Roman"/>
              </a:rPr>
              <a:t>1</a:t>
            </a:r>
            <a:r>
              <a:rPr sz="1150" spc="-110" dirty="0">
                <a:latin typeface="Times New Roman"/>
                <a:cs typeface="Times New Roman"/>
              </a:rPr>
              <a:t> </a:t>
            </a:r>
            <a:r>
              <a:rPr sz="1150" spc="420" dirty="0">
                <a:latin typeface="Symbol"/>
                <a:cs typeface="Symbol"/>
              </a:rPr>
              <a:t>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i="1" spc="560" dirty="0">
                <a:latin typeface="Times New Roman"/>
                <a:cs typeface="Times New Roman"/>
              </a:rPr>
              <a:t>G</a:t>
            </a:r>
            <a:r>
              <a:rPr sz="1150" spc="560" dirty="0">
                <a:latin typeface="Times New Roman"/>
                <a:cs typeface="Times New Roman"/>
              </a:rPr>
              <a:t>2</a:t>
            </a:r>
            <a:r>
              <a:rPr sz="1150" i="1" spc="560" dirty="0">
                <a:latin typeface="Times New Roman"/>
                <a:cs typeface="Times New Roman"/>
              </a:rPr>
              <a:t>H</a:t>
            </a:r>
            <a:r>
              <a:rPr sz="1150" i="1" spc="-35" dirty="0">
                <a:latin typeface="Times New Roman"/>
                <a:cs typeface="Times New Roman"/>
              </a:rPr>
              <a:t> </a:t>
            </a:r>
            <a:r>
              <a:rPr sz="1150" spc="3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3281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460518" y="71901"/>
                </a:moveTo>
                <a:lnTo>
                  <a:pt x="1388237" y="114065"/>
                </a:lnTo>
                <a:lnTo>
                  <a:pt x="1383504" y="118282"/>
                </a:lnTo>
                <a:lnTo>
                  <a:pt x="1380855" y="123797"/>
                </a:lnTo>
                <a:lnTo>
                  <a:pt x="1380468" y="129907"/>
                </a:lnTo>
                <a:lnTo>
                  <a:pt x="1382522" y="135909"/>
                </a:lnTo>
                <a:lnTo>
                  <a:pt x="1386738" y="140715"/>
                </a:lnTo>
                <a:lnTo>
                  <a:pt x="1392253" y="143402"/>
                </a:lnTo>
                <a:lnTo>
                  <a:pt x="1398363" y="143803"/>
                </a:lnTo>
                <a:lnTo>
                  <a:pt x="1404365" y="141751"/>
                </a:lnTo>
                <a:lnTo>
                  <a:pt x="1496690" y="87903"/>
                </a:lnTo>
                <a:lnTo>
                  <a:pt x="1492250" y="87903"/>
                </a:lnTo>
                <a:lnTo>
                  <a:pt x="1492250" y="85744"/>
                </a:lnTo>
                <a:lnTo>
                  <a:pt x="1484249" y="85744"/>
                </a:lnTo>
                <a:lnTo>
                  <a:pt x="1460518" y="71901"/>
                </a:lnTo>
                <a:close/>
              </a:path>
              <a:path w="1524635" h="144145">
                <a:moveTo>
                  <a:pt x="1433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33086" y="87903"/>
                </a:lnTo>
                <a:lnTo>
                  <a:pt x="1460518" y="71901"/>
                </a:lnTo>
                <a:lnTo>
                  <a:pt x="1433086" y="55899"/>
                </a:lnTo>
                <a:close/>
              </a:path>
              <a:path w="1524635" h="144145">
                <a:moveTo>
                  <a:pt x="1496690" y="55899"/>
                </a:moveTo>
                <a:lnTo>
                  <a:pt x="1492250" y="55899"/>
                </a:lnTo>
                <a:lnTo>
                  <a:pt x="1492250" y="87903"/>
                </a:lnTo>
                <a:lnTo>
                  <a:pt x="1496690" y="87903"/>
                </a:lnTo>
                <a:lnTo>
                  <a:pt x="1524127" y="71901"/>
                </a:lnTo>
                <a:lnTo>
                  <a:pt x="1496690" y="55899"/>
                </a:lnTo>
                <a:close/>
              </a:path>
              <a:path w="1524635" h="144145">
                <a:moveTo>
                  <a:pt x="1484249" y="58058"/>
                </a:moveTo>
                <a:lnTo>
                  <a:pt x="1460518" y="71901"/>
                </a:lnTo>
                <a:lnTo>
                  <a:pt x="1484249" y="85744"/>
                </a:lnTo>
                <a:lnTo>
                  <a:pt x="1484249" y="58058"/>
                </a:lnTo>
                <a:close/>
              </a:path>
              <a:path w="1524635" h="144145">
                <a:moveTo>
                  <a:pt x="1492250" y="58058"/>
                </a:moveTo>
                <a:lnTo>
                  <a:pt x="1484249" y="58058"/>
                </a:lnTo>
                <a:lnTo>
                  <a:pt x="1484249" y="85744"/>
                </a:lnTo>
                <a:lnTo>
                  <a:pt x="1492250" y="85744"/>
                </a:lnTo>
                <a:lnTo>
                  <a:pt x="1492250" y="58058"/>
                </a:lnTo>
                <a:close/>
              </a:path>
              <a:path w="1524635" h="144145">
                <a:moveTo>
                  <a:pt x="1398363" y="0"/>
                </a:moveTo>
                <a:lnTo>
                  <a:pt x="1392253" y="400"/>
                </a:lnTo>
                <a:lnTo>
                  <a:pt x="1386738" y="3087"/>
                </a:lnTo>
                <a:lnTo>
                  <a:pt x="1382522" y="7893"/>
                </a:lnTo>
                <a:lnTo>
                  <a:pt x="1380468" y="13896"/>
                </a:lnTo>
                <a:lnTo>
                  <a:pt x="1380855" y="20006"/>
                </a:lnTo>
                <a:lnTo>
                  <a:pt x="1383504" y="25521"/>
                </a:lnTo>
                <a:lnTo>
                  <a:pt x="1388237" y="29737"/>
                </a:lnTo>
                <a:lnTo>
                  <a:pt x="1460518" y="71901"/>
                </a:lnTo>
                <a:lnTo>
                  <a:pt x="1484249" y="58058"/>
                </a:lnTo>
                <a:lnTo>
                  <a:pt x="1492250" y="58058"/>
                </a:lnTo>
                <a:lnTo>
                  <a:pt x="1492250" y="55899"/>
                </a:lnTo>
                <a:lnTo>
                  <a:pt x="1496690" y="55899"/>
                </a:lnTo>
                <a:lnTo>
                  <a:pt x="1404365" y="2051"/>
                </a:lnTo>
                <a:lnTo>
                  <a:pt x="1398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034" y="4805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635" y="4805660"/>
            <a:ext cx="1829435" cy="144145"/>
          </a:xfrm>
          <a:custGeom>
            <a:avLst/>
            <a:gdLst/>
            <a:ahLst/>
            <a:cxnLst/>
            <a:rect l="l" t="t" r="r" b="b"/>
            <a:pathLst>
              <a:path w="1829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829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829435" h="144145">
                <a:moveTo>
                  <a:pt x="1828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828927" y="87903"/>
                </a:lnTo>
                <a:lnTo>
                  <a:pt x="1828927" y="55899"/>
                </a:lnTo>
                <a:close/>
              </a:path>
              <a:path w="18294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18294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8294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6130" y="2846273"/>
            <a:ext cx="111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4103" y="36137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0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63179" y="1829435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67183" y="57403"/>
                </a:moveTo>
                <a:lnTo>
                  <a:pt x="52704" y="82223"/>
                </a:lnTo>
                <a:lnTo>
                  <a:pt x="52704" y="1524127"/>
                </a:lnTo>
                <a:lnTo>
                  <a:pt x="81661" y="15241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52463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5246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5246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5246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5246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1435" y="1762379"/>
            <a:ext cx="5639435" cy="134620"/>
          </a:xfrm>
          <a:custGeom>
            <a:avLst/>
            <a:gdLst/>
            <a:ahLst/>
            <a:cxnLst/>
            <a:rect l="l" t="t" r="r" b="b"/>
            <a:pathLst>
              <a:path w="56394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56394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5639434" h="134619">
                <a:moveTo>
                  <a:pt x="5638926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5638926" y="81661"/>
                </a:lnTo>
                <a:lnTo>
                  <a:pt x="5638926" y="52705"/>
                </a:lnTo>
                <a:close/>
              </a:path>
              <a:path w="5639434" h="134619">
                <a:moveTo>
                  <a:pt x="36067" y="54737"/>
                </a:moveTo>
                <a:lnTo>
                  <a:pt x="36067" y="79629"/>
                </a:lnTo>
                <a:lnTo>
                  <a:pt x="57404" y="67183"/>
                </a:lnTo>
                <a:lnTo>
                  <a:pt x="36067" y="54737"/>
                </a:lnTo>
                <a:close/>
              </a:path>
              <a:path w="5639434" h="134619">
                <a:moveTo>
                  <a:pt x="57404" y="67183"/>
                </a:moveTo>
                <a:lnTo>
                  <a:pt x="36067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5639434" h="134619">
                <a:moveTo>
                  <a:pt x="78740" y="54737"/>
                </a:moveTo>
                <a:lnTo>
                  <a:pt x="36067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4379" y="18295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8" y="1087120"/>
                </a:moveTo>
                <a:lnTo>
                  <a:pt x="9270" y="1091184"/>
                </a:lnTo>
                <a:lnTo>
                  <a:pt x="2285" y="1095248"/>
                </a:lnTo>
                <a:lnTo>
                  <a:pt x="0" y="1104011"/>
                </a:lnTo>
                <a:lnTo>
                  <a:pt x="67182" y="1219327"/>
                </a:lnTo>
                <a:lnTo>
                  <a:pt x="83980" y="1190498"/>
                </a:lnTo>
                <a:lnTo>
                  <a:pt x="52704" y="1190498"/>
                </a:lnTo>
                <a:lnTo>
                  <a:pt x="52704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8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4" y="1190498"/>
                </a:lnTo>
                <a:lnTo>
                  <a:pt x="81660" y="1190498"/>
                </a:lnTo>
                <a:lnTo>
                  <a:pt x="81660" y="1183259"/>
                </a:lnTo>
                <a:lnTo>
                  <a:pt x="54737" y="1183259"/>
                </a:lnTo>
                <a:lnTo>
                  <a:pt x="67182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6" y="1089405"/>
                </a:lnTo>
                <a:lnTo>
                  <a:pt x="105409" y="1096390"/>
                </a:lnTo>
                <a:lnTo>
                  <a:pt x="81660" y="1137103"/>
                </a:lnTo>
                <a:lnTo>
                  <a:pt x="81660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79" y="1095248"/>
                </a:lnTo>
                <a:lnTo>
                  <a:pt x="125094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2" y="1161923"/>
                </a:moveTo>
                <a:lnTo>
                  <a:pt x="54737" y="1183259"/>
                </a:lnTo>
                <a:lnTo>
                  <a:pt x="79628" y="1183259"/>
                </a:lnTo>
                <a:lnTo>
                  <a:pt x="67182" y="1161923"/>
                </a:lnTo>
                <a:close/>
              </a:path>
              <a:path w="134619" h="1219835">
                <a:moveTo>
                  <a:pt x="81660" y="1137103"/>
                </a:moveTo>
                <a:lnTo>
                  <a:pt x="67182" y="1161923"/>
                </a:lnTo>
                <a:lnTo>
                  <a:pt x="79628" y="1183259"/>
                </a:lnTo>
                <a:lnTo>
                  <a:pt x="81660" y="1183259"/>
                </a:lnTo>
                <a:lnTo>
                  <a:pt x="81660" y="1137103"/>
                </a:lnTo>
                <a:close/>
              </a:path>
              <a:path w="134619" h="1219835">
                <a:moveTo>
                  <a:pt x="81660" y="0"/>
                </a:moveTo>
                <a:lnTo>
                  <a:pt x="52704" y="0"/>
                </a:lnTo>
                <a:lnTo>
                  <a:pt x="52705" y="1137103"/>
                </a:lnTo>
                <a:lnTo>
                  <a:pt x="67182" y="1161923"/>
                </a:lnTo>
                <a:lnTo>
                  <a:pt x="81660" y="11371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5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89303" y="869950"/>
            <a:ext cx="344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Exchange </a:t>
            </a:r>
            <a:r>
              <a:rPr sz="2400" spc="-5" dirty="0">
                <a:latin typeface="Tahoma"/>
                <a:cs typeface="Tahoma"/>
              </a:rPr>
              <a:t>summing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order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  <a:tabLst>
                <a:tab pos="635635" algn="l"/>
                <a:tab pos="1601470" algn="l"/>
              </a:tabLst>
            </a:pPr>
            <a:r>
              <a:rPr sz="2800" i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i="1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800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28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040" y="2546730"/>
            <a:ext cx="136334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31948" y="254673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2438400"/>
            <a:ext cx="2971800" cy="2895600"/>
          </a:xfrm>
          <a:custGeom>
            <a:avLst/>
            <a:gdLst/>
            <a:ahLst/>
            <a:cxnLst/>
            <a:rect l="l" t="t" r="r" b="b"/>
            <a:pathLst>
              <a:path w="2971800" h="2895600">
                <a:moveTo>
                  <a:pt x="2489200" y="0"/>
                </a:moveTo>
                <a:lnTo>
                  <a:pt x="482600" y="0"/>
                </a:lnTo>
                <a:lnTo>
                  <a:pt x="436116" y="2208"/>
                </a:lnTo>
                <a:lnTo>
                  <a:pt x="390883" y="8700"/>
                </a:lnTo>
                <a:lnTo>
                  <a:pt x="347104" y="19273"/>
                </a:lnTo>
                <a:lnTo>
                  <a:pt x="304981" y="33724"/>
                </a:lnTo>
                <a:lnTo>
                  <a:pt x="264716" y="51852"/>
                </a:lnTo>
                <a:lnTo>
                  <a:pt x="226510" y="73454"/>
                </a:lnTo>
                <a:lnTo>
                  <a:pt x="190567" y="98329"/>
                </a:lnTo>
                <a:lnTo>
                  <a:pt x="157087" y="126274"/>
                </a:lnTo>
                <a:lnTo>
                  <a:pt x="126274" y="157087"/>
                </a:lnTo>
                <a:lnTo>
                  <a:pt x="98329" y="190567"/>
                </a:lnTo>
                <a:lnTo>
                  <a:pt x="73454" y="226510"/>
                </a:lnTo>
                <a:lnTo>
                  <a:pt x="51852" y="264716"/>
                </a:lnTo>
                <a:lnTo>
                  <a:pt x="33724" y="304981"/>
                </a:lnTo>
                <a:lnTo>
                  <a:pt x="19273" y="347104"/>
                </a:lnTo>
                <a:lnTo>
                  <a:pt x="8700" y="390883"/>
                </a:lnTo>
                <a:lnTo>
                  <a:pt x="2208" y="436116"/>
                </a:lnTo>
                <a:lnTo>
                  <a:pt x="0" y="482600"/>
                </a:lnTo>
                <a:lnTo>
                  <a:pt x="0" y="2413000"/>
                </a:lnTo>
                <a:lnTo>
                  <a:pt x="2208" y="2459483"/>
                </a:lnTo>
                <a:lnTo>
                  <a:pt x="8700" y="2504716"/>
                </a:lnTo>
                <a:lnTo>
                  <a:pt x="19273" y="2548495"/>
                </a:lnTo>
                <a:lnTo>
                  <a:pt x="33724" y="2590618"/>
                </a:lnTo>
                <a:lnTo>
                  <a:pt x="51852" y="2630883"/>
                </a:lnTo>
                <a:lnTo>
                  <a:pt x="73454" y="2669089"/>
                </a:lnTo>
                <a:lnTo>
                  <a:pt x="98329" y="2705032"/>
                </a:lnTo>
                <a:lnTo>
                  <a:pt x="126274" y="2738512"/>
                </a:lnTo>
                <a:lnTo>
                  <a:pt x="157087" y="2769325"/>
                </a:lnTo>
                <a:lnTo>
                  <a:pt x="190567" y="2797270"/>
                </a:lnTo>
                <a:lnTo>
                  <a:pt x="226510" y="2822145"/>
                </a:lnTo>
                <a:lnTo>
                  <a:pt x="264716" y="2843747"/>
                </a:lnTo>
                <a:lnTo>
                  <a:pt x="304981" y="2861875"/>
                </a:lnTo>
                <a:lnTo>
                  <a:pt x="347104" y="2876326"/>
                </a:lnTo>
                <a:lnTo>
                  <a:pt x="390883" y="2886899"/>
                </a:lnTo>
                <a:lnTo>
                  <a:pt x="436116" y="2893391"/>
                </a:lnTo>
                <a:lnTo>
                  <a:pt x="482600" y="2895600"/>
                </a:lnTo>
                <a:lnTo>
                  <a:pt x="2489200" y="2895600"/>
                </a:lnTo>
                <a:lnTo>
                  <a:pt x="2535683" y="2893391"/>
                </a:lnTo>
                <a:lnTo>
                  <a:pt x="2580916" y="2886899"/>
                </a:lnTo>
                <a:lnTo>
                  <a:pt x="2624695" y="2876326"/>
                </a:lnTo>
                <a:lnTo>
                  <a:pt x="2666818" y="2861875"/>
                </a:lnTo>
                <a:lnTo>
                  <a:pt x="2707083" y="2843747"/>
                </a:lnTo>
                <a:lnTo>
                  <a:pt x="2745289" y="2822145"/>
                </a:lnTo>
                <a:lnTo>
                  <a:pt x="2781232" y="2797270"/>
                </a:lnTo>
                <a:lnTo>
                  <a:pt x="2814712" y="2769325"/>
                </a:lnTo>
                <a:lnTo>
                  <a:pt x="2845525" y="2738512"/>
                </a:lnTo>
                <a:lnTo>
                  <a:pt x="2873470" y="2705032"/>
                </a:lnTo>
                <a:lnTo>
                  <a:pt x="2898345" y="2669089"/>
                </a:lnTo>
                <a:lnTo>
                  <a:pt x="2919947" y="2630883"/>
                </a:lnTo>
                <a:lnTo>
                  <a:pt x="2938075" y="2590618"/>
                </a:lnTo>
                <a:lnTo>
                  <a:pt x="2952526" y="2548495"/>
                </a:lnTo>
                <a:lnTo>
                  <a:pt x="2963099" y="2504716"/>
                </a:lnTo>
                <a:lnTo>
                  <a:pt x="2969591" y="2459483"/>
                </a:lnTo>
                <a:lnTo>
                  <a:pt x="2971800" y="2413000"/>
                </a:lnTo>
                <a:lnTo>
                  <a:pt x="2971800" y="482600"/>
                </a:lnTo>
                <a:lnTo>
                  <a:pt x="2969591" y="436116"/>
                </a:lnTo>
                <a:lnTo>
                  <a:pt x="2963099" y="390883"/>
                </a:lnTo>
                <a:lnTo>
                  <a:pt x="2952526" y="347104"/>
                </a:lnTo>
                <a:lnTo>
                  <a:pt x="2938075" y="304981"/>
                </a:lnTo>
                <a:lnTo>
                  <a:pt x="2919947" y="264716"/>
                </a:lnTo>
                <a:lnTo>
                  <a:pt x="2898345" y="226510"/>
                </a:lnTo>
                <a:lnTo>
                  <a:pt x="2873470" y="190567"/>
                </a:lnTo>
                <a:lnTo>
                  <a:pt x="2845525" y="157087"/>
                </a:lnTo>
                <a:lnTo>
                  <a:pt x="2814712" y="126274"/>
                </a:lnTo>
                <a:lnTo>
                  <a:pt x="2781232" y="98329"/>
                </a:lnTo>
                <a:lnTo>
                  <a:pt x="2745289" y="73454"/>
                </a:lnTo>
                <a:lnTo>
                  <a:pt x="2707083" y="51852"/>
                </a:lnTo>
                <a:lnTo>
                  <a:pt x="2666818" y="33724"/>
                </a:lnTo>
                <a:lnTo>
                  <a:pt x="2624695" y="19273"/>
                </a:lnTo>
                <a:lnTo>
                  <a:pt x="2580916" y="8700"/>
                </a:lnTo>
                <a:lnTo>
                  <a:pt x="2535683" y="2208"/>
                </a:lnTo>
                <a:lnTo>
                  <a:pt x="2489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2438400"/>
            <a:ext cx="2971800" cy="2895600"/>
          </a:xfrm>
          <a:custGeom>
            <a:avLst/>
            <a:gdLst/>
            <a:ahLst/>
            <a:cxnLst/>
            <a:rect l="l" t="t" r="r" b="b"/>
            <a:pathLst>
              <a:path w="2971800" h="2895600">
                <a:moveTo>
                  <a:pt x="0" y="482600"/>
                </a:moveTo>
                <a:lnTo>
                  <a:pt x="2208" y="436116"/>
                </a:lnTo>
                <a:lnTo>
                  <a:pt x="8700" y="390883"/>
                </a:lnTo>
                <a:lnTo>
                  <a:pt x="19273" y="347104"/>
                </a:lnTo>
                <a:lnTo>
                  <a:pt x="33724" y="304981"/>
                </a:lnTo>
                <a:lnTo>
                  <a:pt x="51852" y="264716"/>
                </a:lnTo>
                <a:lnTo>
                  <a:pt x="73454" y="226510"/>
                </a:lnTo>
                <a:lnTo>
                  <a:pt x="98329" y="190567"/>
                </a:lnTo>
                <a:lnTo>
                  <a:pt x="126274" y="157087"/>
                </a:lnTo>
                <a:lnTo>
                  <a:pt x="157087" y="126274"/>
                </a:lnTo>
                <a:lnTo>
                  <a:pt x="190567" y="98329"/>
                </a:lnTo>
                <a:lnTo>
                  <a:pt x="226510" y="73454"/>
                </a:lnTo>
                <a:lnTo>
                  <a:pt x="264716" y="51852"/>
                </a:lnTo>
                <a:lnTo>
                  <a:pt x="304981" y="33724"/>
                </a:lnTo>
                <a:lnTo>
                  <a:pt x="347104" y="19273"/>
                </a:lnTo>
                <a:lnTo>
                  <a:pt x="390883" y="8700"/>
                </a:lnTo>
                <a:lnTo>
                  <a:pt x="436116" y="2208"/>
                </a:lnTo>
                <a:lnTo>
                  <a:pt x="482600" y="0"/>
                </a:lnTo>
                <a:lnTo>
                  <a:pt x="2489200" y="0"/>
                </a:lnTo>
                <a:lnTo>
                  <a:pt x="2535683" y="2208"/>
                </a:lnTo>
                <a:lnTo>
                  <a:pt x="2580916" y="8700"/>
                </a:lnTo>
                <a:lnTo>
                  <a:pt x="2624695" y="19273"/>
                </a:lnTo>
                <a:lnTo>
                  <a:pt x="2666818" y="33724"/>
                </a:lnTo>
                <a:lnTo>
                  <a:pt x="2707083" y="51852"/>
                </a:lnTo>
                <a:lnTo>
                  <a:pt x="2745289" y="73454"/>
                </a:lnTo>
                <a:lnTo>
                  <a:pt x="2781232" y="98329"/>
                </a:lnTo>
                <a:lnTo>
                  <a:pt x="2814712" y="126274"/>
                </a:lnTo>
                <a:lnTo>
                  <a:pt x="2845525" y="157087"/>
                </a:lnTo>
                <a:lnTo>
                  <a:pt x="2873470" y="190567"/>
                </a:lnTo>
                <a:lnTo>
                  <a:pt x="2898345" y="226510"/>
                </a:lnTo>
                <a:lnTo>
                  <a:pt x="2919947" y="264716"/>
                </a:lnTo>
                <a:lnTo>
                  <a:pt x="2938075" y="304981"/>
                </a:lnTo>
                <a:lnTo>
                  <a:pt x="2952526" y="347104"/>
                </a:lnTo>
                <a:lnTo>
                  <a:pt x="2963099" y="390883"/>
                </a:lnTo>
                <a:lnTo>
                  <a:pt x="2969591" y="436116"/>
                </a:lnTo>
                <a:lnTo>
                  <a:pt x="2971800" y="482600"/>
                </a:lnTo>
                <a:lnTo>
                  <a:pt x="2971800" y="2413000"/>
                </a:lnTo>
                <a:lnTo>
                  <a:pt x="2969591" y="2459483"/>
                </a:lnTo>
                <a:lnTo>
                  <a:pt x="2963099" y="2504716"/>
                </a:lnTo>
                <a:lnTo>
                  <a:pt x="2952526" y="2548495"/>
                </a:lnTo>
                <a:lnTo>
                  <a:pt x="2938075" y="2590618"/>
                </a:lnTo>
                <a:lnTo>
                  <a:pt x="2919947" y="2630883"/>
                </a:lnTo>
                <a:lnTo>
                  <a:pt x="2898345" y="2669089"/>
                </a:lnTo>
                <a:lnTo>
                  <a:pt x="2873470" y="2705032"/>
                </a:lnTo>
                <a:lnTo>
                  <a:pt x="2845525" y="2738512"/>
                </a:lnTo>
                <a:lnTo>
                  <a:pt x="2814712" y="2769325"/>
                </a:lnTo>
                <a:lnTo>
                  <a:pt x="2781232" y="2797270"/>
                </a:lnTo>
                <a:lnTo>
                  <a:pt x="2745289" y="2822145"/>
                </a:lnTo>
                <a:lnTo>
                  <a:pt x="2707083" y="2843747"/>
                </a:lnTo>
                <a:lnTo>
                  <a:pt x="2666818" y="2861875"/>
                </a:lnTo>
                <a:lnTo>
                  <a:pt x="2624695" y="2876326"/>
                </a:lnTo>
                <a:lnTo>
                  <a:pt x="2580916" y="2886899"/>
                </a:lnTo>
                <a:lnTo>
                  <a:pt x="2535683" y="2893391"/>
                </a:lnTo>
                <a:lnTo>
                  <a:pt x="2489200" y="2895600"/>
                </a:lnTo>
                <a:lnTo>
                  <a:pt x="482600" y="2895600"/>
                </a:lnTo>
                <a:lnTo>
                  <a:pt x="436116" y="2893391"/>
                </a:lnTo>
                <a:lnTo>
                  <a:pt x="390883" y="2886899"/>
                </a:lnTo>
                <a:lnTo>
                  <a:pt x="347104" y="2876326"/>
                </a:lnTo>
                <a:lnTo>
                  <a:pt x="304981" y="2861875"/>
                </a:lnTo>
                <a:lnTo>
                  <a:pt x="264716" y="2843747"/>
                </a:lnTo>
                <a:lnTo>
                  <a:pt x="226510" y="2822145"/>
                </a:lnTo>
                <a:lnTo>
                  <a:pt x="190567" y="2797270"/>
                </a:lnTo>
                <a:lnTo>
                  <a:pt x="157087" y="2769325"/>
                </a:lnTo>
                <a:lnTo>
                  <a:pt x="126274" y="2738512"/>
                </a:lnTo>
                <a:lnTo>
                  <a:pt x="98329" y="2705032"/>
                </a:lnTo>
                <a:lnTo>
                  <a:pt x="73454" y="2669089"/>
                </a:lnTo>
                <a:lnTo>
                  <a:pt x="51852" y="2630883"/>
                </a:lnTo>
                <a:lnTo>
                  <a:pt x="33724" y="2590618"/>
                </a:lnTo>
                <a:lnTo>
                  <a:pt x="19273" y="2548495"/>
                </a:lnTo>
                <a:lnTo>
                  <a:pt x="8700" y="2504716"/>
                </a:lnTo>
                <a:lnTo>
                  <a:pt x="2208" y="2459483"/>
                </a:lnTo>
                <a:lnTo>
                  <a:pt x="0" y="2413000"/>
                </a:lnTo>
                <a:lnTo>
                  <a:pt x="0" y="482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1" y="3281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460518" y="71901"/>
                </a:moveTo>
                <a:lnTo>
                  <a:pt x="1388237" y="114065"/>
                </a:lnTo>
                <a:lnTo>
                  <a:pt x="1383504" y="118282"/>
                </a:lnTo>
                <a:lnTo>
                  <a:pt x="1380855" y="123797"/>
                </a:lnTo>
                <a:lnTo>
                  <a:pt x="1380468" y="129907"/>
                </a:lnTo>
                <a:lnTo>
                  <a:pt x="1382522" y="135909"/>
                </a:lnTo>
                <a:lnTo>
                  <a:pt x="1386738" y="140715"/>
                </a:lnTo>
                <a:lnTo>
                  <a:pt x="1392253" y="143402"/>
                </a:lnTo>
                <a:lnTo>
                  <a:pt x="1398363" y="143803"/>
                </a:lnTo>
                <a:lnTo>
                  <a:pt x="1404365" y="141751"/>
                </a:lnTo>
                <a:lnTo>
                  <a:pt x="1496690" y="87903"/>
                </a:lnTo>
                <a:lnTo>
                  <a:pt x="1492250" y="87903"/>
                </a:lnTo>
                <a:lnTo>
                  <a:pt x="1492250" y="85744"/>
                </a:lnTo>
                <a:lnTo>
                  <a:pt x="1484249" y="85744"/>
                </a:lnTo>
                <a:lnTo>
                  <a:pt x="1460518" y="71901"/>
                </a:lnTo>
                <a:close/>
              </a:path>
              <a:path w="1524635" h="144145">
                <a:moveTo>
                  <a:pt x="1433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33086" y="87903"/>
                </a:lnTo>
                <a:lnTo>
                  <a:pt x="1460518" y="71901"/>
                </a:lnTo>
                <a:lnTo>
                  <a:pt x="1433086" y="55899"/>
                </a:lnTo>
                <a:close/>
              </a:path>
              <a:path w="1524635" h="144145">
                <a:moveTo>
                  <a:pt x="1496690" y="55899"/>
                </a:moveTo>
                <a:lnTo>
                  <a:pt x="1492250" y="55899"/>
                </a:lnTo>
                <a:lnTo>
                  <a:pt x="1492250" y="87903"/>
                </a:lnTo>
                <a:lnTo>
                  <a:pt x="1496690" y="87903"/>
                </a:lnTo>
                <a:lnTo>
                  <a:pt x="1524127" y="71901"/>
                </a:lnTo>
                <a:lnTo>
                  <a:pt x="1496690" y="55899"/>
                </a:lnTo>
                <a:close/>
              </a:path>
              <a:path w="1524635" h="144145">
                <a:moveTo>
                  <a:pt x="1484249" y="58058"/>
                </a:moveTo>
                <a:lnTo>
                  <a:pt x="1460518" y="71901"/>
                </a:lnTo>
                <a:lnTo>
                  <a:pt x="1484249" y="85744"/>
                </a:lnTo>
                <a:lnTo>
                  <a:pt x="1484249" y="58058"/>
                </a:lnTo>
                <a:close/>
              </a:path>
              <a:path w="1524635" h="144145">
                <a:moveTo>
                  <a:pt x="1492250" y="58058"/>
                </a:moveTo>
                <a:lnTo>
                  <a:pt x="1484249" y="58058"/>
                </a:lnTo>
                <a:lnTo>
                  <a:pt x="1484249" y="85744"/>
                </a:lnTo>
                <a:lnTo>
                  <a:pt x="1492250" y="85744"/>
                </a:lnTo>
                <a:lnTo>
                  <a:pt x="1492250" y="58058"/>
                </a:lnTo>
                <a:close/>
              </a:path>
              <a:path w="1524635" h="144145">
                <a:moveTo>
                  <a:pt x="1398363" y="0"/>
                </a:moveTo>
                <a:lnTo>
                  <a:pt x="1392253" y="400"/>
                </a:lnTo>
                <a:lnTo>
                  <a:pt x="1386738" y="3087"/>
                </a:lnTo>
                <a:lnTo>
                  <a:pt x="1382522" y="7893"/>
                </a:lnTo>
                <a:lnTo>
                  <a:pt x="1380468" y="13896"/>
                </a:lnTo>
                <a:lnTo>
                  <a:pt x="1380855" y="20006"/>
                </a:lnTo>
                <a:lnTo>
                  <a:pt x="1383504" y="25521"/>
                </a:lnTo>
                <a:lnTo>
                  <a:pt x="1388237" y="29737"/>
                </a:lnTo>
                <a:lnTo>
                  <a:pt x="1460518" y="71901"/>
                </a:lnTo>
                <a:lnTo>
                  <a:pt x="1484249" y="58058"/>
                </a:lnTo>
                <a:lnTo>
                  <a:pt x="1492250" y="58058"/>
                </a:lnTo>
                <a:lnTo>
                  <a:pt x="1492250" y="55899"/>
                </a:lnTo>
                <a:lnTo>
                  <a:pt x="1496690" y="55899"/>
                </a:lnTo>
                <a:lnTo>
                  <a:pt x="1404365" y="2051"/>
                </a:lnTo>
                <a:lnTo>
                  <a:pt x="1398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3034" y="4805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5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1030" y="36089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1403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00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63179" y="1829435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67183" y="57403"/>
                </a:moveTo>
                <a:lnTo>
                  <a:pt x="52704" y="82223"/>
                </a:lnTo>
                <a:lnTo>
                  <a:pt x="52704" y="1524127"/>
                </a:lnTo>
                <a:lnTo>
                  <a:pt x="81661" y="15241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52463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5246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5246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5246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5246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4635" y="1762379"/>
            <a:ext cx="6706234" cy="134620"/>
          </a:xfrm>
          <a:custGeom>
            <a:avLst/>
            <a:gdLst/>
            <a:ahLst/>
            <a:cxnLst/>
            <a:rect l="l" t="t" r="r" b="b"/>
            <a:pathLst>
              <a:path w="67062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7" y="118237"/>
                </a:lnTo>
                <a:lnTo>
                  <a:pt x="129921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1" y="25019"/>
                </a:lnTo>
                <a:lnTo>
                  <a:pt x="132207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67062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8" y="79629"/>
                </a:lnTo>
                <a:lnTo>
                  <a:pt x="36068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6706234" h="134619">
                <a:moveTo>
                  <a:pt x="6705727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6705727" y="81661"/>
                </a:lnTo>
                <a:lnTo>
                  <a:pt x="6705727" y="52705"/>
                </a:lnTo>
                <a:close/>
              </a:path>
              <a:path w="6706234" h="134619">
                <a:moveTo>
                  <a:pt x="36068" y="54737"/>
                </a:moveTo>
                <a:lnTo>
                  <a:pt x="36068" y="79629"/>
                </a:lnTo>
                <a:lnTo>
                  <a:pt x="57404" y="67183"/>
                </a:lnTo>
                <a:lnTo>
                  <a:pt x="36068" y="54737"/>
                </a:lnTo>
                <a:close/>
              </a:path>
              <a:path w="6706234" h="134619">
                <a:moveTo>
                  <a:pt x="57404" y="67183"/>
                </a:moveTo>
                <a:lnTo>
                  <a:pt x="36068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6706234" h="134619">
                <a:moveTo>
                  <a:pt x="78740" y="54737"/>
                </a:moveTo>
                <a:lnTo>
                  <a:pt x="36068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7578" y="18295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9" y="1087120"/>
                </a:moveTo>
                <a:lnTo>
                  <a:pt x="9271" y="1091184"/>
                </a:lnTo>
                <a:lnTo>
                  <a:pt x="2286" y="1095248"/>
                </a:lnTo>
                <a:lnTo>
                  <a:pt x="0" y="1104011"/>
                </a:lnTo>
                <a:lnTo>
                  <a:pt x="67183" y="1219327"/>
                </a:lnTo>
                <a:lnTo>
                  <a:pt x="83980" y="1190498"/>
                </a:lnTo>
                <a:lnTo>
                  <a:pt x="52705" y="1190498"/>
                </a:lnTo>
                <a:lnTo>
                  <a:pt x="52705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9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5" y="1190498"/>
                </a:lnTo>
                <a:lnTo>
                  <a:pt x="81661" y="1190498"/>
                </a:lnTo>
                <a:lnTo>
                  <a:pt x="81661" y="1183259"/>
                </a:lnTo>
                <a:lnTo>
                  <a:pt x="54737" y="1183259"/>
                </a:lnTo>
                <a:lnTo>
                  <a:pt x="67183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7" y="1089405"/>
                </a:lnTo>
                <a:lnTo>
                  <a:pt x="105409" y="1096390"/>
                </a:lnTo>
                <a:lnTo>
                  <a:pt x="81661" y="1137103"/>
                </a:lnTo>
                <a:lnTo>
                  <a:pt x="81661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80" y="1095248"/>
                </a:lnTo>
                <a:lnTo>
                  <a:pt x="125095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3" y="1161923"/>
                </a:moveTo>
                <a:lnTo>
                  <a:pt x="54737" y="1183259"/>
                </a:lnTo>
                <a:lnTo>
                  <a:pt x="79629" y="1183259"/>
                </a:lnTo>
                <a:lnTo>
                  <a:pt x="67183" y="1161923"/>
                </a:lnTo>
                <a:close/>
              </a:path>
              <a:path w="134619" h="1219835">
                <a:moveTo>
                  <a:pt x="81661" y="1137103"/>
                </a:moveTo>
                <a:lnTo>
                  <a:pt x="67183" y="1161923"/>
                </a:lnTo>
                <a:lnTo>
                  <a:pt x="79629" y="1183259"/>
                </a:lnTo>
                <a:lnTo>
                  <a:pt x="81661" y="1183259"/>
                </a:lnTo>
                <a:lnTo>
                  <a:pt x="81661" y="1137103"/>
                </a:lnTo>
                <a:close/>
              </a:path>
              <a:path w="134619" h="1219835">
                <a:moveTo>
                  <a:pt x="81661" y="0"/>
                </a:moveTo>
                <a:lnTo>
                  <a:pt x="52705" y="0"/>
                </a:lnTo>
                <a:lnTo>
                  <a:pt x="52705" y="1137103"/>
                </a:lnTo>
                <a:lnTo>
                  <a:pt x="67183" y="1161923"/>
                </a:lnTo>
                <a:lnTo>
                  <a:pt x="81661" y="11371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3540" y="869950"/>
            <a:ext cx="534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	</a:t>
            </a: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23081" y="3368388"/>
            <a:ext cx="1466215" cy="0"/>
          </a:xfrm>
          <a:custGeom>
            <a:avLst/>
            <a:gdLst/>
            <a:ahLst/>
            <a:cxnLst/>
            <a:rect l="l" t="t" r="r" b="b"/>
            <a:pathLst>
              <a:path w="1466215">
                <a:moveTo>
                  <a:pt x="0" y="0"/>
                </a:moveTo>
                <a:lnTo>
                  <a:pt x="1466161" y="0"/>
                </a:lnTo>
              </a:path>
            </a:pathLst>
          </a:custGeom>
          <a:ln w="1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87161" y="24391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0648" y="2546730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40" y="26229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2362200"/>
            <a:ext cx="5334000" cy="2743200"/>
          </a:xfrm>
          <a:custGeom>
            <a:avLst/>
            <a:gdLst/>
            <a:ahLst/>
            <a:cxnLst/>
            <a:rect l="l" t="t" r="r" b="b"/>
            <a:pathLst>
              <a:path w="5334000" h="2743200">
                <a:moveTo>
                  <a:pt x="4876800" y="0"/>
                </a:moveTo>
                <a:lnTo>
                  <a:pt x="457200" y="0"/>
                </a:lnTo>
                <a:lnTo>
                  <a:pt x="410458" y="2360"/>
                </a:lnTo>
                <a:lnTo>
                  <a:pt x="365066" y="9289"/>
                </a:lnTo>
                <a:lnTo>
                  <a:pt x="321253" y="20557"/>
                </a:lnTo>
                <a:lnTo>
                  <a:pt x="279249" y="35933"/>
                </a:lnTo>
                <a:lnTo>
                  <a:pt x="239283" y="55187"/>
                </a:lnTo>
                <a:lnTo>
                  <a:pt x="201587" y="78090"/>
                </a:lnTo>
                <a:lnTo>
                  <a:pt x="166390" y="104411"/>
                </a:lnTo>
                <a:lnTo>
                  <a:pt x="133921" y="133921"/>
                </a:lnTo>
                <a:lnTo>
                  <a:pt x="104411" y="166390"/>
                </a:lnTo>
                <a:lnTo>
                  <a:pt x="78090" y="201587"/>
                </a:lnTo>
                <a:lnTo>
                  <a:pt x="55187" y="239283"/>
                </a:lnTo>
                <a:lnTo>
                  <a:pt x="35933" y="279249"/>
                </a:lnTo>
                <a:lnTo>
                  <a:pt x="20557" y="321253"/>
                </a:lnTo>
                <a:lnTo>
                  <a:pt x="9289" y="365066"/>
                </a:lnTo>
                <a:lnTo>
                  <a:pt x="2360" y="410458"/>
                </a:lnTo>
                <a:lnTo>
                  <a:pt x="0" y="457200"/>
                </a:lnTo>
                <a:lnTo>
                  <a:pt x="0" y="2286000"/>
                </a:lnTo>
                <a:lnTo>
                  <a:pt x="2360" y="2332741"/>
                </a:lnTo>
                <a:lnTo>
                  <a:pt x="9289" y="2378133"/>
                </a:lnTo>
                <a:lnTo>
                  <a:pt x="20557" y="2421946"/>
                </a:lnTo>
                <a:lnTo>
                  <a:pt x="35933" y="2463950"/>
                </a:lnTo>
                <a:lnTo>
                  <a:pt x="55187" y="2503916"/>
                </a:lnTo>
                <a:lnTo>
                  <a:pt x="78090" y="2541612"/>
                </a:lnTo>
                <a:lnTo>
                  <a:pt x="104411" y="2576809"/>
                </a:lnTo>
                <a:lnTo>
                  <a:pt x="133921" y="2609278"/>
                </a:lnTo>
                <a:lnTo>
                  <a:pt x="166390" y="2638788"/>
                </a:lnTo>
                <a:lnTo>
                  <a:pt x="201587" y="2665109"/>
                </a:lnTo>
                <a:lnTo>
                  <a:pt x="239283" y="2688012"/>
                </a:lnTo>
                <a:lnTo>
                  <a:pt x="279249" y="2707266"/>
                </a:lnTo>
                <a:lnTo>
                  <a:pt x="321253" y="2722642"/>
                </a:lnTo>
                <a:lnTo>
                  <a:pt x="365066" y="2733910"/>
                </a:lnTo>
                <a:lnTo>
                  <a:pt x="410458" y="2740839"/>
                </a:lnTo>
                <a:lnTo>
                  <a:pt x="457200" y="2743200"/>
                </a:lnTo>
                <a:lnTo>
                  <a:pt x="4876800" y="2743200"/>
                </a:lnTo>
                <a:lnTo>
                  <a:pt x="4923541" y="2740839"/>
                </a:lnTo>
                <a:lnTo>
                  <a:pt x="4968933" y="2733910"/>
                </a:lnTo>
                <a:lnTo>
                  <a:pt x="5012746" y="2722642"/>
                </a:lnTo>
                <a:lnTo>
                  <a:pt x="5054750" y="2707266"/>
                </a:lnTo>
                <a:lnTo>
                  <a:pt x="5094716" y="2688012"/>
                </a:lnTo>
                <a:lnTo>
                  <a:pt x="5132412" y="2665109"/>
                </a:lnTo>
                <a:lnTo>
                  <a:pt x="5167609" y="2638788"/>
                </a:lnTo>
                <a:lnTo>
                  <a:pt x="5200078" y="2609278"/>
                </a:lnTo>
                <a:lnTo>
                  <a:pt x="5229588" y="2576809"/>
                </a:lnTo>
                <a:lnTo>
                  <a:pt x="5255909" y="2541612"/>
                </a:lnTo>
                <a:lnTo>
                  <a:pt x="5278812" y="2503916"/>
                </a:lnTo>
                <a:lnTo>
                  <a:pt x="5298066" y="2463950"/>
                </a:lnTo>
                <a:lnTo>
                  <a:pt x="5313442" y="2421946"/>
                </a:lnTo>
                <a:lnTo>
                  <a:pt x="5324710" y="2378133"/>
                </a:lnTo>
                <a:lnTo>
                  <a:pt x="5331639" y="2332741"/>
                </a:lnTo>
                <a:lnTo>
                  <a:pt x="5334000" y="2286000"/>
                </a:lnTo>
                <a:lnTo>
                  <a:pt x="5334000" y="457200"/>
                </a:lnTo>
                <a:lnTo>
                  <a:pt x="5331639" y="410458"/>
                </a:lnTo>
                <a:lnTo>
                  <a:pt x="5324710" y="365066"/>
                </a:lnTo>
                <a:lnTo>
                  <a:pt x="5313442" y="321253"/>
                </a:lnTo>
                <a:lnTo>
                  <a:pt x="5298066" y="279249"/>
                </a:lnTo>
                <a:lnTo>
                  <a:pt x="5278812" y="239283"/>
                </a:lnTo>
                <a:lnTo>
                  <a:pt x="5255909" y="201587"/>
                </a:lnTo>
                <a:lnTo>
                  <a:pt x="5229588" y="166390"/>
                </a:lnTo>
                <a:lnTo>
                  <a:pt x="5200078" y="133921"/>
                </a:lnTo>
                <a:lnTo>
                  <a:pt x="5167609" y="104411"/>
                </a:lnTo>
                <a:lnTo>
                  <a:pt x="5132412" y="78090"/>
                </a:lnTo>
                <a:lnTo>
                  <a:pt x="5094716" y="55187"/>
                </a:lnTo>
                <a:lnTo>
                  <a:pt x="5054750" y="35933"/>
                </a:lnTo>
                <a:lnTo>
                  <a:pt x="5012746" y="20557"/>
                </a:lnTo>
                <a:lnTo>
                  <a:pt x="4968933" y="9289"/>
                </a:lnTo>
                <a:lnTo>
                  <a:pt x="4923541" y="2360"/>
                </a:lnTo>
                <a:lnTo>
                  <a:pt x="4876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2362200"/>
            <a:ext cx="5334000" cy="2743200"/>
          </a:xfrm>
          <a:custGeom>
            <a:avLst/>
            <a:gdLst/>
            <a:ahLst/>
            <a:cxnLst/>
            <a:rect l="l" t="t" r="r" b="b"/>
            <a:pathLst>
              <a:path w="5334000" h="2743200">
                <a:moveTo>
                  <a:pt x="0" y="457200"/>
                </a:moveTo>
                <a:lnTo>
                  <a:pt x="2360" y="410458"/>
                </a:lnTo>
                <a:lnTo>
                  <a:pt x="9289" y="365066"/>
                </a:lnTo>
                <a:lnTo>
                  <a:pt x="20557" y="321253"/>
                </a:lnTo>
                <a:lnTo>
                  <a:pt x="35933" y="279249"/>
                </a:lnTo>
                <a:lnTo>
                  <a:pt x="55187" y="239283"/>
                </a:lnTo>
                <a:lnTo>
                  <a:pt x="78090" y="201587"/>
                </a:lnTo>
                <a:lnTo>
                  <a:pt x="104411" y="166390"/>
                </a:lnTo>
                <a:lnTo>
                  <a:pt x="133921" y="133921"/>
                </a:lnTo>
                <a:lnTo>
                  <a:pt x="166390" y="104411"/>
                </a:lnTo>
                <a:lnTo>
                  <a:pt x="201587" y="78090"/>
                </a:lnTo>
                <a:lnTo>
                  <a:pt x="239283" y="55187"/>
                </a:lnTo>
                <a:lnTo>
                  <a:pt x="279249" y="35933"/>
                </a:lnTo>
                <a:lnTo>
                  <a:pt x="321253" y="20557"/>
                </a:lnTo>
                <a:lnTo>
                  <a:pt x="365066" y="9289"/>
                </a:lnTo>
                <a:lnTo>
                  <a:pt x="410458" y="2360"/>
                </a:lnTo>
                <a:lnTo>
                  <a:pt x="457200" y="0"/>
                </a:lnTo>
                <a:lnTo>
                  <a:pt x="4876800" y="0"/>
                </a:lnTo>
                <a:lnTo>
                  <a:pt x="4923541" y="2360"/>
                </a:lnTo>
                <a:lnTo>
                  <a:pt x="4968933" y="9289"/>
                </a:lnTo>
                <a:lnTo>
                  <a:pt x="5012746" y="20557"/>
                </a:lnTo>
                <a:lnTo>
                  <a:pt x="5054750" y="35933"/>
                </a:lnTo>
                <a:lnTo>
                  <a:pt x="5094716" y="55187"/>
                </a:lnTo>
                <a:lnTo>
                  <a:pt x="5132412" y="78090"/>
                </a:lnTo>
                <a:lnTo>
                  <a:pt x="5167609" y="104411"/>
                </a:lnTo>
                <a:lnTo>
                  <a:pt x="5200078" y="133921"/>
                </a:lnTo>
                <a:lnTo>
                  <a:pt x="5229588" y="166390"/>
                </a:lnTo>
                <a:lnTo>
                  <a:pt x="5255909" y="201587"/>
                </a:lnTo>
                <a:lnTo>
                  <a:pt x="5278812" y="239283"/>
                </a:lnTo>
                <a:lnTo>
                  <a:pt x="5298066" y="279249"/>
                </a:lnTo>
                <a:lnTo>
                  <a:pt x="5313442" y="321253"/>
                </a:lnTo>
                <a:lnTo>
                  <a:pt x="5324710" y="365066"/>
                </a:lnTo>
                <a:lnTo>
                  <a:pt x="5331639" y="410458"/>
                </a:lnTo>
                <a:lnTo>
                  <a:pt x="5334000" y="457200"/>
                </a:lnTo>
                <a:lnTo>
                  <a:pt x="5334000" y="2286000"/>
                </a:lnTo>
                <a:lnTo>
                  <a:pt x="5331639" y="2332741"/>
                </a:lnTo>
                <a:lnTo>
                  <a:pt x="5324710" y="2378133"/>
                </a:lnTo>
                <a:lnTo>
                  <a:pt x="5313442" y="2421946"/>
                </a:lnTo>
                <a:lnTo>
                  <a:pt x="5298066" y="2463950"/>
                </a:lnTo>
                <a:lnTo>
                  <a:pt x="5278812" y="2503916"/>
                </a:lnTo>
                <a:lnTo>
                  <a:pt x="5255909" y="2541612"/>
                </a:lnTo>
                <a:lnTo>
                  <a:pt x="5229588" y="2576809"/>
                </a:lnTo>
                <a:lnTo>
                  <a:pt x="5200078" y="2609278"/>
                </a:lnTo>
                <a:lnTo>
                  <a:pt x="5167609" y="2638788"/>
                </a:lnTo>
                <a:lnTo>
                  <a:pt x="5132412" y="2665109"/>
                </a:lnTo>
                <a:lnTo>
                  <a:pt x="5094716" y="2688012"/>
                </a:lnTo>
                <a:lnTo>
                  <a:pt x="5054750" y="2707266"/>
                </a:lnTo>
                <a:lnTo>
                  <a:pt x="5012746" y="2722642"/>
                </a:lnTo>
                <a:lnTo>
                  <a:pt x="4968933" y="2733910"/>
                </a:lnTo>
                <a:lnTo>
                  <a:pt x="4923541" y="2740839"/>
                </a:lnTo>
                <a:lnTo>
                  <a:pt x="4876800" y="2743200"/>
                </a:lnTo>
                <a:lnTo>
                  <a:pt x="457200" y="2743200"/>
                </a:lnTo>
                <a:lnTo>
                  <a:pt x="410458" y="2740839"/>
                </a:lnTo>
                <a:lnTo>
                  <a:pt x="365066" y="2733910"/>
                </a:lnTo>
                <a:lnTo>
                  <a:pt x="321253" y="2722642"/>
                </a:lnTo>
                <a:lnTo>
                  <a:pt x="279249" y="2707266"/>
                </a:lnTo>
                <a:lnTo>
                  <a:pt x="239283" y="2688012"/>
                </a:lnTo>
                <a:lnTo>
                  <a:pt x="201587" y="2665109"/>
                </a:lnTo>
                <a:lnTo>
                  <a:pt x="166390" y="2638788"/>
                </a:lnTo>
                <a:lnTo>
                  <a:pt x="133921" y="2609278"/>
                </a:lnTo>
                <a:lnTo>
                  <a:pt x="104411" y="2576809"/>
                </a:lnTo>
                <a:lnTo>
                  <a:pt x="78090" y="2541612"/>
                </a:lnTo>
                <a:lnTo>
                  <a:pt x="55187" y="2503916"/>
                </a:lnTo>
                <a:lnTo>
                  <a:pt x="35933" y="2463950"/>
                </a:lnTo>
                <a:lnTo>
                  <a:pt x="20557" y="2421946"/>
                </a:lnTo>
                <a:lnTo>
                  <a:pt x="9289" y="2378133"/>
                </a:lnTo>
                <a:lnTo>
                  <a:pt x="2360" y="2332741"/>
                </a:lnTo>
                <a:lnTo>
                  <a:pt x="0" y="228600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3535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4419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4419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35864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9561" y="35864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1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1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961" y="35864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155718" y="71901"/>
                </a:moveTo>
                <a:lnTo>
                  <a:pt x="1083437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2" y="135909"/>
                </a:lnTo>
                <a:lnTo>
                  <a:pt x="1081938" y="140715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5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9" y="85744"/>
                </a:lnTo>
                <a:lnTo>
                  <a:pt x="1155718" y="71901"/>
                </a:lnTo>
                <a:close/>
              </a:path>
              <a:path w="1219835" h="144145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5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5">
                <a:moveTo>
                  <a:pt x="1179449" y="58058"/>
                </a:moveTo>
                <a:lnTo>
                  <a:pt x="1155718" y="71901"/>
                </a:lnTo>
                <a:lnTo>
                  <a:pt x="1179449" y="85744"/>
                </a:lnTo>
                <a:lnTo>
                  <a:pt x="1179449" y="58058"/>
                </a:lnTo>
                <a:close/>
              </a:path>
              <a:path w="1219835" h="144145">
                <a:moveTo>
                  <a:pt x="1187577" y="58058"/>
                </a:moveTo>
                <a:lnTo>
                  <a:pt x="1179449" y="58058"/>
                </a:lnTo>
                <a:lnTo>
                  <a:pt x="1179449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5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2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7" y="29737"/>
                </a:lnTo>
                <a:lnTo>
                  <a:pt x="1155718" y="71901"/>
                </a:lnTo>
                <a:lnTo>
                  <a:pt x="1179449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5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3561" y="35908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3081" y="3232226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403" y="2999359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63179" y="2134235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67183" y="57403"/>
                </a:moveTo>
                <a:lnTo>
                  <a:pt x="52704" y="82223"/>
                </a:lnTo>
                <a:lnTo>
                  <a:pt x="52704" y="1524127"/>
                </a:lnTo>
                <a:lnTo>
                  <a:pt x="81661" y="15241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52463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5246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5246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5246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5246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635" y="2067179"/>
            <a:ext cx="6706234" cy="134620"/>
          </a:xfrm>
          <a:custGeom>
            <a:avLst/>
            <a:gdLst/>
            <a:ahLst/>
            <a:cxnLst/>
            <a:rect l="l" t="t" r="r" b="b"/>
            <a:pathLst>
              <a:path w="67062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7" y="118237"/>
                </a:lnTo>
                <a:lnTo>
                  <a:pt x="129921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1" y="25019"/>
                </a:lnTo>
                <a:lnTo>
                  <a:pt x="132207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67062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8" y="79629"/>
                </a:lnTo>
                <a:lnTo>
                  <a:pt x="36068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6706234" h="134619">
                <a:moveTo>
                  <a:pt x="6705727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6705727" y="81661"/>
                </a:lnTo>
                <a:lnTo>
                  <a:pt x="6705727" y="52705"/>
                </a:lnTo>
                <a:close/>
              </a:path>
              <a:path w="6706234" h="134619">
                <a:moveTo>
                  <a:pt x="36068" y="54737"/>
                </a:moveTo>
                <a:lnTo>
                  <a:pt x="36068" y="79629"/>
                </a:lnTo>
                <a:lnTo>
                  <a:pt x="57404" y="67183"/>
                </a:lnTo>
                <a:lnTo>
                  <a:pt x="36068" y="54737"/>
                </a:lnTo>
                <a:close/>
              </a:path>
              <a:path w="6706234" h="134619">
                <a:moveTo>
                  <a:pt x="57404" y="67183"/>
                </a:moveTo>
                <a:lnTo>
                  <a:pt x="36068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6706234" h="134619">
                <a:moveTo>
                  <a:pt x="78740" y="54737"/>
                </a:moveTo>
                <a:lnTo>
                  <a:pt x="36068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7578" y="21343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9" y="1087120"/>
                </a:moveTo>
                <a:lnTo>
                  <a:pt x="9271" y="1091184"/>
                </a:lnTo>
                <a:lnTo>
                  <a:pt x="2286" y="1095248"/>
                </a:lnTo>
                <a:lnTo>
                  <a:pt x="0" y="1104011"/>
                </a:lnTo>
                <a:lnTo>
                  <a:pt x="67183" y="1219327"/>
                </a:lnTo>
                <a:lnTo>
                  <a:pt x="83980" y="1190498"/>
                </a:lnTo>
                <a:lnTo>
                  <a:pt x="52705" y="1190498"/>
                </a:lnTo>
                <a:lnTo>
                  <a:pt x="52705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9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5" y="1190498"/>
                </a:lnTo>
                <a:lnTo>
                  <a:pt x="81661" y="1190498"/>
                </a:lnTo>
                <a:lnTo>
                  <a:pt x="81661" y="1183259"/>
                </a:lnTo>
                <a:lnTo>
                  <a:pt x="54737" y="1183259"/>
                </a:lnTo>
                <a:lnTo>
                  <a:pt x="67183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7" y="1089405"/>
                </a:lnTo>
                <a:lnTo>
                  <a:pt x="105409" y="1096390"/>
                </a:lnTo>
                <a:lnTo>
                  <a:pt x="81661" y="1137103"/>
                </a:lnTo>
                <a:lnTo>
                  <a:pt x="81661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80" y="1095248"/>
                </a:lnTo>
                <a:lnTo>
                  <a:pt x="125095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3" y="1161923"/>
                </a:moveTo>
                <a:lnTo>
                  <a:pt x="54737" y="1183259"/>
                </a:lnTo>
                <a:lnTo>
                  <a:pt x="79629" y="1183259"/>
                </a:lnTo>
                <a:lnTo>
                  <a:pt x="67183" y="1161923"/>
                </a:lnTo>
                <a:close/>
              </a:path>
              <a:path w="134619" h="1219835">
                <a:moveTo>
                  <a:pt x="81661" y="1137103"/>
                </a:moveTo>
                <a:lnTo>
                  <a:pt x="67183" y="1161923"/>
                </a:lnTo>
                <a:lnTo>
                  <a:pt x="79629" y="1183259"/>
                </a:lnTo>
                <a:lnTo>
                  <a:pt x="81661" y="1183259"/>
                </a:lnTo>
                <a:lnTo>
                  <a:pt x="81661" y="1137103"/>
                </a:lnTo>
                <a:close/>
              </a:path>
              <a:path w="134619" h="1219835">
                <a:moveTo>
                  <a:pt x="81661" y="0"/>
                </a:moveTo>
                <a:lnTo>
                  <a:pt x="52705" y="0"/>
                </a:lnTo>
                <a:lnTo>
                  <a:pt x="52705" y="1137103"/>
                </a:lnTo>
                <a:lnTo>
                  <a:pt x="67183" y="1161923"/>
                </a:lnTo>
                <a:lnTo>
                  <a:pt x="81661" y="11371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0491" y="941323"/>
            <a:ext cx="388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8489" algn="l"/>
              </a:tabLst>
            </a:pPr>
            <a:r>
              <a:rPr sz="2400" dirty="0">
                <a:latin typeface="Tahoma"/>
                <a:cs typeface="Tahoma"/>
              </a:rPr>
              <a:t>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	Bocks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23081" y="3673188"/>
            <a:ext cx="1466215" cy="0"/>
          </a:xfrm>
          <a:custGeom>
            <a:avLst/>
            <a:gdLst/>
            <a:ahLst/>
            <a:cxnLst/>
            <a:rect l="l" t="t" r="r" b="b"/>
            <a:pathLst>
              <a:path w="1466215">
                <a:moveTo>
                  <a:pt x="0" y="0"/>
                </a:moveTo>
                <a:lnTo>
                  <a:pt x="1466161" y="0"/>
                </a:lnTo>
              </a:path>
            </a:pathLst>
          </a:custGeom>
          <a:ln w="1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87161" y="2743961"/>
            <a:ext cx="16764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5"/>
              </a:spcBef>
            </a:pPr>
            <a:r>
              <a:rPr sz="2800" i="1" spc="125" dirty="0">
                <a:latin typeface="Times New Roman"/>
                <a:cs typeface="Times New Roman"/>
              </a:rPr>
              <a:t>G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580"/>
              </a:spcBef>
            </a:pPr>
            <a:r>
              <a:rPr sz="2800" spc="40" dirty="0">
                <a:latin typeface="Times New Roman"/>
                <a:cs typeface="Times New Roman"/>
              </a:rPr>
              <a:t>1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145" dirty="0">
                <a:latin typeface="Times New Roman"/>
                <a:cs typeface="Times New Roman"/>
              </a:rPr>
              <a:t>G</a:t>
            </a:r>
            <a:r>
              <a:rPr sz="2800" spc="145" dirty="0">
                <a:latin typeface="Times New Roman"/>
                <a:cs typeface="Times New Roman"/>
              </a:rPr>
              <a:t>2</a:t>
            </a:r>
            <a:r>
              <a:rPr sz="2800" i="1" spc="145" dirty="0">
                <a:latin typeface="Times New Roman"/>
                <a:cs typeface="Times New Roman"/>
              </a:rPr>
              <a:t>H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7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53914" y="3596955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11" y="0"/>
                </a:lnTo>
              </a:path>
            </a:pathLst>
          </a:custGeom>
          <a:ln w="16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39161" y="2743961"/>
            <a:ext cx="18288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750" i="1" spc="85" dirty="0">
                <a:latin typeface="Times New Roman"/>
                <a:cs typeface="Times New Roman"/>
              </a:rPr>
              <a:t>G</a:t>
            </a:r>
            <a:r>
              <a:rPr sz="2750" spc="8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50" spc="145" dirty="0">
                <a:latin typeface="Times New Roman"/>
                <a:cs typeface="Times New Roman"/>
              </a:rPr>
              <a:t>1</a:t>
            </a:r>
            <a:r>
              <a:rPr sz="2750" spc="-400" dirty="0">
                <a:latin typeface="Times New Roman"/>
                <a:cs typeface="Times New Roman"/>
              </a:rPr>
              <a:t> </a:t>
            </a:r>
            <a:r>
              <a:rPr sz="2750" spc="160" dirty="0">
                <a:latin typeface="Symbol"/>
                <a:cs typeface="Symbol"/>
              </a:rPr>
              <a:t></a:t>
            </a:r>
            <a:r>
              <a:rPr sz="2750" spc="-180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spc="12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95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1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1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1403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63179" y="1829435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67183" y="57403"/>
                </a:moveTo>
                <a:lnTo>
                  <a:pt x="52704" y="82223"/>
                </a:lnTo>
                <a:lnTo>
                  <a:pt x="52704" y="1524127"/>
                </a:lnTo>
                <a:lnTo>
                  <a:pt x="81661" y="15241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524635">
                <a:moveTo>
                  <a:pt x="67182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5246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5246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5246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5246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635" y="1762379"/>
            <a:ext cx="6706234" cy="134620"/>
          </a:xfrm>
          <a:custGeom>
            <a:avLst/>
            <a:gdLst/>
            <a:ahLst/>
            <a:cxnLst/>
            <a:rect l="l" t="t" r="r" b="b"/>
            <a:pathLst>
              <a:path w="6706234" h="134619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7" y="118237"/>
                </a:lnTo>
                <a:lnTo>
                  <a:pt x="129921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575" y="81661"/>
                </a:lnTo>
                <a:lnTo>
                  <a:pt x="28575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1" y="25019"/>
                </a:lnTo>
                <a:lnTo>
                  <a:pt x="132207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6706234" h="134619">
                <a:moveTo>
                  <a:pt x="82223" y="52705"/>
                </a:moveTo>
                <a:lnTo>
                  <a:pt x="28575" y="52705"/>
                </a:lnTo>
                <a:lnTo>
                  <a:pt x="28575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8" y="79629"/>
                </a:lnTo>
                <a:lnTo>
                  <a:pt x="36068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6706234" h="134619">
                <a:moveTo>
                  <a:pt x="6705727" y="52705"/>
                </a:moveTo>
                <a:lnTo>
                  <a:pt x="82223" y="52705"/>
                </a:lnTo>
                <a:lnTo>
                  <a:pt x="57404" y="67183"/>
                </a:lnTo>
                <a:lnTo>
                  <a:pt x="82223" y="81661"/>
                </a:lnTo>
                <a:lnTo>
                  <a:pt x="6705727" y="81661"/>
                </a:lnTo>
                <a:lnTo>
                  <a:pt x="6705727" y="52705"/>
                </a:lnTo>
                <a:close/>
              </a:path>
              <a:path w="6706234" h="134619">
                <a:moveTo>
                  <a:pt x="36068" y="54737"/>
                </a:moveTo>
                <a:lnTo>
                  <a:pt x="36068" y="79629"/>
                </a:lnTo>
                <a:lnTo>
                  <a:pt x="57404" y="67183"/>
                </a:lnTo>
                <a:lnTo>
                  <a:pt x="36068" y="54737"/>
                </a:lnTo>
                <a:close/>
              </a:path>
              <a:path w="6706234" h="134619">
                <a:moveTo>
                  <a:pt x="57404" y="67183"/>
                </a:moveTo>
                <a:lnTo>
                  <a:pt x="36068" y="79629"/>
                </a:lnTo>
                <a:lnTo>
                  <a:pt x="78740" y="79629"/>
                </a:lnTo>
                <a:lnTo>
                  <a:pt x="57404" y="67183"/>
                </a:lnTo>
                <a:close/>
              </a:path>
              <a:path w="6706234" h="134619">
                <a:moveTo>
                  <a:pt x="78740" y="54737"/>
                </a:moveTo>
                <a:lnTo>
                  <a:pt x="36068" y="54737"/>
                </a:lnTo>
                <a:lnTo>
                  <a:pt x="57404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7578" y="1829561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16129" y="1087120"/>
                </a:moveTo>
                <a:lnTo>
                  <a:pt x="9271" y="1091184"/>
                </a:lnTo>
                <a:lnTo>
                  <a:pt x="2286" y="1095248"/>
                </a:lnTo>
                <a:lnTo>
                  <a:pt x="0" y="1104011"/>
                </a:lnTo>
                <a:lnTo>
                  <a:pt x="67183" y="1219327"/>
                </a:lnTo>
                <a:lnTo>
                  <a:pt x="83980" y="1190498"/>
                </a:lnTo>
                <a:lnTo>
                  <a:pt x="52705" y="1190498"/>
                </a:lnTo>
                <a:lnTo>
                  <a:pt x="52705" y="1137103"/>
                </a:lnTo>
                <a:lnTo>
                  <a:pt x="28956" y="1096390"/>
                </a:lnTo>
                <a:lnTo>
                  <a:pt x="25018" y="1089405"/>
                </a:lnTo>
                <a:lnTo>
                  <a:pt x="16129" y="1087120"/>
                </a:lnTo>
                <a:close/>
              </a:path>
              <a:path w="134619" h="1219835">
                <a:moveTo>
                  <a:pt x="52705" y="1137103"/>
                </a:moveTo>
                <a:lnTo>
                  <a:pt x="52705" y="1190498"/>
                </a:lnTo>
                <a:lnTo>
                  <a:pt x="81661" y="1190498"/>
                </a:lnTo>
                <a:lnTo>
                  <a:pt x="81661" y="1183259"/>
                </a:lnTo>
                <a:lnTo>
                  <a:pt x="54737" y="1183259"/>
                </a:lnTo>
                <a:lnTo>
                  <a:pt x="67183" y="1161923"/>
                </a:lnTo>
                <a:lnTo>
                  <a:pt x="52705" y="1137103"/>
                </a:lnTo>
                <a:close/>
              </a:path>
              <a:path w="134619" h="1219835">
                <a:moveTo>
                  <a:pt x="118237" y="1087120"/>
                </a:moveTo>
                <a:lnTo>
                  <a:pt x="109347" y="1089405"/>
                </a:lnTo>
                <a:lnTo>
                  <a:pt x="105409" y="1096390"/>
                </a:lnTo>
                <a:lnTo>
                  <a:pt x="81661" y="1137103"/>
                </a:lnTo>
                <a:lnTo>
                  <a:pt x="81661" y="1190498"/>
                </a:lnTo>
                <a:lnTo>
                  <a:pt x="83980" y="1190498"/>
                </a:lnTo>
                <a:lnTo>
                  <a:pt x="134365" y="1104011"/>
                </a:lnTo>
                <a:lnTo>
                  <a:pt x="132080" y="1095248"/>
                </a:lnTo>
                <a:lnTo>
                  <a:pt x="125095" y="1091184"/>
                </a:lnTo>
                <a:lnTo>
                  <a:pt x="118237" y="1087120"/>
                </a:lnTo>
                <a:close/>
              </a:path>
              <a:path w="134619" h="1219835">
                <a:moveTo>
                  <a:pt x="67183" y="1161923"/>
                </a:moveTo>
                <a:lnTo>
                  <a:pt x="54737" y="1183259"/>
                </a:lnTo>
                <a:lnTo>
                  <a:pt x="79629" y="1183259"/>
                </a:lnTo>
                <a:lnTo>
                  <a:pt x="67183" y="1161923"/>
                </a:lnTo>
                <a:close/>
              </a:path>
              <a:path w="134619" h="1219835">
                <a:moveTo>
                  <a:pt x="81661" y="1137103"/>
                </a:moveTo>
                <a:lnTo>
                  <a:pt x="67183" y="1161923"/>
                </a:lnTo>
                <a:lnTo>
                  <a:pt x="79629" y="1183259"/>
                </a:lnTo>
                <a:lnTo>
                  <a:pt x="81661" y="1183259"/>
                </a:lnTo>
                <a:lnTo>
                  <a:pt x="81661" y="1137103"/>
                </a:lnTo>
                <a:close/>
              </a:path>
              <a:path w="134619" h="1219835">
                <a:moveTo>
                  <a:pt x="81661" y="0"/>
                </a:moveTo>
                <a:lnTo>
                  <a:pt x="52705" y="0"/>
                </a:lnTo>
                <a:lnTo>
                  <a:pt x="52705" y="1137103"/>
                </a:lnTo>
                <a:lnTo>
                  <a:pt x="67183" y="1161923"/>
                </a:lnTo>
                <a:lnTo>
                  <a:pt x="81661" y="11371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9433" y="5275275"/>
            <a:ext cx="48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4908880"/>
            <a:ext cx="4497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Now which Rule </a:t>
            </a:r>
            <a:r>
              <a:rPr sz="2400" dirty="0">
                <a:latin typeface="Tahoma"/>
                <a:cs typeface="Tahoma"/>
              </a:rPr>
              <a:t>will be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applied</a:t>
            </a:r>
            <a:endParaRPr sz="2400">
              <a:latin typeface="Tahoma"/>
              <a:cs typeface="Tahoma"/>
            </a:endParaRPr>
          </a:p>
          <a:p>
            <a:pPr marL="8693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ahoma"/>
                <a:cs typeface="Tahoma"/>
              </a:rPr>
              <a:t>-------It </a:t>
            </a:r>
            <a:r>
              <a:rPr sz="2400" dirty="0">
                <a:latin typeface="Tahoma"/>
                <a:cs typeface="Tahoma"/>
              </a:rPr>
              <a:t>is blocks in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  <a:p>
            <a:pPr marL="86931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-------It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feed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622930"/>
            <a:ext cx="105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94799" y="3451574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87" y="0"/>
                </a:lnTo>
              </a:path>
            </a:pathLst>
          </a:custGeom>
          <a:ln w="14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39161" y="2134361"/>
            <a:ext cx="47244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5"/>
              </a:spcBef>
            </a:pPr>
            <a:r>
              <a:rPr sz="2350" spc="65" dirty="0">
                <a:latin typeface="Times New Roman"/>
                <a:cs typeface="Times New Roman"/>
              </a:rPr>
              <a:t>1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G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i="1" spc="25" dirty="0">
                <a:latin typeface="Times New Roman"/>
                <a:cs typeface="Times New Roman"/>
              </a:rPr>
              <a:t>H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145" dirty="0">
                <a:latin typeface="Times New Roman"/>
                <a:cs typeface="Times New Roman"/>
              </a:rPr>
              <a:t>G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r>
              <a:rPr sz="2350" i="1" spc="145" dirty="0">
                <a:latin typeface="Times New Roman"/>
                <a:cs typeface="Times New Roman"/>
              </a:rPr>
              <a:t>H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2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i="1" spc="-2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408" y="2311907"/>
            <a:ext cx="7480300" cy="3962400"/>
          </a:xfrm>
          <a:custGeom>
            <a:avLst/>
            <a:gdLst/>
            <a:ahLst/>
            <a:cxnLst/>
            <a:rect l="l" t="t" r="r" b="b"/>
            <a:pathLst>
              <a:path w="7480300" h="3962400">
                <a:moveTo>
                  <a:pt x="6819392" y="0"/>
                </a:moveTo>
                <a:lnTo>
                  <a:pt x="660399" y="0"/>
                </a:lnTo>
                <a:lnTo>
                  <a:pt x="613235" y="1658"/>
                </a:lnTo>
                <a:lnTo>
                  <a:pt x="566965" y="6557"/>
                </a:lnTo>
                <a:lnTo>
                  <a:pt x="521703" y="14587"/>
                </a:lnTo>
                <a:lnTo>
                  <a:pt x="477559" y="25635"/>
                </a:lnTo>
                <a:lnTo>
                  <a:pt x="434646" y="39589"/>
                </a:lnTo>
                <a:lnTo>
                  <a:pt x="393075" y="56338"/>
                </a:lnTo>
                <a:lnTo>
                  <a:pt x="352958" y="75770"/>
                </a:lnTo>
                <a:lnTo>
                  <a:pt x="314407" y="97773"/>
                </a:lnTo>
                <a:lnTo>
                  <a:pt x="277533" y="122236"/>
                </a:lnTo>
                <a:lnTo>
                  <a:pt x="242448" y="149047"/>
                </a:lnTo>
                <a:lnTo>
                  <a:pt x="209265" y="178094"/>
                </a:lnTo>
                <a:lnTo>
                  <a:pt x="178094" y="209265"/>
                </a:lnTo>
                <a:lnTo>
                  <a:pt x="149047" y="242448"/>
                </a:lnTo>
                <a:lnTo>
                  <a:pt x="122236" y="277533"/>
                </a:lnTo>
                <a:lnTo>
                  <a:pt x="97773" y="314407"/>
                </a:lnTo>
                <a:lnTo>
                  <a:pt x="75770" y="352958"/>
                </a:lnTo>
                <a:lnTo>
                  <a:pt x="56338" y="393075"/>
                </a:lnTo>
                <a:lnTo>
                  <a:pt x="39589" y="434646"/>
                </a:lnTo>
                <a:lnTo>
                  <a:pt x="25635" y="477559"/>
                </a:lnTo>
                <a:lnTo>
                  <a:pt x="14587" y="521703"/>
                </a:lnTo>
                <a:lnTo>
                  <a:pt x="6557" y="566965"/>
                </a:lnTo>
                <a:lnTo>
                  <a:pt x="1658" y="613235"/>
                </a:lnTo>
                <a:lnTo>
                  <a:pt x="0" y="660400"/>
                </a:lnTo>
                <a:lnTo>
                  <a:pt x="0" y="3301987"/>
                </a:lnTo>
                <a:lnTo>
                  <a:pt x="1658" y="3349150"/>
                </a:lnTo>
                <a:lnTo>
                  <a:pt x="6557" y="3395419"/>
                </a:lnTo>
                <a:lnTo>
                  <a:pt x="14587" y="3440681"/>
                </a:lnTo>
                <a:lnTo>
                  <a:pt x="25635" y="3484824"/>
                </a:lnTo>
                <a:lnTo>
                  <a:pt x="39589" y="3527737"/>
                </a:lnTo>
                <a:lnTo>
                  <a:pt x="56338" y="3569308"/>
                </a:lnTo>
                <a:lnTo>
                  <a:pt x="75770" y="3609426"/>
                </a:lnTo>
                <a:lnTo>
                  <a:pt x="97773" y="3647978"/>
                </a:lnTo>
                <a:lnTo>
                  <a:pt x="122236" y="3684852"/>
                </a:lnTo>
                <a:lnTo>
                  <a:pt x="149047" y="3719938"/>
                </a:lnTo>
                <a:lnTo>
                  <a:pt x="178094" y="3753123"/>
                </a:lnTo>
                <a:lnTo>
                  <a:pt x="209265" y="3784295"/>
                </a:lnTo>
                <a:lnTo>
                  <a:pt x="242448" y="3813343"/>
                </a:lnTo>
                <a:lnTo>
                  <a:pt x="277533" y="3840155"/>
                </a:lnTo>
                <a:lnTo>
                  <a:pt x="314407" y="3864619"/>
                </a:lnTo>
                <a:lnTo>
                  <a:pt x="352958" y="3886624"/>
                </a:lnTo>
                <a:lnTo>
                  <a:pt x="393075" y="3906057"/>
                </a:lnTo>
                <a:lnTo>
                  <a:pt x="434646" y="3922807"/>
                </a:lnTo>
                <a:lnTo>
                  <a:pt x="477559" y="3936762"/>
                </a:lnTo>
                <a:lnTo>
                  <a:pt x="521703" y="3947811"/>
                </a:lnTo>
                <a:lnTo>
                  <a:pt x="566965" y="3955841"/>
                </a:lnTo>
                <a:lnTo>
                  <a:pt x="613235" y="3960741"/>
                </a:lnTo>
                <a:lnTo>
                  <a:pt x="660399" y="3962400"/>
                </a:lnTo>
                <a:lnTo>
                  <a:pt x="6819392" y="3962400"/>
                </a:lnTo>
                <a:lnTo>
                  <a:pt x="6866556" y="3960741"/>
                </a:lnTo>
                <a:lnTo>
                  <a:pt x="6912826" y="3955841"/>
                </a:lnTo>
                <a:lnTo>
                  <a:pt x="6958088" y="3947811"/>
                </a:lnTo>
                <a:lnTo>
                  <a:pt x="7002232" y="3936762"/>
                </a:lnTo>
                <a:lnTo>
                  <a:pt x="7045145" y="3922807"/>
                </a:lnTo>
                <a:lnTo>
                  <a:pt x="7086716" y="3906057"/>
                </a:lnTo>
                <a:lnTo>
                  <a:pt x="7126833" y="3886624"/>
                </a:lnTo>
                <a:lnTo>
                  <a:pt x="7165384" y="3864619"/>
                </a:lnTo>
                <a:lnTo>
                  <a:pt x="7202258" y="3840155"/>
                </a:lnTo>
                <a:lnTo>
                  <a:pt x="7237343" y="3813343"/>
                </a:lnTo>
                <a:lnTo>
                  <a:pt x="7270526" y="3784295"/>
                </a:lnTo>
                <a:lnTo>
                  <a:pt x="7301697" y="3753123"/>
                </a:lnTo>
                <a:lnTo>
                  <a:pt x="7330744" y="3719938"/>
                </a:lnTo>
                <a:lnTo>
                  <a:pt x="7357555" y="3684852"/>
                </a:lnTo>
                <a:lnTo>
                  <a:pt x="7382018" y="3647978"/>
                </a:lnTo>
                <a:lnTo>
                  <a:pt x="7404021" y="3609426"/>
                </a:lnTo>
                <a:lnTo>
                  <a:pt x="7423453" y="3569308"/>
                </a:lnTo>
                <a:lnTo>
                  <a:pt x="7440202" y="3527737"/>
                </a:lnTo>
                <a:lnTo>
                  <a:pt x="7454156" y="3484824"/>
                </a:lnTo>
                <a:lnTo>
                  <a:pt x="7465204" y="3440681"/>
                </a:lnTo>
                <a:lnTo>
                  <a:pt x="7473234" y="3395419"/>
                </a:lnTo>
                <a:lnTo>
                  <a:pt x="7478133" y="3349150"/>
                </a:lnTo>
                <a:lnTo>
                  <a:pt x="7479792" y="3301987"/>
                </a:lnTo>
                <a:lnTo>
                  <a:pt x="7479792" y="660400"/>
                </a:lnTo>
                <a:lnTo>
                  <a:pt x="7478133" y="613235"/>
                </a:lnTo>
                <a:lnTo>
                  <a:pt x="7473234" y="566965"/>
                </a:lnTo>
                <a:lnTo>
                  <a:pt x="7465204" y="521703"/>
                </a:lnTo>
                <a:lnTo>
                  <a:pt x="7454156" y="477559"/>
                </a:lnTo>
                <a:lnTo>
                  <a:pt x="7440202" y="434646"/>
                </a:lnTo>
                <a:lnTo>
                  <a:pt x="7423453" y="393075"/>
                </a:lnTo>
                <a:lnTo>
                  <a:pt x="7404021" y="352958"/>
                </a:lnTo>
                <a:lnTo>
                  <a:pt x="7382018" y="314407"/>
                </a:lnTo>
                <a:lnTo>
                  <a:pt x="7357555" y="277533"/>
                </a:lnTo>
                <a:lnTo>
                  <a:pt x="7330744" y="242448"/>
                </a:lnTo>
                <a:lnTo>
                  <a:pt x="7301697" y="209265"/>
                </a:lnTo>
                <a:lnTo>
                  <a:pt x="7270526" y="178094"/>
                </a:lnTo>
                <a:lnTo>
                  <a:pt x="7237343" y="149047"/>
                </a:lnTo>
                <a:lnTo>
                  <a:pt x="7202258" y="122236"/>
                </a:lnTo>
                <a:lnTo>
                  <a:pt x="7165384" y="97773"/>
                </a:lnTo>
                <a:lnTo>
                  <a:pt x="7126833" y="75770"/>
                </a:lnTo>
                <a:lnTo>
                  <a:pt x="7086716" y="56338"/>
                </a:lnTo>
                <a:lnTo>
                  <a:pt x="7045145" y="39589"/>
                </a:lnTo>
                <a:lnTo>
                  <a:pt x="7002232" y="25635"/>
                </a:lnTo>
                <a:lnTo>
                  <a:pt x="6958088" y="14587"/>
                </a:lnTo>
                <a:lnTo>
                  <a:pt x="6912826" y="6557"/>
                </a:lnTo>
                <a:lnTo>
                  <a:pt x="6866556" y="1658"/>
                </a:lnTo>
                <a:lnTo>
                  <a:pt x="68193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408" y="2311907"/>
            <a:ext cx="7480300" cy="3962400"/>
          </a:xfrm>
          <a:custGeom>
            <a:avLst/>
            <a:gdLst/>
            <a:ahLst/>
            <a:cxnLst/>
            <a:rect l="l" t="t" r="r" b="b"/>
            <a:pathLst>
              <a:path w="7480300" h="3962400">
                <a:moveTo>
                  <a:pt x="0" y="660400"/>
                </a:moveTo>
                <a:lnTo>
                  <a:pt x="1658" y="613235"/>
                </a:lnTo>
                <a:lnTo>
                  <a:pt x="6557" y="566965"/>
                </a:lnTo>
                <a:lnTo>
                  <a:pt x="14587" y="521703"/>
                </a:lnTo>
                <a:lnTo>
                  <a:pt x="25635" y="477559"/>
                </a:lnTo>
                <a:lnTo>
                  <a:pt x="39589" y="434646"/>
                </a:lnTo>
                <a:lnTo>
                  <a:pt x="56338" y="393075"/>
                </a:lnTo>
                <a:lnTo>
                  <a:pt x="75770" y="352958"/>
                </a:lnTo>
                <a:lnTo>
                  <a:pt x="97773" y="314407"/>
                </a:lnTo>
                <a:lnTo>
                  <a:pt x="122236" y="277533"/>
                </a:lnTo>
                <a:lnTo>
                  <a:pt x="149047" y="242448"/>
                </a:lnTo>
                <a:lnTo>
                  <a:pt x="178094" y="209265"/>
                </a:lnTo>
                <a:lnTo>
                  <a:pt x="209265" y="178094"/>
                </a:lnTo>
                <a:lnTo>
                  <a:pt x="242448" y="149047"/>
                </a:lnTo>
                <a:lnTo>
                  <a:pt x="277533" y="122236"/>
                </a:lnTo>
                <a:lnTo>
                  <a:pt x="314407" y="97773"/>
                </a:lnTo>
                <a:lnTo>
                  <a:pt x="352958" y="75770"/>
                </a:lnTo>
                <a:lnTo>
                  <a:pt x="393075" y="56338"/>
                </a:lnTo>
                <a:lnTo>
                  <a:pt x="434646" y="39589"/>
                </a:lnTo>
                <a:lnTo>
                  <a:pt x="477559" y="25635"/>
                </a:lnTo>
                <a:lnTo>
                  <a:pt x="521703" y="14587"/>
                </a:lnTo>
                <a:lnTo>
                  <a:pt x="566965" y="6557"/>
                </a:lnTo>
                <a:lnTo>
                  <a:pt x="613235" y="1658"/>
                </a:lnTo>
                <a:lnTo>
                  <a:pt x="660399" y="0"/>
                </a:lnTo>
                <a:lnTo>
                  <a:pt x="6819392" y="0"/>
                </a:lnTo>
                <a:lnTo>
                  <a:pt x="6866556" y="1658"/>
                </a:lnTo>
                <a:lnTo>
                  <a:pt x="6912826" y="6557"/>
                </a:lnTo>
                <a:lnTo>
                  <a:pt x="6958088" y="14587"/>
                </a:lnTo>
                <a:lnTo>
                  <a:pt x="7002232" y="25635"/>
                </a:lnTo>
                <a:lnTo>
                  <a:pt x="7045145" y="39589"/>
                </a:lnTo>
                <a:lnTo>
                  <a:pt x="7086716" y="56338"/>
                </a:lnTo>
                <a:lnTo>
                  <a:pt x="7126833" y="75770"/>
                </a:lnTo>
                <a:lnTo>
                  <a:pt x="7165384" y="97773"/>
                </a:lnTo>
                <a:lnTo>
                  <a:pt x="7202258" y="122236"/>
                </a:lnTo>
                <a:lnTo>
                  <a:pt x="7237343" y="149047"/>
                </a:lnTo>
                <a:lnTo>
                  <a:pt x="7270526" y="178094"/>
                </a:lnTo>
                <a:lnTo>
                  <a:pt x="7301697" y="209265"/>
                </a:lnTo>
                <a:lnTo>
                  <a:pt x="7330744" y="242448"/>
                </a:lnTo>
                <a:lnTo>
                  <a:pt x="7357555" y="277533"/>
                </a:lnTo>
                <a:lnTo>
                  <a:pt x="7382018" y="314407"/>
                </a:lnTo>
                <a:lnTo>
                  <a:pt x="7404021" y="352958"/>
                </a:lnTo>
                <a:lnTo>
                  <a:pt x="7423453" y="393075"/>
                </a:lnTo>
                <a:lnTo>
                  <a:pt x="7440202" y="434646"/>
                </a:lnTo>
                <a:lnTo>
                  <a:pt x="7454156" y="477559"/>
                </a:lnTo>
                <a:lnTo>
                  <a:pt x="7465204" y="521703"/>
                </a:lnTo>
                <a:lnTo>
                  <a:pt x="7473234" y="566965"/>
                </a:lnTo>
                <a:lnTo>
                  <a:pt x="7478133" y="613235"/>
                </a:lnTo>
                <a:lnTo>
                  <a:pt x="7479792" y="660400"/>
                </a:lnTo>
                <a:lnTo>
                  <a:pt x="7479792" y="3301987"/>
                </a:lnTo>
                <a:lnTo>
                  <a:pt x="7478133" y="3349150"/>
                </a:lnTo>
                <a:lnTo>
                  <a:pt x="7473234" y="3395419"/>
                </a:lnTo>
                <a:lnTo>
                  <a:pt x="7465204" y="3440681"/>
                </a:lnTo>
                <a:lnTo>
                  <a:pt x="7454156" y="3484824"/>
                </a:lnTo>
                <a:lnTo>
                  <a:pt x="7440202" y="3527737"/>
                </a:lnTo>
                <a:lnTo>
                  <a:pt x="7423453" y="3569308"/>
                </a:lnTo>
                <a:lnTo>
                  <a:pt x="7404021" y="3609426"/>
                </a:lnTo>
                <a:lnTo>
                  <a:pt x="7382018" y="3647978"/>
                </a:lnTo>
                <a:lnTo>
                  <a:pt x="7357555" y="3684852"/>
                </a:lnTo>
                <a:lnTo>
                  <a:pt x="7330744" y="3719938"/>
                </a:lnTo>
                <a:lnTo>
                  <a:pt x="7301697" y="3753123"/>
                </a:lnTo>
                <a:lnTo>
                  <a:pt x="7270526" y="3784295"/>
                </a:lnTo>
                <a:lnTo>
                  <a:pt x="7237343" y="3813343"/>
                </a:lnTo>
                <a:lnTo>
                  <a:pt x="7202258" y="3840155"/>
                </a:lnTo>
                <a:lnTo>
                  <a:pt x="7165384" y="3864619"/>
                </a:lnTo>
                <a:lnTo>
                  <a:pt x="7126833" y="3886624"/>
                </a:lnTo>
                <a:lnTo>
                  <a:pt x="7086716" y="3906057"/>
                </a:lnTo>
                <a:lnTo>
                  <a:pt x="7045145" y="3922807"/>
                </a:lnTo>
                <a:lnTo>
                  <a:pt x="7002232" y="3936762"/>
                </a:lnTo>
                <a:lnTo>
                  <a:pt x="6958088" y="3947811"/>
                </a:lnTo>
                <a:lnTo>
                  <a:pt x="6912826" y="3955841"/>
                </a:lnTo>
                <a:lnTo>
                  <a:pt x="6866556" y="3960741"/>
                </a:lnTo>
                <a:lnTo>
                  <a:pt x="6819392" y="3962400"/>
                </a:lnTo>
                <a:lnTo>
                  <a:pt x="660399" y="3962400"/>
                </a:lnTo>
                <a:lnTo>
                  <a:pt x="613235" y="3960741"/>
                </a:lnTo>
                <a:lnTo>
                  <a:pt x="566965" y="3955841"/>
                </a:lnTo>
                <a:lnTo>
                  <a:pt x="521703" y="3947811"/>
                </a:lnTo>
                <a:lnTo>
                  <a:pt x="477559" y="3936762"/>
                </a:lnTo>
                <a:lnTo>
                  <a:pt x="434646" y="3922807"/>
                </a:lnTo>
                <a:lnTo>
                  <a:pt x="393075" y="3906057"/>
                </a:lnTo>
                <a:lnTo>
                  <a:pt x="352958" y="3886624"/>
                </a:lnTo>
                <a:lnTo>
                  <a:pt x="314407" y="3864619"/>
                </a:lnTo>
                <a:lnTo>
                  <a:pt x="277533" y="3840155"/>
                </a:lnTo>
                <a:lnTo>
                  <a:pt x="242448" y="3813343"/>
                </a:lnTo>
                <a:lnTo>
                  <a:pt x="209265" y="3784295"/>
                </a:lnTo>
                <a:lnTo>
                  <a:pt x="178094" y="3753123"/>
                </a:lnTo>
                <a:lnTo>
                  <a:pt x="149047" y="3719938"/>
                </a:lnTo>
                <a:lnTo>
                  <a:pt x="122236" y="3684852"/>
                </a:lnTo>
                <a:lnTo>
                  <a:pt x="97773" y="3647978"/>
                </a:lnTo>
                <a:lnTo>
                  <a:pt x="75770" y="3609426"/>
                </a:lnTo>
                <a:lnTo>
                  <a:pt x="56338" y="3569308"/>
                </a:lnTo>
                <a:lnTo>
                  <a:pt x="39589" y="3527737"/>
                </a:lnTo>
                <a:lnTo>
                  <a:pt x="25635" y="3484824"/>
                </a:lnTo>
                <a:lnTo>
                  <a:pt x="14587" y="3440681"/>
                </a:lnTo>
                <a:lnTo>
                  <a:pt x="6557" y="3395419"/>
                </a:lnTo>
                <a:lnTo>
                  <a:pt x="1658" y="3349150"/>
                </a:lnTo>
                <a:lnTo>
                  <a:pt x="0" y="3301987"/>
                </a:lnTo>
                <a:lnTo>
                  <a:pt x="0" y="660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60807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799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7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696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696461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3840968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6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9561" y="384096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1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1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3561" y="3845411"/>
            <a:ext cx="1829435" cy="144145"/>
          </a:xfrm>
          <a:custGeom>
            <a:avLst/>
            <a:gdLst/>
            <a:ahLst/>
            <a:cxnLst/>
            <a:rect l="l" t="t" r="r" b="b"/>
            <a:pathLst>
              <a:path w="1829434" h="144145">
                <a:moveTo>
                  <a:pt x="1737851" y="88005"/>
                </a:moveTo>
                <a:lnTo>
                  <a:pt x="1692910" y="114067"/>
                </a:lnTo>
                <a:lnTo>
                  <a:pt x="1688157" y="118284"/>
                </a:lnTo>
                <a:lnTo>
                  <a:pt x="1685464" y="123799"/>
                </a:lnTo>
                <a:lnTo>
                  <a:pt x="1685034" y="129909"/>
                </a:lnTo>
                <a:lnTo>
                  <a:pt x="1687068" y="135911"/>
                </a:lnTo>
                <a:lnTo>
                  <a:pt x="1691286" y="140664"/>
                </a:lnTo>
                <a:lnTo>
                  <a:pt x="1696815" y="143357"/>
                </a:lnTo>
                <a:lnTo>
                  <a:pt x="1702962" y="143787"/>
                </a:lnTo>
                <a:lnTo>
                  <a:pt x="1709039" y="141753"/>
                </a:lnTo>
                <a:lnTo>
                  <a:pt x="1801361" y="88159"/>
                </a:lnTo>
                <a:lnTo>
                  <a:pt x="1737851" y="88005"/>
                </a:lnTo>
                <a:close/>
              </a:path>
              <a:path w="1829434" h="144145">
                <a:moveTo>
                  <a:pt x="1765318" y="72076"/>
                </a:moveTo>
                <a:lnTo>
                  <a:pt x="1737851" y="88005"/>
                </a:lnTo>
                <a:lnTo>
                  <a:pt x="1797050" y="88159"/>
                </a:lnTo>
                <a:lnTo>
                  <a:pt x="1797058" y="86000"/>
                </a:lnTo>
                <a:lnTo>
                  <a:pt x="1789049" y="86000"/>
                </a:lnTo>
                <a:lnTo>
                  <a:pt x="1765318" y="72076"/>
                </a:lnTo>
                <a:close/>
              </a:path>
              <a:path w="1829434" h="144145">
                <a:moveTo>
                  <a:pt x="1703290" y="0"/>
                </a:moveTo>
                <a:lnTo>
                  <a:pt x="1697180" y="386"/>
                </a:lnTo>
                <a:lnTo>
                  <a:pt x="1691665" y="3036"/>
                </a:lnTo>
                <a:lnTo>
                  <a:pt x="1687449" y="7768"/>
                </a:lnTo>
                <a:lnTo>
                  <a:pt x="1685395" y="13773"/>
                </a:lnTo>
                <a:lnTo>
                  <a:pt x="1685782" y="19897"/>
                </a:lnTo>
                <a:lnTo>
                  <a:pt x="1688431" y="25449"/>
                </a:lnTo>
                <a:lnTo>
                  <a:pt x="1693164" y="29739"/>
                </a:lnTo>
                <a:lnTo>
                  <a:pt x="1737920" y="56000"/>
                </a:lnTo>
                <a:lnTo>
                  <a:pt x="1797177" y="56155"/>
                </a:lnTo>
                <a:lnTo>
                  <a:pt x="1797050" y="88159"/>
                </a:lnTo>
                <a:lnTo>
                  <a:pt x="1801361" y="88159"/>
                </a:lnTo>
                <a:lnTo>
                  <a:pt x="1828927" y="72157"/>
                </a:lnTo>
                <a:lnTo>
                  <a:pt x="1709293" y="2053"/>
                </a:lnTo>
                <a:lnTo>
                  <a:pt x="1703290" y="0"/>
                </a:lnTo>
                <a:close/>
              </a:path>
              <a:path w="1829434" h="144145">
                <a:moveTo>
                  <a:pt x="0" y="51456"/>
                </a:moveTo>
                <a:lnTo>
                  <a:pt x="0" y="83460"/>
                </a:lnTo>
                <a:lnTo>
                  <a:pt x="1737851" y="88005"/>
                </a:lnTo>
                <a:lnTo>
                  <a:pt x="1765318" y="72076"/>
                </a:lnTo>
                <a:lnTo>
                  <a:pt x="1737920" y="56000"/>
                </a:lnTo>
                <a:lnTo>
                  <a:pt x="0" y="51456"/>
                </a:lnTo>
                <a:close/>
              </a:path>
              <a:path w="1829434" h="144145">
                <a:moveTo>
                  <a:pt x="1789049" y="58314"/>
                </a:moveTo>
                <a:lnTo>
                  <a:pt x="1765318" y="72076"/>
                </a:lnTo>
                <a:lnTo>
                  <a:pt x="1789049" y="86000"/>
                </a:lnTo>
                <a:lnTo>
                  <a:pt x="1789049" y="58314"/>
                </a:lnTo>
                <a:close/>
              </a:path>
              <a:path w="1829434" h="144145">
                <a:moveTo>
                  <a:pt x="1797168" y="58314"/>
                </a:moveTo>
                <a:lnTo>
                  <a:pt x="1789049" y="58314"/>
                </a:lnTo>
                <a:lnTo>
                  <a:pt x="1789049" y="86000"/>
                </a:lnTo>
                <a:lnTo>
                  <a:pt x="1797058" y="86000"/>
                </a:lnTo>
                <a:lnTo>
                  <a:pt x="1797168" y="58314"/>
                </a:lnTo>
                <a:close/>
              </a:path>
              <a:path w="1829434" h="144145">
                <a:moveTo>
                  <a:pt x="1737920" y="56000"/>
                </a:moveTo>
                <a:lnTo>
                  <a:pt x="1765318" y="72076"/>
                </a:lnTo>
                <a:lnTo>
                  <a:pt x="1789049" y="58314"/>
                </a:lnTo>
                <a:lnTo>
                  <a:pt x="1797168" y="58314"/>
                </a:lnTo>
                <a:lnTo>
                  <a:pt x="1797177" y="56155"/>
                </a:lnTo>
                <a:lnTo>
                  <a:pt x="1737920" y="56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14409" y="34565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403" y="4244085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7578" y="4217542"/>
            <a:ext cx="134620" cy="1829435"/>
          </a:xfrm>
          <a:custGeom>
            <a:avLst/>
            <a:gdLst/>
            <a:ahLst/>
            <a:cxnLst/>
            <a:rect l="l" t="t" r="r" b="b"/>
            <a:pathLst>
              <a:path w="134619" h="1829435">
                <a:moveTo>
                  <a:pt x="67183" y="57403"/>
                </a:moveTo>
                <a:lnTo>
                  <a:pt x="52705" y="82223"/>
                </a:lnTo>
                <a:lnTo>
                  <a:pt x="52705" y="1828926"/>
                </a:lnTo>
                <a:lnTo>
                  <a:pt x="81661" y="1828926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19" h="1829435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8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19" h="18294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1829435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19" h="1829435">
                <a:moveTo>
                  <a:pt x="81661" y="36067"/>
                </a:moveTo>
                <a:lnTo>
                  <a:pt x="79629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19" h="1829435">
                <a:moveTo>
                  <a:pt x="79629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9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635" y="5979261"/>
            <a:ext cx="6706234" cy="134620"/>
          </a:xfrm>
          <a:custGeom>
            <a:avLst/>
            <a:gdLst/>
            <a:ahLst/>
            <a:cxnLst/>
            <a:rect l="l" t="t" r="r" b="b"/>
            <a:pathLst>
              <a:path w="6706234" h="134620">
                <a:moveTo>
                  <a:pt x="115315" y="0"/>
                </a:moveTo>
                <a:lnTo>
                  <a:pt x="0" y="67208"/>
                </a:lnTo>
                <a:lnTo>
                  <a:pt x="115315" y="134416"/>
                </a:lnTo>
                <a:lnTo>
                  <a:pt x="124078" y="132080"/>
                </a:lnTo>
                <a:lnTo>
                  <a:pt x="132207" y="118262"/>
                </a:lnTo>
                <a:lnTo>
                  <a:pt x="129921" y="109397"/>
                </a:lnTo>
                <a:lnTo>
                  <a:pt x="82332" y="81686"/>
                </a:lnTo>
                <a:lnTo>
                  <a:pt x="28575" y="81686"/>
                </a:lnTo>
                <a:lnTo>
                  <a:pt x="28575" y="52730"/>
                </a:lnTo>
                <a:lnTo>
                  <a:pt x="82332" y="52730"/>
                </a:lnTo>
                <a:lnTo>
                  <a:pt x="129921" y="25006"/>
                </a:lnTo>
                <a:lnTo>
                  <a:pt x="132207" y="16141"/>
                </a:lnTo>
                <a:lnTo>
                  <a:pt x="124078" y="2336"/>
                </a:lnTo>
                <a:lnTo>
                  <a:pt x="115315" y="0"/>
                </a:lnTo>
                <a:close/>
              </a:path>
              <a:path w="6706234" h="134620">
                <a:moveTo>
                  <a:pt x="82332" y="52730"/>
                </a:moveTo>
                <a:lnTo>
                  <a:pt x="28575" y="52730"/>
                </a:lnTo>
                <a:lnTo>
                  <a:pt x="28575" y="81686"/>
                </a:lnTo>
                <a:lnTo>
                  <a:pt x="82332" y="81686"/>
                </a:lnTo>
                <a:lnTo>
                  <a:pt x="78957" y="79717"/>
                </a:lnTo>
                <a:lnTo>
                  <a:pt x="36068" y="79717"/>
                </a:lnTo>
                <a:lnTo>
                  <a:pt x="36068" y="54698"/>
                </a:lnTo>
                <a:lnTo>
                  <a:pt x="78957" y="54698"/>
                </a:lnTo>
                <a:lnTo>
                  <a:pt x="82332" y="52730"/>
                </a:lnTo>
                <a:close/>
              </a:path>
              <a:path w="6706234" h="134620">
                <a:moveTo>
                  <a:pt x="6705727" y="52730"/>
                </a:moveTo>
                <a:lnTo>
                  <a:pt x="82332" y="52730"/>
                </a:lnTo>
                <a:lnTo>
                  <a:pt x="57512" y="67208"/>
                </a:lnTo>
                <a:lnTo>
                  <a:pt x="82332" y="81686"/>
                </a:lnTo>
                <a:lnTo>
                  <a:pt x="6705727" y="81686"/>
                </a:lnTo>
                <a:lnTo>
                  <a:pt x="6705727" y="52730"/>
                </a:lnTo>
                <a:close/>
              </a:path>
              <a:path w="6706234" h="134620">
                <a:moveTo>
                  <a:pt x="36068" y="54698"/>
                </a:moveTo>
                <a:lnTo>
                  <a:pt x="36068" y="79717"/>
                </a:lnTo>
                <a:lnTo>
                  <a:pt x="57512" y="67208"/>
                </a:lnTo>
                <a:lnTo>
                  <a:pt x="36068" y="54698"/>
                </a:lnTo>
                <a:close/>
              </a:path>
              <a:path w="6706234" h="134620">
                <a:moveTo>
                  <a:pt x="57512" y="67208"/>
                </a:moveTo>
                <a:lnTo>
                  <a:pt x="36068" y="79717"/>
                </a:lnTo>
                <a:lnTo>
                  <a:pt x="78957" y="79717"/>
                </a:lnTo>
                <a:lnTo>
                  <a:pt x="57512" y="67208"/>
                </a:lnTo>
                <a:close/>
              </a:path>
              <a:path w="6706234" h="134620">
                <a:moveTo>
                  <a:pt x="78957" y="54698"/>
                </a:moveTo>
                <a:lnTo>
                  <a:pt x="36068" y="54698"/>
                </a:lnTo>
                <a:lnTo>
                  <a:pt x="57512" y="67208"/>
                </a:lnTo>
                <a:lnTo>
                  <a:pt x="78957" y="5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3179" y="3912870"/>
            <a:ext cx="134620" cy="2134235"/>
          </a:xfrm>
          <a:custGeom>
            <a:avLst/>
            <a:gdLst/>
            <a:ahLst/>
            <a:cxnLst/>
            <a:rect l="l" t="t" r="r" b="b"/>
            <a:pathLst>
              <a:path w="134620" h="2134235">
                <a:moveTo>
                  <a:pt x="16128" y="2001532"/>
                </a:moveTo>
                <a:lnTo>
                  <a:pt x="9271" y="2005558"/>
                </a:lnTo>
                <a:lnTo>
                  <a:pt x="2286" y="2009584"/>
                </a:lnTo>
                <a:lnTo>
                  <a:pt x="0" y="2018449"/>
                </a:lnTo>
                <a:lnTo>
                  <a:pt x="4064" y="2025357"/>
                </a:lnTo>
                <a:lnTo>
                  <a:pt x="67182" y="2133663"/>
                </a:lnTo>
                <a:lnTo>
                  <a:pt x="83932" y="2104923"/>
                </a:lnTo>
                <a:lnTo>
                  <a:pt x="52704" y="2104923"/>
                </a:lnTo>
                <a:lnTo>
                  <a:pt x="52704" y="2051478"/>
                </a:lnTo>
                <a:lnTo>
                  <a:pt x="28955" y="2010765"/>
                </a:lnTo>
                <a:lnTo>
                  <a:pt x="25019" y="2003856"/>
                </a:lnTo>
                <a:lnTo>
                  <a:pt x="16128" y="2001532"/>
                </a:lnTo>
                <a:close/>
              </a:path>
              <a:path w="134620" h="2134235">
                <a:moveTo>
                  <a:pt x="52704" y="2051478"/>
                </a:moveTo>
                <a:lnTo>
                  <a:pt x="52704" y="2104923"/>
                </a:lnTo>
                <a:lnTo>
                  <a:pt x="81661" y="2104923"/>
                </a:lnTo>
                <a:lnTo>
                  <a:pt x="81661" y="2097633"/>
                </a:lnTo>
                <a:lnTo>
                  <a:pt x="54737" y="2097633"/>
                </a:lnTo>
                <a:lnTo>
                  <a:pt x="67183" y="2076297"/>
                </a:lnTo>
                <a:lnTo>
                  <a:pt x="52704" y="2051478"/>
                </a:lnTo>
                <a:close/>
              </a:path>
              <a:path w="134620" h="2134235">
                <a:moveTo>
                  <a:pt x="118237" y="2001532"/>
                </a:moveTo>
                <a:lnTo>
                  <a:pt x="109347" y="2003856"/>
                </a:lnTo>
                <a:lnTo>
                  <a:pt x="105410" y="2010765"/>
                </a:lnTo>
                <a:lnTo>
                  <a:pt x="81661" y="2051478"/>
                </a:lnTo>
                <a:lnTo>
                  <a:pt x="81661" y="2104923"/>
                </a:lnTo>
                <a:lnTo>
                  <a:pt x="83932" y="2104923"/>
                </a:lnTo>
                <a:lnTo>
                  <a:pt x="130301" y="2025357"/>
                </a:lnTo>
                <a:lnTo>
                  <a:pt x="134366" y="2018449"/>
                </a:lnTo>
                <a:lnTo>
                  <a:pt x="132079" y="2009584"/>
                </a:lnTo>
                <a:lnTo>
                  <a:pt x="125095" y="2005558"/>
                </a:lnTo>
                <a:lnTo>
                  <a:pt x="118237" y="2001532"/>
                </a:lnTo>
                <a:close/>
              </a:path>
              <a:path w="134620" h="2134235">
                <a:moveTo>
                  <a:pt x="67182" y="2076297"/>
                </a:moveTo>
                <a:lnTo>
                  <a:pt x="54737" y="2097633"/>
                </a:lnTo>
                <a:lnTo>
                  <a:pt x="79628" y="2097633"/>
                </a:lnTo>
                <a:lnTo>
                  <a:pt x="67182" y="2076297"/>
                </a:lnTo>
                <a:close/>
              </a:path>
              <a:path w="134620" h="2134235">
                <a:moveTo>
                  <a:pt x="81661" y="2051478"/>
                </a:moveTo>
                <a:lnTo>
                  <a:pt x="67182" y="2076297"/>
                </a:lnTo>
                <a:lnTo>
                  <a:pt x="79628" y="2097633"/>
                </a:lnTo>
                <a:lnTo>
                  <a:pt x="81661" y="2097633"/>
                </a:lnTo>
                <a:lnTo>
                  <a:pt x="81661" y="2051478"/>
                </a:lnTo>
                <a:close/>
              </a:path>
              <a:path w="134620" h="2134235">
                <a:moveTo>
                  <a:pt x="81661" y="0"/>
                </a:moveTo>
                <a:lnTo>
                  <a:pt x="52704" y="0"/>
                </a:lnTo>
                <a:lnTo>
                  <a:pt x="52704" y="2051478"/>
                </a:lnTo>
                <a:lnTo>
                  <a:pt x="67182" y="2076297"/>
                </a:lnTo>
                <a:lnTo>
                  <a:pt x="81661" y="2051478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739" y="3181858"/>
            <a:ext cx="1287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4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 marR="74930" algn="r">
              <a:lnSpc>
                <a:spcPts val="2640"/>
              </a:lnSpc>
              <a:tabLst>
                <a:tab pos="9690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94799" y="4010097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287" y="0"/>
                </a:lnTo>
              </a:path>
            </a:pathLst>
          </a:custGeom>
          <a:ln w="14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39161" y="2693670"/>
            <a:ext cx="47244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/>
              <a:cs typeface="Times New Roman"/>
            </a:endParaRPr>
          </a:p>
          <a:p>
            <a:pPr marL="67945" algn="ctr">
              <a:lnSpc>
                <a:spcPct val="100000"/>
              </a:lnSpc>
            </a:pP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0"/>
              </a:spcBef>
            </a:pPr>
            <a:r>
              <a:rPr sz="2350" spc="65" dirty="0">
                <a:latin typeface="Times New Roman"/>
                <a:cs typeface="Times New Roman"/>
              </a:rPr>
              <a:t>1</a:t>
            </a:r>
            <a:r>
              <a:rPr sz="2350" spc="-3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G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i="1" spc="25" dirty="0">
                <a:latin typeface="Times New Roman"/>
                <a:cs typeface="Times New Roman"/>
              </a:rPr>
              <a:t>H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145" dirty="0">
                <a:latin typeface="Times New Roman"/>
                <a:cs typeface="Times New Roman"/>
              </a:rPr>
              <a:t>G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r>
              <a:rPr sz="2350" i="1" spc="145" dirty="0">
                <a:latin typeface="Times New Roman"/>
                <a:cs typeface="Times New Roman"/>
              </a:rPr>
              <a:t>H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40" dirty="0">
                <a:latin typeface="Times New Roman"/>
                <a:cs typeface="Times New Roman"/>
              </a:rPr>
              <a:t>2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spc="40" dirty="0">
                <a:latin typeface="Times New Roman"/>
                <a:cs typeface="Times New Roman"/>
              </a:rPr>
              <a:t>1</a:t>
            </a:r>
            <a:r>
              <a:rPr sz="2350" i="1" spc="40" dirty="0">
                <a:latin typeface="Times New Roman"/>
                <a:cs typeface="Times New Roman"/>
              </a:rPr>
              <a:t>H</a:t>
            </a:r>
            <a:r>
              <a:rPr sz="2350" i="1" spc="-26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778509"/>
            <a:ext cx="6748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-3810">
              <a:lnSpc>
                <a:spcPct val="125000"/>
              </a:lnSpc>
              <a:spcBef>
                <a:spcPts val="100"/>
              </a:spcBef>
              <a:tabLst>
                <a:tab pos="2844165" algn="l"/>
              </a:tabLst>
            </a:pPr>
            <a:r>
              <a:rPr sz="2400" dirty="0">
                <a:latin typeface="Tahoma"/>
                <a:cs typeface="Tahoma"/>
              </a:rPr>
              <a:t>Let us </a:t>
            </a:r>
            <a:r>
              <a:rPr sz="2400" spc="-10" dirty="0">
                <a:latin typeface="Tahoma"/>
                <a:cs typeface="Tahoma"/>
              </a:rPr>
              <a:t>rearrange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block </a:t>
            </a:r>
            <a:r>
              <a:rPr sz="2400" spc="-5" dirty="0">
                <a:latin typeface="Tahoma"/>
                <a:cs typeface="Tahoma"/>
              </a:rPr>
              <a:t>diagram to </a:t>
            </a:r>
            <a:r>
              <a:rPr sz="2400" dirty="0">
                <a:latin typeface="Tahoma"/>
                <a:cs typeface="Tahoma"/>
              </a:rPr>
              <a:t>understand  Apply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	</a:t>
            </a: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 </a:t>
            </a:r>
            <a:r>
              <a:rPr sz="2400" dirty="0">
                <a:latin typeface="Tahoma"/>
                <a:cs typeface="Tahoma"/>
              </a:rPr>
              <a:t>back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459968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6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3561" y="3464357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310565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31056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6538" y="3506588"/>
            <a:ext cx="5078095" cy="0"/>
          </a:xfrm>
          <a:custGeom>
            <a:avLst/>
            <a:gdLst/>
            <a:ahLst/>
            <a:cxnLst/>
            <a:rect l="l" t="t" r="r" b="b"/>
            <a:pathLst>
              <a:path w="5078095">
                <a:moveTo>
                  <a:pt x="0" y="0"/>
                </a:moveTo>
                <a:lnTo>
                  <a:pt x="5077807" y="0"/>
                </a:lnTo>
              </a:path>
            </a:pathLst>
          </a:custGeom>
          <a:ln w="15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761" y="2312670"/>
            <a:ext cx="5257800" cy="24384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R="66040" algn="ctr">
              <a:lnSpc>
                <a:spcPct val="100000"/>
              </a:lnSpc>
            </a:pPr>
            <a:r>
              <a:rPr sz="2550" i="1" spc="-125" dirty="0">
                <a:latin typeface="Times New Roman"/>
                <a:cs typeface="Times New Roman"/>
              </a:rPr>
              <a:t>G</a:t>
            </a:r>
            <a:r>
              <a:rPr sz="2550" spc="-125" dirty="0">
                <a:latin typeface="Times New Roman"/>
                <a:cs typeface="Times New Roman"/>
              </a:rPr>
              <a:t>1</a:t>
            </a:r>
            <a:r>
              <a:rPr sz="2550" i="1" spc="-125" dirty="0">
                <a:latin typeface="Times New Roman"/>
                <a:cs typeface="Times New Roman"/>
              </a:rPr>
              <a:t>G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R="93345" algn="ctr">
              <a:lnSpc>
                <a:spcPct val="100000"/>
              </a:lnSpc>
              <a:spcBef>
                <a:spcPts val="550"/>
              </a:spcBef>
            </a:pPr>
            <a:r>
              <a:rPr sz="2550" spc="-35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100" dirty="0">
                <a:latin typeface="Times New Roman"/>
                <a:cs typeface="Times New Roman"/>
              </a:rPr>
              <a:t>G</a:t>
            </a:r>
            <a:r>
              <a:rPr sz="2550" spc="-100" dirty="0">
                <a:latin typeface="Times New Roman"/>
                <a:cs typeface="Times New Roman"/>
              </a:rPr>
              <a:t>1</a:t>
            </a:r>
            <a:r>
              <a:rPr sz="2550" i="1" spc="-100" dirty="0">
                <a:latin typeface="Times New Roman"/>
                <a:cs typeface="Times New Roman"/>
              </a:rPr>
              <a:t>H</a:t>
            </a:r>
            <a:r>
              <a:rPr sz="2550" spc="-100" dirty="0">
                <a:latin typeface="Times New Roman"/>
                <a:cs typeface="Times New Roman"/>
              </a:rPr>
              <a:t>1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G</a:t>
            </a:r>
            <a:r>
              <a:rPr sz="2550" spc="15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Times New Roman"/>
                <a:cs typeface="Times New Roman"/>
              </a:rPr>
              <a:t>H</a:t>
            </a:r>
            <a:r>
              <a:rPr sz="2550" i="1" spc="-32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i="1" spc="-90" dirty="0">
                <a:latin typeface="Times New Roman"/>
                <a:cs typeface="Times New Roman"/>
              </a:rPr>
              <a:t>G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r>
              <a:rPr sz="2550" i="1" spc="-90" dirty="0">
                <a:latin typeface="Times New Roman"/>
                <a:cs typeface="Times New Roman"/>
              </a:rPr>
              <a:t>G</a:t>
            </a:r>
            <a:r>
              <a:rPr sz="2550" spc="-90" dirty="0">
                <a:latin typeface="Times New Roman"/>
                <a:cs typeface="Times New Roman"/>
              </a:rPr>
              <a:t>2</a:t>
            </a:r>
            <a:r>
              <a:rPr sz="2550" i="1" spc="-90" dirty="0">
                <a:latin typeface="Times New Roman"/>
                <a:cs typeface="Times New Roman"/>
              </a:rPr>
              <a:t>H</a:t>
            </a:r>
            <a:r>
              <a:rPr sz="2550" spc="-90" dirty="0">
                <a:latin typeface="Times New Roman"/>
                <a:cs typeface="Times New Roman"/>
              </a:rPr>
              <a:t>1</a:t>
            </a:r>
            <a:r>
              <a:rPr sz="2550" i="1" spc="-90" dirty="0">
                <a:latin typeface="Times New Roman"/>
                <a:cs typeface="Times New Roman"/>
              </a:rPr>
              <a:t>H</a:t>
            </a:r>
            <a:r>
              <a:rPr sz="2550" i="1" spc="-315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Times New Roman"/>
                <a:cs typeface="Times New Roman"/>
              </a:rPr>
              <a:t>2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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i="1" spc="-130" dirty="0">
                <a:latin typeface="Times New Roman"/>
                <a:cs typeface="Times New Roman"/>
              </a:rPr>
              <a:t>G</a:t>
            </a:r>
            <a:r>
              <a:rPr sz="2550" spc="-130" dirty="0">
                <a:latin typeface="Times New Roman"/>
                <a:cs typeface="Times New Roman"/>
              </a:rPr>
              <a:t>1</a:t>
            </a:r>
            <a:r>
              <a:rPr sz="2550" i="1" spc="-130" dirty="0">
                <a:latin typeface="Times New Roman"/>
                <a:cs typeface="Times New Roman"/>
              </a:rPr>
              <a:t>G</a:t>
            </a:r>
            <a:r>
              <a:rPr sz="2550" spc="-13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778" y="4147184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=x+y-z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0561" y="3734561"/>
            <a:ext cx="914400" cy="1143000"/>
          </a:xfrm>
          <a:custGeom>
            <a:avLst/>
            <a:gdLst/>
            <a:ahLst/>
            <a:cxnLst/>
            <a:rect l="l" t="t" r="r" b="b"/>
            <a:pathLst>
              <a:path w="914400" h="1143000">
                <a:moveTo>
                  <a:pt x="0" y="571500"/>
                </a:moveTo>
                <a:lnTo>
                  <a:pt x="1868" y="519487"/>
                </a:lnTo>
                <a:lnTo>
                  <a:pt x="7367" y="468781"/>
                </a:lnTo>
                <a:lnTo>
                  <a:pt x="16333" y="419585"/>
                </a:lnTo>
                <a:lnTo>
                  <a:pt x="28606" y="372099"/>
                </a:lnTo>
                <a:lnTo>
                  <a:pt x="44025" y="326526"/>
                </a:lnTo>
                <a:lnTo>
                  <a:pt x="62427" y="283068"/>
                </a:lnTo>
                <a:lnTo>
                  <a:pt x="83651" y="241927"/>
                </a:lnTo>
                <a:lnTo>
                  <a:pt x="107537" y="203304"/>
                </a:lnTo>
                <a:lnTo>
                  <a:pt x="133921" y="167401"/>
                </a:lnTo>
                <a:lnTo>
                  <a:pt x="162643" y="134421"/>
                </a:lnTo>
                <a:lnTo>
                  <a:pt x="193541" y="104564"/>
                </a:lnTo>
                <a:lnTo>
                  <a:pt x="226455" y="78034"/>
                </a:lnTo>
                <a:lnTo>
                  <a:pt x="261221" y="55031"/>
                </a:lnTo>
                <a:lnTo>
                  <a:pt x="297679" y="35758"/>
                </a:lnTo>
                <a:lnTo>
                  <a:pt x="335668" y="20417"/>
                </a:lnTo>
                <a:lnTo>
                  <a:pt x="375025" y="9208"/>
                </a:lnTo>
                <a:lnTo>
                  <a:pt x="415589" y="2335"/>
                </a:lnTo>
                <a:lnTo>
                  <a:pt x="457200" y="0"/>
                </a:lnTo>
                <a:lnTo>
                  <a:pt x="498810" y="2335"/>
                </a:lnTo>
                <a:lnTo>
                  <a:pt x="539374" y="9208"/>
                </a:lnTo>
                <a:lnTo>
                  <a:pt x="578731" y="20417"/>
                </a:lnTo>
                <a:lnTo>
                  <a:pt x="616720" y="35758"/>
                </a:lnTo>
                <a:lnTo>
                  <a:pt x="653178" y="55031"/>
                </a:lnTo>
                <a:lnTo>
                  <a:pt x="687944" y="78034"/>
                </a:lnTo>
                <a:lnTo>
                  <a:pt x="720858" y="104564"/>
                </a:lnTo>
                <a:lnTo>
                  <a:pt x="751756" y="134421"/>
                </a:lnTo>
                <a:lnTo>
                  <a:pt x="780478" y="167401"/>
                </a:lnTo>
                <a:lnTo>
                  <a:pt x="806862" y="203304"/>
                </a:lnTo>
                <a:lnTo>
                  <a:pt x="830748" y="241927"/>
                </a:lnTo>
                <a:lnTo>
                  <a:pt x="851972" y="283068"/>
                </a:lnTo>
                <a:lnTo>
                  <a:pt x="870374" y="326526"/>
                </a:lnTo>
                <a:lnTo>
                  <a:pt x="885793" y="372099"/>
                </a:lnTo>
                <a:lnTo>
                  <a:pt x="898066" y="419585"/>
                </a:lnTo>
                <a:lnTo>
                  <a:pt x="907032" y="468781"/>
                </a:lnTo>
                <a:lnTo>
                  <a:pt x="912531" y="519487"/>
                </a:lnTo>
                <a:lnTo>
                  <a:pt x="914400" y="571500"/>
                </a:lnTo>
                <a:lnTo>
                  <a:pt x="912531" y="623512"/>
                </a:lnTo>
                <a:lnTo>
                  <a:pt x="907032" y="674218"/>
                </a:lnTo>
                <a:lnTo>
                  <a:pt x="898066" y="723414"/>
                </a:lnTo>
                <a:lnTo>
                  <a:pt x="885793" y="770900"/>
                </a:lnTo>
                <a:lnTo>
                  <a:pt x="870374" y="816473"/>
                </a:lnTo>
                <a:lnTo>
                  <a:pt x="851972" y="859931"/>
                </a:lnTo>
                <a:lnTo>
                  <a:pt x="830748" y="901072"/>
                </a:lnTo>
                <a:lnTo>
                  <a:pt x="806862" y="939695"/>
                </a:lnTo>
                <a:lnTo>
                  <a:pt x="780478" y="975598"/>
                </a:lnTo>
                <a:lnTo>
                  <a:pt x="751756" y="1008578"/>
                </a:lnTo>
                <a:lnTo>
                  <a:pt x="720858" y="1038435"/>
                </a:lnTo>
                <a:lnTo>
                  <a:pt x="687944" y="1064965"/>
                </a:lnTo>
                <a:lnTo>
                  <a:pt x="653178" y="1087968"/>
                </a:lnTo>
                <a:lnTo>
                  <a:pt x="616720" y="1107241"/>
                </a:lnTo>
                <a:lnTo>
                  <a:pt x="578731" y="1122582"/>
                </a:lnTo>
                <a:lnTo>
                  <a:pt x="539374" y="1133791"/>
                </a:lnTo>
                <a:lnTo>
                  <a:pt x="498810" y="1140664"/>
                </a:lnTo>
                <a:lnTo>
                  <a:pt x="457200" y="1143000"/>
                </a:lnTo>
                <a:lnTo>
                  <a:pt x="415589" y="1140664"/>
                </a:lnTo>
                <a:lnTo>
                  <a:pt x="375025" y="1133791"/>
                </a:lnTo>
                <a:lnTo>
                  <a:pt x="335668" y="1122582"/>
                </a:lnTo>
                <a:lnTo>
                  <a:pt x="297679" y="1107241"/>
                </a:lnTo>
                <a:lnTo>
                  <a:pt x="261221" y="1087968"/>
                </a:lnTo>
                <a:lnTo>
                  <a:pt x="226455" y="1064965"/>
                </a:lnTo>
                <a:lnTo>
                  <a:pt x="193541" y="1038435"/>
                </a:lnTo>
                <a:lnTo>
                  <a:pt x="162643" y="1008578"/>
                </a:lnTo>
                <a:lnTo>
                  <a:pt x="133921" y="975598"/>
                </a:lnTo>
                <a:lnTo>
                  <a:pt x="107537" y="939695"/>
                </a:lnTo>
                <a:lnTo>
                  <a:pt x="83651" y="901072"/>
                </a:lnTo>
                <a:lnTo>
                  <a:pt x="62427" y="859931"/>
                </a:lnTo>
                <a:lnTo>
                  <a:pt x="44025" y="816473"/>
                </a:lnTo>
                <a:lnTo>
                  <a:pt x="28606" y="770900"/>
                </a:lnTo>
                <a:lnTo>
                  <a:pt x="16333" y="723414"/>
                </a:lnTo>
                <a:lnTo>
                  <a:pt x="7367" y="674218"/>
                </a:lnTo>
                <a:lnTo>
                  <a:pt x="1868" y="623512"/>
                </a:lnTo>
                <a:lnTo>
                  <a:pt x="0" y="5715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61" y="4276978"/>
            <a:ext cx="1067435" cy="134620"/>
          </a:xfrm>
          <a:custGeom>
            <a:avLst/>
            <a:gdLst/>
            <a:ahLst/>
            <a:cxnLst/>
            <a:rect l="l" t="t" r="r" b="b"/>
            <a:pathLst>
              <a:path w="1067435" h="134620">
                <a:moveTo>
                  <a:pt x="1009523" y="67183"/>
                </a:moveTo>
                <a:lnTo>
                  <a:pt x="943990" y="105410"/>
                </a:lnTo>
                <a:lnTo>
                  <a:pt x="937006" y="109347"/>
                </a:lnTo>
                <a:lnTo>
                  <a:pt x="934719" y="118237"/>
                </a:lnTo>
                <a:lnTo>
                  <a:pt x="938783" y="125095"/>
                </a:lnTo>
                <a:lnTo>
                  <a:pt x="942848" y="132080"/>
                </a:lnTo>
                <a:lnTo>
                  <a:pt x="951611" y="134366"/>
                </a:lnTo>
                <a:lnTo>
                  <a:pt x="1042076" y="81661"/>
                </a:lnTo>
                <a:lnTo>
                  <a:pt x="1038098" y="81661"/>
                </a:lnTo>
                <a:lnTo>
                  <a:pt x="1038098" y="79629"/>
                </a:lnTo>
                <a:lnTo>
                  <a:pt x="1030858" y="79629"/>
                </a:lnTo>
                <a:lnTo>
                  <a:pt x="1009523" y="67183"/>
                </a:lnTo>
                <a:close/>
              </a:path>
              <a:path w="1067435" h="134620">
                <a:moveTo>
                  <a:pt x="984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984703" y="81661"/>
                </a:lnTo>
                <a:lnTo>
                  <a:pt x="1009523" y="67183"/>
                </a:lnTo>
                <a:lnTo>
                  <a:pt x="984703" y="52705"/>
                </a:lnTo>
                <a:close/>
              </a:path>
              <a:path w="1067435" h="134620">
                <a:moveTo>
                  <a:pt x="1042078" y="52705"/>
                </a:moveTo>
                <a:lnTo>
                  <a:pt x="1038098" y="52705"/>
                </a:lnTo>
                <a:lnTo>
                  <a:pt x="1038098" y="81661"/>
                </a:lnTo>
                <a:lnTo>
                  <a:pt x="1042076" y="81661"/>
                </a:lnTo>
                <a:lnTo>
                  <a:pt x="1066927" y="67183"/>
                </a:lnTo>
                <a:lnTo>
                  <a:pt x="1042078" y="52705"/>
                </a:lnTo>
                <a:close/>
              </a:path>
              <a:path w="1067435" h="134620">
                <a:moveTo>
                  <a:pt x="1030858" y="54737"/>
                </a:moveTo>
                <a:lnTo>
                  <a:pt x="1009523" y="67183"/>
                </a:lnTo>
                <a:lnTo>
                  <a:pt x="1030858" y="79629"/>
                </a:lnTo>
                <a:lnTo>
                  <a:pt x="1030858" y="54737"/>
                </a:lnTo>
                <a:close/>
              </a:path>
              <a:path w="1067435" h="134620">
                <a:moveTo>
                  <a:pt x="1038098" y="54737"/>
                </a:moveTo>
                <a:lnTo>
                  <a:pt x="1030858" y="54737"/>
                </a:lnTo>
                <a:lnTo>
                  <a:pt x="1030858" y="79629"/>
                </a:lnTo>
                <a:lnTo>
                  <a:pt x="1038098" y="79629"/>
                </a:lnTo>
                <a:lnTo>
                  <a:pt x="1038098" y="54737"/>
                </a:lnTo>
                <a:close/>
              </a:path>
              <a:path w="1067435" h="134620">
                <a:moveTo>
                  <a:pt x="951611" y="0"/>
                </a:moveTo>
                <a:lnTo>
                  <a:pt x="942848" y="2286"/>
                </a:lnTo>
                <a:lnTo>
                  <a:pt x="938783" y="9271"/>
                </a:lnTo>
                <a:lnTo>
                  <a:pt x="934719" y="16129"/>
                </a:lnTo>
                <a:lnTo>
                  <a:pt x="937006" y="25019"/>
                </a:lnTo>
                <a:lnTo>
                  <a:pt x="943990" y="28956"/>
                </a:lnTo>
                <a:lnTo>
                  <a:pt x="1009523" y="67183"/>
                </a:lnTo>
                <a:lnTo>
                  <a:pt x="1030858" y="54737"/>
                </a:lnTo>
                <a:lnTo>
                  <a:pt x="1038098" y="54737"/>
                </a:lnTo>
                <a:lnTo>
                  <a:pt x="1038098" y="52705"/>
                </a:lnTo>
                <a:lnTo>
                  <a:pt x="1042078" y="52705"/>
                </a:lnTo>
                <a:lnTo>
                  <a:pt x="951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961" y="4276978"/>
            <a:ext cx="1067435" cy="134620"/>
          </a:xfrm>
          <a:custGeom>
            <a:avLst/>
            <a:gdLst/>
            <a:ahLst/>
            <a:cxnLst/>
            <a:rect l="l" t="t" r="r" b="b"/>
            <a:pathLst>
              <a:path w="1067435" h="134620">
                <a:moveTo>
                  <a:pt x="1009523" y="67183"/>
                </a:moveTo>
                <a:lnTo>
                  <a:pt x="943990" y="105410"/>
                </a:lnTo>
                <a:lnTo>
                  <a:pt x="937005" y="109347"/>
                </a:lnTo>
                <a:lnTo>
                  <a:pt x="934720" y="118237"/>
                </a:lnTo>
                <a:lnTo>
                  <a:pt x="938784" y="125095"/>
                </a:lnTo>
                <a:lnTo>
                  <a:pt x="942848" y="132080"/>
                </a:lnTo>
                <a:lnTo>
                  <a:pt x="951611" y="134366"/>
                </a:lnTo>
                <a:lnTo>
                  <a:pt x="1042076" y="81661"/>
                </a:lnTo>
                <a:lnTo>
                  <a:pt x="1038098" y="81661"/>
                </a:lnTo>
                <a:lnTo>
                  <a:pt x="1038098" y="79629"/>
                </a:lnTo>
                <a:lnTo>
                  <a:pt x="1030859" y="79629"/>
                </a:lnTo>
                <a:lnTo>
                  <a:pt x="1009523" y="67183"/>
                </a:lnTo>
                <a:close/>
              </a:path>
              <a:path w="1067435" h="134620">
                <a:moveTo>
                  <a:pt x="984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984703" y="81661"/>
                </a:lnTo>
                <a:lnTo>
                  <a:pt x="1009523" y="67183"/>
                </a:lnTo>
                <a:lnTo>
                  <a:pt x="984703" y="52705"/>
                </a:lnTo>
                <a:close/>
              </a:path>
              <a:path w="1067435" h="134620">
                <a:moveTo>
                  <a:pt x="1042078" y="52705"/>
                </a:moveTo>
                <a:lnTo>
                  <a:pt x="1038098" y="52705"/>
                </a:lnTo>
                <a:lnTo>
                  <a:pt x="1038098" y="81661"/>
                </a:lnTo>
                <a:lnTo>
                  <a:pt x="1042076" y="81661"/>
                </a:lnTo>
                <a:lnTo>
                  <a:pt x="1066927" y="67183"/>
                </a:lnTo>
                <a:lnTo>
                  <a:pt x="1042078" y="52705"/>
                </a:lnTo>
                <a:close/>
              </a:path>
              <a:path w="1067435" h="134620">
                <a:moveTo>
                  <a:pt x="1030859" y="54737"/>
                </a:moveTo>
                <a:lnTo>
                  <a:pt x="1009523" y="67183"/>
                </a:lnTo>
                <a:lnTo>
                  <a:pt x="1030859" y="79629"/>
                </a:lnTo>
                <a:lnTo>
                  <a:pt x="1030859" y="54737"/>
                </a:lnTo>
                <a:close/>
              </a:path>
              <a:path w="1067435" h="134620">
                <a:moveTo>
                  <a:pt x="1038098" y="54737"/>
                </a:moveTo>
                <a:lnTo>
                  <a:pt x="1030859" y="54737"/>
                </a:lnTo>
                <a:lnTo>
                  <a:pt x="1030859" y="79629"/>
                </a:lnTo>
                <a:lnTo>
                  <a:pt x="1038098" y="79629"/>
                </a:lnTo>
                <a:lnTo>
                  <a:pt x="1038098" y="54737"/>
                </a:lnTo>
                <a:close/>
              </a:path>
              <a:path w="1067435" h="134620">
                <a:moveTo>
                  <a:pt x="951611" y="0"/>
                </a:moveTo>
                <a:lnTo>
                  <a:pt x="942848" y="2286"/>
                </a:lnTo>
                <a:lnTo>
                  <a:pt x="938784" y="9271"/>
                </a:lnTo>
                <a:lnTo>
                  <a:pt x="934720" y="16129"/>
                </a:lnTo>
                <a:lnTo>
                  <a:pt x="937005" y="25019"/>
                </a:lnTo>
                <a:lnTo>
                  <a:pt x="943990" y="28956"/>
                </a:lnTo>
                <a:lnTo>
                  <a:pt x="1009523" y="67183"/>
                </a:lnTo>
                <a:lnTo>
                  <a:pt x="1030859" y="54737"/>
                </a:lnTo>
                <a:lnTo>
                  <a:pt x="1038098" y="54737"/>
                </a:lnTo>
                <a:lnTo>
                  <a:pt x="1038098" y="52705"/>
                </a:lnTo>
                <a:lnTo>
                  <a:pt x="1042078" y="52705"/>
                </a:lnTo>
                <a:lnTo>
                  <a:pt x="951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0579" y="2896361"/>
            <a:ext cx="134620" cy="838835"/>
          </a:xfrm>
          <a:custGeom>
            <a:avLst/>
            <a:gdLst/>
            <a:ahLst/>
            <a:cxnLst/>
            <a:rect l="l" t="t" r="r" b="b"/>
            <a:pathLst>
              <a:path w="134619" h="838835">
                <a:moveTo>
                  <a:pt x="16128" y="706120"/>
                </a:moveTo>
                <a:lnTo>
                  <a:pt x="9270" y="710184"/>
                </a:lnTo>
                <a:lnTo>
                  <a:pt x="2285" y="714248"/>
                </a:lnTo>
                <a:lnTo>
                  <a:pt x="0" y="723011"/>
                </a:lnTo>
                <a:lnTo>
                  <a:pt x="67182" y="838326"/>
                </a:lnTo>
                <a:lnTo>
                  <a:pt x="83980" y="809498"/>
                </a:lnTo>
                <a:lnTo>
                  <a:pt x="52704" y="809498"/>
                </a:lnTo>
                <a:lnTo>
                  <a:pt x="52704" y="756103"/>
                </a:lnTo>
                <a:lnTo>
                  <a:pt x="28956" y="715390"/>
                </a:lnTo>
                <a:lnTo>
                  <a:pt x="25018" y="708405"/>
                </a:lnTo>
                <a:lnTo>
                  <a:pt x="16128" y="706120"/>
                </a:lnTo>
                <a:close/>
              </a:path>
              <a:path w="134619" h="838835">
                <a:moveTo>
                  <a:pt x="52705" y="756103"/>
                </a:moveTo>
                <a:lnTo>
                  <a:pt x="52704" y="809498"/>
                </a:lnTo>
                <a:lnTo>
                  <a:pt x="81660" y="809498"/>
                </a:lnTo>
                <a:lnTo>
                  <a:pt x="81660" y="802258"/>
                </a:lnTo>
                <a:lnTo>
                  <a:pt x="54737" y="802258"/>
                </a:lnTo>
                <a:lnTo>
                  <a:pt x="67182" y="780923"/>
                </a:lnTo>
                <a:lnTo>
                  <a:pt x="52705" y="756103"/>
                </a:lnTo>
                <a:close/>
              </a:path>
              <a:path w="134619" h="838835">
                <a:moveTo>
                  <a:pt x="118237" y="706120"/>
                </a:moveTo>
                <a:lnTo>
                  <a:pt x="109346" y="708405"/>
                </a:lnTo>
                <a:lnTo>
                  <a:pt x="105409" y="715390"/>
                </a:lnTo>
                <a:lnTo>
                  <a:pt x="81660" y="756103"/>
                </a:lnTo>
                <a:lnTo>
                  <a:pt x="81660" y="809498"/>
                </a:lnTo>
                <a:lnTo>
                  <a:pt x="83980" y="809498"/>
                </a:lnTo>
                <a:lnTo>
                  <a:pt x="134365" y="723011"/>
                </a:lnTo>
                <a:lnTo>
                  <a:pt x="132079" y="714248"/>
                </a:lnTo>
                <a:lnTo>
                  <a:pt x="125094" y="710184"/>
                </a:lnTo>
                <a:lnTo>
                  <a:pt x="118237" y="706120"/>
                </a:lnTo>
                <a:close/>
              </a:path>
              <a:path w="134619" h="838835">
                <a:moveTo>
                  <a:pt x="67182" y="780923"/>
                </a:moveTo>
                <a:lnTo>
                  <a:pt x="54737" y="802258"/>
                </a:lnTo>
                <a:lnTo>
                  <a:pt x="79628" y="802258"/>
                </a:lnTo>
                <a:lnTo>
                  <a:pt x="67182" y="780923"/>
                </a:lnTo>
                <a:close/>
              </a:path>
              <a:path w="134619" h="838835">
                <a:moveTo>
                  <a:pt x="81660" y="756103"/>
                </a:moveTo>
                <a:lnTo>
                  <a:pt x="67182" y="780923"/>
                </a:lnTo>
                <a:lnTo>
                  <a:pt x="79628" y="802258"/>
                </a:lnTo>
                <a:lnTo>
                  <a:pt x="81660" y="802258"/>
                </a:lnTo>
                <a:lnTo>
                  <a:pt x="81660" y="756103"/>
                </a:lnTo>
                <a:close/>
              </a:path>
              <a:path w="134619" h="838835">
                <a:moveTo>
                  <a:pt x="81660" y="0"/>
                </a:moveTo>
                <a:lnTo>
                  <a:pt x="52704" y="0"/>
                </a:lnTo>
                <a:lnTo>
                  <a:pt x="52705" y="756103"/>
                </a:lnTo>
                <a:lnTo>
                  <a:pt x="67182" y="780923"/>
                </a:lnTo>
                <a:lnTo>
                  <a:pt x="81660" y="7561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0579" y="4877434"/>
            <a:ext cx="134620" cy="1148080"/>
          </a:xfrm>
          <a:custGeom>
            <a:avLst/>
            <a:gdLst/>
            <a:ahLst/>
            <a:cxnLst/>
            <a:rect l="l" t="t" r="r" b="b"/>
            <a:pathLst>
              <a:path w="134619" h="1148079">
                <a:moveTo>
                  <a:pt x="67182" y="57403"/>
                </a:moveTo>
                <a:lnTo>
                  <a:pt x="52704" y="82223"/>
                </a:lnTo>
                <a:lnTo>
                  <a:pt x="52704" y="1147889"/>
                </a:lnTo>
                <a:lnTo>
                  <a:pt x="81660" y="1147889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1148079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1148079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1148079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1148079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1148079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83994" y="398995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3837558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1194" y="4756784"/>
            <a:ext cx="4413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011560"/>
            <a:ext cx="8450580" cy="268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898014" algn="l"/>
                <a:tab pos="2926080" algn="l"/>
                <a:tab pos="3684270" algn="l"/>
                <a:tab pos="4155440" algn="l"/>
                <a:tab pos="5081905" algn="l"/>
                <a:tab pos="6205220" algn="l"/>
                <a:tab pos="6870065" algn="l"/>
                <a:tab pos="739267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ing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oi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t: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2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ded/  </a:t>
            </a:r>
            <a:r>
              <a:rPr sz="2800" spc="-20" dirty="0">
                <a:latin typeface="Calibri"/>
                <a:cs typeface="Calibri"/>
              </a:rPr>
              <a:t>substracted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summing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451100">
              <a:lnSpc>
                <a:spcPct val="100000"/>
              </a:lnSpc>
              <a:spcBef>
                <a:spcPts val="1789"/>
              </a:spcBef>
            </a:pPr>
            <a:r>
              <a:rPr sz="2400" dirty="0"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2175" y="3766184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281" y="3440668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30476" y="0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25" y="3440668"/>
            <a:ext cx="7071359" cy="0"/>
          </a:xfrm>
          <a:custGeom>
            <a:avLst/>
            <a:gdLst/>
            <a:ahLst/>
            <a:cxnLst/>
            <a:rect l="l" t="t" r="r" b="b"/>
            <a:pathLst>
              <a:path w="7071359">
                <a:moveTo>
                  <a:pt x="0" y="0"/>
                </a:moveTo>
                <a:lnTo>
                  <a:pt x="7071110" y="0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8787" y="2706194"/>
            <a:ext cx="103822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-695" dirty="0">
                <a:latin typeface="Times New Roman"/>
                <a:cs typeface="Times New Roman"/>
              </a:rPr>
              <a:t>G</a:t>
            </a:r>
            <a:r>
              <a:rPr sz="4100" spc="-685" dirty="0">
                <a:latin typeface="Times New Roman"/>
                <a:cs typeface="Times New Roman"/>
              </a:rPr>
              <a:t>1</a:t>
            </a:r>
            <a:r>
              <a:rPr sz="4100" i="1" spc="-335" dirty="0">
                <a:latin typeface="Times New Roman"/>
                <a:cs typeface="Times New Roman"/>
              </a:rPr>
              <a:t>G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915" y="3443825"/>
            <a:ext cx="78486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i="1" spc="-350" dirty="0">
                <a:latin typeface="Times New Roman"/>
                <a:cs typeface="Times New Roman"/>
              </a:rPr>
              <a:t>R</a:t>
            </a:r>
            <a:r>
              <a:rPr sz="4100" spc="-105" dirty="0">
                <a:latin typeface="Times New Roman"/>
                <a:cs typeface="Times New Roman"/>
              </a:rPr>
              <a:t>(</a:t>
            </a:r>
            <a:r>
              <a:rPr sz="4100" i="1" spc="-175" dirty="0">
                <a:latin typeface="Times New Roman"/>
                <a:cs typeface="Times New Roman"/>
              </a:rPr>
              <a:t>s</a:t>
            </a:r>
            <a:r>
              <a:rPr sz="4100" spc="-235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94" y="2706194"/>
            <a:ext cx="125793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100" i="1" spc="-195" dirty="0">
                <a:latin typeface="Times New Roman"/>
                <a:cs typeface="Times New Roman"/>
              </a:rPr>
              <a:t>C</a:t>
            </a:r>
            <a:r>
              <a:rPr sz="4100" spc="-195" dirty="0">
                <a:latin typeface="Times New Roman"/>
                <a:cs typeface="Times New Roman"/>
              </a:rPr>
              <a:t>(</a:t>
            </a:r>
            <a:r>
              <a:rPr sz="4100" i="1" spc="-195" dirty="0">
                <a:latin typeface="Times New Roman"/>
                <a:cs typeface="Times New Roman"/>
              </a:rPr>
              <a:t>s</a:t>
            </a:r>
            <a:r>
              <a:rPr sz="4100" spc="-195" dirty="0">
                <a:latin typeface="Times New Roman"/>
                <a:cs typeface="Times New Roman"/>
              </a:rPr>
              <a:t>)</a:t>
            </a:r>
            <a:r>
              <a:rPr sz="4100" spc="40" dirty="0">
                <a:latin typeface="Times New Roman"/>
                <a:cs typeface="Times New Roman"/>
              </a:rPr>
              <a:t> </a:t>
            </a:r>
            <a:r>
              <a:rPr sz="6150" spc="-577" baseline="-35230" dirty="0">
                <a:latin typeface="Symbol"/>
                <a:cs typeface="Symbol"/>
              </a:rPr>
              <a:t></a:t>
            </a:r>
            <a:endParaRPr sz="6150" baseline="-3523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8352" y="3443825"/>
            <a:ext cx="7099934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-350" dirty="0">
                <a:latin typeface="Times New Roman"/>
                <a:cs typeface="Times New Roman"/>
              </a:rPr>
              <a:t>1</a:t>
            </a:r>
            <a:r>
              <a:rPr sz="4100" spc="-665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25" dirty="0">
                <a:latin typeface="Times New Roman"/>
                <a:cs typeface="Times New Roman"/>
              </a:rPr>
              <a:t> </a:t>
            </a:r>
            <a:r>
              <a:rPr sz="4100" i="1" spc="-480" dirty="0">
                <a:latin typeface="Times New Roman"/>
                <a:cs typeface="Times New Roman"/>
              </a:rPr>
              <a:t>G</a:t>
            </a:r>
            <a:r>
              <a:rPr sz="4100" spc="-480" dirty="0">
                <a:latin typeface="Times New Roman"/>
                <a:cs typeface="Times New Roman"/>
              </a:rPr>
              <a:t>1</a:t>
            </a:r>
            <a:r>
              <a:rPr sz="4100" i="1" spc="-480" dirty="0">
                <a:latin typeface="Times New Roman"/>
                <a:cs typeface="Times New Roman"/>
              </a:rPr>
              <a:t>H</a:t>
            </a:r>
            <a:r>
              <a:rPr sz="4100" spc="-480" dirty="0">
                <a:latin typeface="Times New Roman"/>
                <a:cs typeface="Times New Roman"/>
              </a:rPr>
              <a:t>1</a:t>
            </a:r>
            <a:r>
              <a:rPr sz="4100" spc="-655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30" dirty="0">
                <a:latin typeface="Times New Roman"/>
                <a:cs typeface="Times New Roman"/>
              </a:rPr>
              <a:t> </a:t>
            </a:r>
            <a:r>
              <a:rPr sz="4100" i="1" spc="-350" dirty="0">
                <a:latin typeface="Times New Roman"/>
                <a:cs typeface="Times New Roman"/>
              </a:rPr>
              <a:t>G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i="1" spc="-350" dirty="0">
                <a:latin typeface="Times New Roman"/>
                <a:cs typeface="Times New Roman"/>
              </a:rPr>
              <a:t>H</a:t>
            </a:r>
            <a:r>
              <a:rPr sz="4100" i="1" spc="-545" dirty="0">
                <a:latin typeface="Times New Roman"/>
                <a:cs typeface="Times New Roman"/>
              </a:rPr>
              <a:t> 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spc="-390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34" dirty="0">
                <a:latin typeface="Times New Roman"/>
                <a:cs typeface="Times New Roman"/>
              </a:rPr>
              <a:t> </a:t>
            </a:r>
            <a:r>
              <a:rPr sz="4100" i="1" spc="-470" dirty="0">
                <a:latin typeface="Times New Roman"/>
                <a:cs typeface="Times New Roman"/>
              </a:rPr>
              <a:t>G</a:t>
            </a:r>
            <a:r>
              <a:rPr sz="4100" spc="-470" dirty="0">
                <a:latin typeface="Times New Roman"/>
                <a:cs typeface="Times New Roman"/>
              </a:rPr>
              <a:t>1</a:t>
            </a:r>
            <a:r>
              <a:rPr sz="4100" i="1" spc="-470" dirty="0">
                <a:latin typeface="Times New Roman"/>
                <a:cs typeface="Times New Roman"/>
              </a:rPr>
              <a:t>G</a:t>
            </a:r>
            <a:r>
              <a:rPr sz="4100" spc="-470" dirty="0">
                <a:latin typeface="Times New Roman"/>
                <a:cs typeface="Times New Roman"/>
              </a:rPr>
              <a:t>2</a:t>
            </a:r>
            <a:r>
              <a:rPr sz="4100" i="1" spc="-470" dirty="0">
                <a:latin typeface="Times New Roman"/>
                <a:cs typeface="Times New Roman"/>
              </a:rPr>
              <a:t>H</a:t>
            </a:r>
            <a:r>
              <a:rPr sz="4100" spc="-470" dirty="0">
                <a:latin typeface="Times New Roman"/>
                <a:cs typeface="Times New Roman"/>
              </a:rPr>
              <a:t>1</a:t>
            </a:r>
            <a:r>
              <a:rPr sz="4100" i="1" spc="-470" dirty="0">
                <a:latin typeface="Times New Roman"/>
                <a:cs typeface="Times New Roman"/>
              </a:rPr>
              <a:t>H</a:t>
            </a:r>
            <a:r>
              <a:rPr sz="4100" i="1" spc="-550" dirty="0">
                <a:latin typeface="Times New Roman"/>
                <a:cs typeface="Times New Roman"/>
              </a:rPr>
              <a:t> </a:t>
            </a:r>
            <a:r>
              <a:rPr sz="4100" spc="-350" dirty="0">
                <a:latin typeface="Times New Roman"/>
                <a:cs typeface="Times New Roman"/>
              </a:rPr>
              <a:t>2</a:t>
            </a:r>
            <a:r>
              <a:rPr sz="4100" spc="-380" dirty="0">
                <a:latin typeface="Times New Roman"/>
                <a:cs typeface="Times New Roman"/>
              </a:rPr>
              <a:t> </a:t>
            </a:r>
            <a:r>
              <a:rPr sz="4100" spc="-385" dirty="0">
                <a:latin typeface="Symbol"/>
                <a:cs typeface="Symbol"/>
              </a:rPr>
              <a:t></a:t>
            </a:r>
            <a:r>
              <a:rPr sz="4100" spc="-440" dirty="0">
                <a:latin typeface="Times New Roman"/>
                <a:cs typeface="Times New Roman"/>
              </a:rPr>
              <a:t> </a:t>
            </a:r>
            <a:r>
              <a:rPr sz="4100" i="1" spc="-525" dirty="0">
                <a:latin typeface="Times New Roman"/>
                <a:cs typeface="Times New Roman"/>
              </a:rPr>
              <a:t>G</a:t>
            </a:r>
            <a:r>
              <a:rPr sz="4100" spc="-525" dirty="0">
                <a:latin typeface="Times New Roman"/>
                <a:cs typeface="Times New Roman"/>
              </a:rPr>
              <a:t>1</a:t>
            </a:r>
            <a:r>
              <a:rPr sz="4100" i="1" spc="-525" dirty="0">
                <a:latin typeface="Times New Roman"/>
                <a:cs typeface="Times New Roman"/>
              </a:rPr>
              <a:t>G</a:t>
            </a:r>
            <a:r>
              <a:rPr sz="4100" spc="-525" dirty="0">
                <a:latin typeface="Times New Roman"/>
                <a:cs typeface="Times New Roman"/>
              </a:rPr>
              <a:t>2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565"/>
            <a:ext cx="4617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spc="-10" dirty="0"/>
              <a:t>1: </a:t>
            </a:r>
            <a:r>
              <a:rPr spc="-5" dirty="0"/>
              <a:t>According </a:t>
            </a:r>
            <a:r>
              <a:rPr spc="-20" dirty="0"/>
              <a:t>to </a:t>
            </a:r>
            <a:r>
              <a:rPr dirty="0"/>
              <a:t>Rule</a:t>
            </a:r>
            <a:r>
              <a:rPr spc="-5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45565"/>
            <a:ext cx="83712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47040" algn="l"/>
                <a:tab pos="992505" algn="l"/>
                <a:tab pos="2652395" algn="l"/>
                <a:tab pos="3426460" algn="l"/>
                <a:tab pos="4149090" algn="l"/>
                <a:tab pos="4990465" algn="l"/>
                <a:tab pos="5330190" algn="l"/>
                <a:tab pos="6999605" algn="l"/>
                <a:tab pos="8014334" algn="l"/>
              </a:tabLst>
            </a:pPr>
            <a:r>
              <a:rPr sz="3200" spc="-4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ollar</a:t>
            </a:r>
            <a:r>
              <a:rPr sz="3200" spc="-2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	</a:t>
            </a:r>
            <a:r>
              <a:rPr sz="3200" spc="-5" dirty="0">
                <a:latin typeface="Calibri"/>
                <a:cs typeface="Calibri"/>
              </a:rPr>
              <a:t>spli</a:t>
            </a:r>
            <a:r>
              <a:rPr sz="3200" dirty="0">
                <a:latin typeface="Calibri"/>
                <a:cs typeface="Calibri"/>
              </a:rPr>
              <a:t>t	a	</a:t>
            </a:r>
            <a:r>
              <a:rPr sz="3200" spc="-5" dirty="0">
                <a:latin typeface="Calibri"/>
                <a:cs typeface="Calibri"/>
              </a:rPr>
              <a:t>summin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-5" dirty="0">
                <a:latin typeface="Calibri"/>
                <a:cs typeface="Calibri"/>
              </a:rPr>
              <a:t>poi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3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5" dirty="0">
                <a:latin typeface="Calibri"/>
                <a:cs typeface="Calibri"/>
              </a:rPr>
              <a:t>summing </a:t>
            </a:r>
            <a:r>
              <a:rPr sz="3200" spc="-10" dirty="0">
                <a:latin typeface="Calibri"/>
                <a:cs typeface="Calibri"/>
              </a:rPr>
              <a:t>point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sum in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60" y="4296"/>
                </a:lnTo>
                <a:lnTo>
                  <a:pt x="173639" y="16682"/>
                </a:lnTo>
                <a:lnTo>
                  <a:pt x="132091" y="36406"/>
                </a:lnTo>
                <a:lnTo>
                  <a:pt x="94868" y="62716"/>
                </a:lnTo>
                <a:lnTo>
                  <a:pt x="62724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5" y="359770"/>
                </a:lnTo>
                <a:lnTo>
                  <a:pt x="36412" y="401319"/>
                </a:lnTo>
                <a:lnTo>
                  <a:pt x="62724" y="438541"/>
                </a:lnTo>
                <a:lnTo>
                  <a:pt x="94868" y="470683"/>
                </a:lnTo>
                <a:lnTo>
                  <a:pt x="132091" y="496993"/>
                </a:lnTo>
                <a:lnTo>
                  <a:pt x="173639" y="516717"/>
                </a:lnTo>
                <a:lnTo>
                  <a:pt x="218760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2124" y="3430523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0"/>
                </a:moveTo>
                <a:lnTo>
                  <a:pt x="377825" y="3778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2124" y="3430523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377825"/>
                </a:moveTo>
                <a:lnTo>
                  <a:pt x="3778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8800" y="33528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800" y="46482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3591178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20">
                <a:moveTo>
                  <a:pt x="552297" y="67183"/>
                </a:moveTo>
                <a:lnTo>
                  <a:pt x="486765" y="105410"/>
                </a:lnTo>
                <a:lnTo>
                  <a:pt x="479869" y="109347"/>
                </a:lnTo>
                <a:lnTo>
                  <a:pt x="477532" y="118237"/>
                </a:lnTo>
                <a:lnTo>
                  <a:pt x="481558" y="125095"/>
                </a:lnTo>
                <a:lnTo>
                  <a:pt x="485584" y="132080"/>
                </a:lnTo>
                <a:lnTo>
                  <a:pt x="494449" y="134366"/>
                </a:lnTo>
                <a:lnTo>
                  <a:pt x="584820" y="81661"/>
                </a:lnTo>
                <a:lnTo>
                  <a:pt x="580936" y="81661"/>
                </a:lnTo>
                <a:lnTo>
                  <a:pt x="580936" y="79629"/>
                </a:lnTo>
                <a:lnTo>
                  <a:pt x="573633" y="79629"/>
                </a:lnTo>
                <a:lnTo>
                  <a:pt x="552297" y="67183"/>
                </a:lnTo>
                <a:close/>
              </a:path>
              <a:path w="610235" h="134620">
                <a:moveTo>
                  <a:pt x="5274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27478" y="81661"/>
                </a:lnTo>
                <a:lnTo>
                  <a:pt x="552297" y="67183"/>
                </a:lnTo>
                <a:lnTo>
                  <a:pt x="527478" y="52705"/>
                </a:lnTo>
                <a:close/>
              </a:path>
              <a:path w="610235" h="134620">
                <a:moveTo>
                  <a:pt x="584820" y="52705"/>
                </a:moveTo>
                <a:lnTo>
                  <a:pt x="580936" y="52705"/>
                </a:lnTo>
                <a:lnTo>
                  <a:pt x="580936" y="81661"/>
                </a:lnTo>
                <a:lnTo>
                  <a:pt x="584820" y="81661"/>
                </a:lnTo>
                <a:lnTo>
                  <a:pt x="609663" y="67183"/>
                </a:lnTo>
                <a:lnTo>
                  <a:pt x="584820" y="52705"/>
                </a:lnTo>
                <a:close/>
              </a:path>
              <a:path w="610235" h="134620">
                <a:moveTo>
                  <a:pt x="573633" y="54737"/>
                </a:moveTo>
                <a:lnTo>
                  <a:pt x="552297" y="67183"/>
                </a:lnTo>
                <a:lnTo>
                  <a:pt x="573633" y="79629"/>
                </a:lnTo>
                <a:lnTo>
                  <a:pt x="573633" y="54737"/>
                </a:lnTo>
                <a:close/>
              </a:path>
              <a:path w="610235" h="134620">
                <a:moveTo>
                  <a:pt x="580936" y="54737"/>
                </a:moveTo>
                <a:lnTo>
                  <a:pt x="573633" y="54737"/>
                </a:lnTo>
                <a:lnTo>
                  <a:pt x="573633" y="79629"/>
                </a:lnTo>
                <a:lnTo>
                  <a:pt x="580936" y="79629"/>
                </a:lnTo>
                <a:lnTo>
                  <a:pt x="580936" y="54737"/>
                </a:lnTo>
                <a:close/>
              </a:path>
              <a:path w="610235" h="134620">
                <a:moveTo>
                  <a:pt x="494449" y="0"/>
                </a:moveTo>
                <a:lnTo>
                  <a:pt x="485584" y="2286"/>
                </a:lnTo>
                <a:lnTo>
                  <a:pt x="481558" y="9271"/>
                </a:lnTo>
                <a:lnTo>
                  <a:pt x="477532" y="16129"/>
                </a:lnTo>
                <a:lnTo>
                  <a:pt x="479869" y="25019"/>
                </a:lnTo>
                <a:lnTo>
                  <a:pt x="486765" y="28956"/>
                </a:lnTo>
                <a:lnTo>
                  <a:pt x="552297" y="67183"/>
                </a:lnTo>
                <a:lnTo>
                  <a:pt x="573633" y="54737"/>
                </a:lnTo>
                <a:lnTo>
                  <a:pt x="580936" y="54737"/>
                </a:lnTo>
                <a:lnTo>
                  <a:pt x="580936" y="52705"/>
                </a:lnTo>
                <a:lnTo>
                  <a:pt x="584820" y="52705"/>
                </a:lnTo>
                <a:lnTo>
                  <a:pt x="49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961" y="3591178"/>
            <a:ext cx="1067435" cy="134620"/>
          </a:xfrm>
          <a:custGeom>
            <a:avLst/>
            <a:gdLst/>
            <a:ahLst/>
            <a:cxnLst/>
            <a:rect l="l" t="t" r="r" b="b"/>
            <a:pathLst>
              <a:path w="1067435" h="134620">
                <a:moveTo>
                  <a:pt x="1009523" y="67183"/>
                </a:moveTo>
                <a:lnTo>
                  <a:pt x="943990" y="105410"/>
                </a:lnTo>
                <a:lnTo>
                  <a:pt x="937005" y="109347"/>
                </a:lnTo>
                <a:lnTo>
                  <a:pt x="934720" y="118237"/>
                </a:lnTo>
                <a:lnTo>
                  <a:pt x="938784" y="125095"/>
                </a:lnTo>
                <a:lnTo>
                  <a:pt x="942848" y="132080"/>
                </a:lnTo>
                <a:lnTo>
                  <a:pt x="951611" y="134366"/>
                </a:lnTo>
                <a:lnTo>
                  <a:pt x="1042076" y="81661"/>
                </a:lnTo>
                <a:lnTo>
                  <a:pt x="1038098" y="81661"/>
                </a:lnTo>
                <a:lnTo>
                  <a:pt x="1038098" y="79629"/>
                </a:lnTo>
                <a:lnTo>
                  <a:pt x="1030859" y="79629"/>
                </a:lnTo>
                <a:lnTo>
                  <a:pt x="1009523" y="67183"/>
                </a:lnTo>
                <a:close/>
              </a:path>
              <a:path w="1067435" h="134620">
                <a:moveTo>
                  <a:pt x="984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984703" y="81661"/>
                </a:lnTo>
                <a:lnTo>
                  <a:pt x="1009523" y="67183"/>
                </a:lnTo>
                <a:lnTo>
                  <a:pt x="984703" y="52705"/>
                </a:lnTo>
                <a:close/>
              </a:path>
              <a:path w="1067435" h="134620">
                <a:moveTo>
                  <a:pt x="1042078" y="52705"/>
                </a:moveTo>
                <a:lnTo>
                  <a:pt x="1038098" y="52705"/>
                </a:lnTo>
                <a:lnTo>
                  <a:pt x="1038098" y="81661"/>
                </a:lnTo>
                <a:lnTo>
                  <a:pt x="1042076" y="81661"/>
                </a:lnTo>
                <a:lnTo>
                  <a:pt x="1066927" y="67183"/>
                </a:lnTo>
                <a:lnTo>
                  <a:pt x="1042078" y="52705"/>
                </a:lnTo>
                <a:close/>
              </a:path>
              <a:path w="1067435" h="134620">
                <a:moveTo>
                  <a:pt x="1030859" y="54737"/>
                </a:moveTo>
                <a:lnTo>
                  <a:pt x="1009523" y="67183"/>
                </a:lnTo>
                <a:lnTo>
                  <a:pt x="1030859" y="79629"/>
                </a:lnTo>
                <a:lnTo>
                  <a:pt x="1030859" y="54737"/>
                </a:lnTo>
                <a:close/>
              </a:path>
              <a:path w="1067435" h="134620">
                <a:moveTo>
                  <a:pt x="1038098" y="54737"/>
                </a:moveTo>
                <a:lnTo>
                  <a:pt x="1030859" y="54737"/>
                </a:lnTo>
                <a:lnTo>
                  <a:pt x="1030859" y="79629"/>
                </a:lnTo>
                <a:lnTo>
                  <a:pt x="1038098" y="79629"/>
                </a:lnTo>
                <a:lnTo>
                  <a:pt x="1038098" y="54737"/>
                </a:lnTo>
                <a:close/>
              </a:path>
              <a:path w="1067435" h="134620">
                <a:moveTo>
                  <a:pt x="951611" y="0"/>
                </a:moveTo>
                <a:lnTo>
                  <a:pt x="942848" y="2286"/>
                </a:lnTo>
                <a:lnTo>
                  <a:pt x="938784" y="9271"/>
                </a:lnTo>
                <a:lnTo>
                  <a:pt x="934720" y="16129"/>
                </a:lnTo>
                <a:lnTo>
                  <a:pt x="937005" y="25019"/>
                </a:lnTo>
                <a:lnTo>
                  <a:pt x="943990" y="28956"/>
                </a:lnTo>
                <a:lnTo>
                  <a:pt x="1009523" y="67183"/>
                </a:lnTo>
                <a:lnTo>
                  <a:pt x="1030859" y="54737"/>
                </a:lnTo>
                <a:lnTo>
                  <a:pt x="1038098" y="54737"/>
                </a:lnTo>
                <a:lnTo>
                  <a:pt x="1038098" y="52705"/>
                </a:lnTo>
                <a:lnTo>
                  <a:pt x="1042078" y="52705"/>
                </a:lnTo>
                <a:lnTo>
                  <a:pt x="951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8561" y="3591178"/>
            <a:ext cx="381635" cy="134620"/>
          </a:xfrm>
          <a:custGeom>
            <a:avLst/>
            <a:gdLst/>
            <a:ahLst/>
            <a:cxnLst/>
            <a:rect l="l" t="t" r="r" b="b"/>
            <a:pathLst>
              <a:path w="381635" h="134620">
                <a:moveTo>
                  <a:pt x="323723" y="67183"/>
                </a:moveTo>
                <a:lnTo>
                  <a:pt x="258190" y="105410"/>
                </a:lnTo>
                <a:lnTo>
                  <a:pt x="251206" y="109347"/>
                </a:lnTo>
                <a:lnTo>
                  <a:pt x="248919" y="118237"/>
                </a:lnTo>
                <a:lnTo>
                  <a:pt x="252983" y="125095"/>
                </a:lnTo>
                <a:lnTo>
                  <a:pt x="257048" y="132080"/>
                </a:lnTo>
                <a:lnTo>
                  <a:pt x="265811" y="134366"/>
                </a:lnTo>
                <a:lnTo>
                  <a:pt x="356276" y="81661"/>
                </a:lnTo>
                <a:lnTo>
                  <a:pt x="352298" y="81661"/>
                </a:lnTo>
                <a:lnTo>
                  <a:pt x="352298" y="79629"/>
                </a:lnTo>
                <a:lnTo>
                  <a:pt x="345058" y="79629"/>
                </a:lnTo>
                <a:lnTo>
                  <a:pt x="323723" y="67183"/>
                </a:lnTo>
                <a:close/>
              </a:path>
              <a:path w="381635" h="134620">
                <a:moveTo>
                  <a:pt x="298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298903" y="81661"/>
                </a:lnTo>
                <a:lnTo>
                  <a:pt x="323723" y="67183"/>
                </a:lnTo>
                <a:lnTo>
                  <a:pt x="298903" y="52705"/>
                </a:lnTo>
                <a:close/>
              </a:path>
              <a:path w="381635" h="134620">
                <a:moveTo>
                  <a:pt x="356278" y="52705"/>
                </a:moveTo>
                <a:lnTo>
                  <a:pt x="352298" y="52705"/>
                </a:lnTo>
                <a:lnTo>
                  <a:pt x="352298" y="81661"/>
                </a:lnTo>
                <a:lnTo>
                  <a:pt x="356276" y="81661"/>
                </a:lnTo>
                <a:lnTo>
                  <a:pt x="381126" y="67183"/>
                </a:lnTo>
                <a:lnTo>
                  <a:pt x="356278" y="52705"/>
                </a:lnTo>
                <a:close/>
              </a:path>
              <a:path w="381635" h="134620">
                <a:moveTo>
                  <a:pt x="345058" y="54737"/>
                </a:moveTo>
                <a:lnTo>
                  <a:pt x="323723" y="67183"/>
                </a:lnTo>
                <a:lnTo>
                  <a:pt x="345058" y="79629"/>
                </a:lnTo>
                <a:lnTo>
                  <a:pt x="345058" y="54737"/>
                </a:lnTo>
                <a:close/>
              </a:path>
              <a:path w="381635" h="134620">
                <a:moveTo>
                  <a:pt x="352298" y="54737"/>
                </a:moveTo>
                <a:lnTo>
                  <a:pt x="345058" y="54737"/>
                </a:lnTo>
                <a:lnTo>
                  <a:pt x="345058" y="79629"/>
                </a:lnTo>
                <a:lnTo>
                  <a:pt x="352298" y="79629"/>
                </a:lnTo>
                <a:lnTo>
                  <a:pt x="352298" y="54737"/>
                </a:lnTo>
                <a:close/>
              </a:path>
              <a:path w="381635" h="134620">
                <a:moveTo>
                  <a:pt x="265811" y="0"/>
                </a:moveTo>
                <a:lnTo>
                  <a:pt x="257048" y="2286"/>
                </a:lnTo>
                <a:lnTo>
                  <a:pt x="252983" y="9271"/>
                </a:lnTo>
                <a:lnTo>
                  <a:pt x="248919" y="16129"/>
                </a:lnTo>
                <a:lnTo>
                  <a:pt x="251206" y="25019"/>
                </a:lnTo>
                <a:lnTo>
                  <a:pt x="258190" y="28956"/>
                </a:lnTo>
                <a:lnTo>
                  <a:pt x="323723" y="67183"/>
                </a:lnTo>
                <a:lnTo>
                  <a:pt x="345058" y="54737"/>
                </a:lnTo>
                <a:lnTo>
                  <a:pt x="352298" y="54737"/>
                </a:lnTo>
                <a:lnTo>
                  <a:pt x="352298" y="52705"/>
                </a:lnTo>
                <a:lnTo>
                  <a:pt x="356278" y="52705"/>
                </a:lnTo>
                <a:lnTo>
                  <a:pt x="265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6779" y="3658361"/>
            <a:ext cx="134620" cy="1257935"/>
          </a:xfrm>
          <a:custGeom>
            <a:avLst/>
            <a:gdLst/>
            <a:ahLst/>
            <a:cxnLst/>
            <a:rect l="l" t="t" r="r" b="b"/>
            <a:pathLst>
              <a:path w="134619" h="1257935">
                <a:moveTo>
                  <a:pt x="16128" y="1125220"/>
                </a:moveTo>
                <a:lnTo>
                  <a:pt x="9270" y="1129283"/>
                </a:lnTo>
                <a:lnTo>
                  <a:pt x="2285" y="1133348"/>
                </a:lnTo>
                <a:lnTo>
                  <a:pt x="0" y="1142111"/>
                </a:lnTo>
                <a:lnTo>
                  <a:pt x="67182" y="1257427"/>
                </a:lnTo>
                <a:lnTo>
                  <a:pt x="83980" y="1228598"/>
                </a:lnTo>
                <a:lnTo>
                  <a:pt x="52704" y="1228598"/>
                </a:lnTo>
                <a:lnTo>
                  <a:pt x="52704" y="1175203"/>
                </a:lnTo>
                <a:lnTo>
                  <a:pt x="28956" y="1134490"/>
                </a:lnTo>
                <a:lnTo>
                  <a:pt x="25018" y="1127506"/>
                </a:lnTo>
                <a:lnTo>
                  <a:pt x="16128" y="1125220"/>
                </a:lnTo>
                <a:close/>
              </a:path>
              <a:path w="134619" h="1257935">
                <a:moveTo>
                  <a:pt x="52705" y="1175203"/>
                </a:moveTo>
                <a:lnTo>
                  <a:pt x="52704" y="1228598"/>
                </a:lnTo>
                <a:lnTo>
                  <a:pt x="81660" y="1228598"/>
                </a:lnTo>
                <a:lnTo>
                  <a:pt x="81660" y="1221358"/>
                </a:lnTo>
                <a:lnTo>
                  <a:pt x="54737" y="1221358"/>
                </a:lnTo>
                <a:lnTo>
                  <a:pt x="67182" y="1200023"/>
                </a:lnTo>
                <a:lnTo>
                  <a:pt x="52705" y="1175203"/>
                </a:lnTo>
                <a:close/>
              </a:path>
              <a:path w="134619" h="1257935">
                <a:moveTo>
                  <a:pt x="118237" y="1125220"/>
                </a:moveTo>
                <a:lnTo>
                  <a:pt x="109346" y="1127506"/>
                </a:lnTo>
                <a:lnTo>
                  <a:pt x="105409" y="1134490"/>
                </a:lnTo>
                <a:lnTo>
                  <a:pt x="81660" y="1175203"/>
                </a:lnTo>
                <a:lnTo>
                  <a:pt x="81660" y="1228598"/>
                </a:lnTo>
                <a:lnTo>
                  <a:pt x="83980" y="1228598"/>
                </a:lnTo>
                <a:lnTo>
                  <a:pt x="134365" y="1142111"/>
                </a:lnTo>
                <a:lnTo>
                  <a:pt x="132079" y="1133348"/>
                </a:lnTo>
                <a:lnTo>
                  <a:pt x="125094" y="1129283"/>
                </a:lnTo>
                <a:lnTo>
                  <a:pt x="118237" y="1125220"/>
                </a:lnTo>
                <a:close/>
              </a:path>
              <a:path w="134619" h="1257935">
                <a:moveTo>
                  <a:pt x="67182" y="1200023"/>
                </a:moveTo>
                <a:lnTo>
                  <a:pt x="54737" y="1221358"/>
                </a:lnTo>
                <a:lnTo>
                  <a:pt x="79628" y="1221358"/>
                </a:lnTo>
                <a:lnTo>
                  <a:pt x="67182" y="1200023"/>
                </a:lnTo>
                <a:close/>
              </a:path>
              <a:path w="134619" h="1257935">
                <a:moveTo>
                  <a:pt x="81660" y="1175203"/>
                </a:moveTo>
                <a:lnTo>
                  <a:pt x="67182" y="1200023"/>
                </a:lnTo>
                <a:lnTo>
                  <a:pt x="79628" y="1221358"/>
                </a:lnTo>
                <a:lnTo>
                  <a:pt x="81660" y="1221358"/>
                </a:lnTo>
                <a:lnTo>
                  <a:pt x="81660" y="1175203"/>
                </a:lnTo>
                <a:close/>
              </a:path>
              <a:path w="134619" h="1257935">
                <a:moveTo>
                  <a:pt x="81660" y="0"/>
                </a:moveTo>
                <a:lnTo>
                  <a:pt x="52704" y="0"/>
                </a:lnTo>
                <a:lnTo>
                  <a:pt x="52705" y="1175203"/>
                </a:lnTo>
                <a:lnTo>
                  <a:pt x="67182" y="1200023"/>
                </a:lnTo>
                <a:lnTo>
                  <a:pt x="81660" y="11752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835" y="4810378"/>
            <a:ext cx="381635" cy="134620"/>
          </a:xfrm>
          <a:custGeom>
            <a:avLst/>
            <a:gdLst/>
            <a:ahLst/>
            <a:cxnLst/>
            <a:rect l="l" t="t" r="r" b="b"/>
            <a:pathLst>
              <a:path w="38163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5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9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38163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381635" h="134620">
                <a:moveTo>
                  <a:pt x="381126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381126" y="81661"/>
                </a:lnTo>
                <a:lnTo>
                  <a:pt x="381126" y="52705"/>
                </a:lnTo>
                <a:close/>
              </a:path>
              <a:path w="38163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38163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38163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2753" y="3886834"/>
            <a:ext cx="134620" cy="991235"/>
          </a:xfrm>
          <a:custGeom>
            <a:avLst/>
            <a:gdLst/>
            <a:ahLst/>
            <a:cxnLst/>
            <a:rect l="l" t="t" r="r" b="b"/>
            <a:pathLst>
              <a:path w="134619" h="991235">
                <a:moveTo>
                  <a:pt x="67208" y="57512"/>
                </a:moveTo>
                <a:lnTo>
                  <a:pt x="52730" y="82332"/>
                </a:lnTo>
                <a:lnTo>
                  <a:pt x="52730" y="990726"/>
                </a:lnTo>
                <a:lnTo>
                  <a:pt x="81686" y="990726"/>
                </a:lnTo>
                <a:lnTo>
                  <a:pt x="81686" y="82332"/>
                </a:lnTo>
                <a:lnTo>
                  <a:pt x="67208" y="57512"/>
                </a:lnTo>
                <a:close/>
              </a:path>
              <a:path w="134619" h="991235">
                <a:moveTo>
                  <a:pt x="67208" y="0"/>
                </a:moveTo>
                <a:lnTo>
                  <a:pt x="4025" y="108331"/>
                </a:lnTo>
                <a:lnTo>
                  <a:pt x="0" y="115315"/>
                </a:lnTo>
                <a:lnTo>
                  <a:pt x="2336" y="124078"/>
                </a:lnTo>
                <a:lnTo>
                  <a:pt x="16141" y="132206"/>
                </a:lnTo>
                <a:lnTo>
                  <a:pt x="25018" y="129920"/>
                </a:lnTo>
                <a:lnTo>
                  <a:pt x="29044" y="122935"/>
                </a:lnTo>
                <a:lnTo>
                  <a:pt x="52730" y="82332"/>
                </a:lnTo>
                <a:lnTo>
                  <a:pt x="52730" y="28828"/>
                </a:lnTo>
                <a:lnTo>
                  <a:pt x="84005" y="28828"/>
                </a:lnTo>
                <a:lnTo>
                  <a:pt x="67208" y="0"/>
                </a:lnTo>
                <a:close/>
              </a:path>
              <a:path w="134619" h="991235">
                <a:moveTo>
                  <a:pt x="84005" y="28828"/>
                </a:moveTo>
                <a:lnTo>
                  <a:pt x="81686" y="28828"/>
                </a:lnTo>
                <a:lnTo>
                  <a:pt x="81686" y="82332"/>
                </a:lnTo>
                <a:lnTo>
                  <a:pt x="105371" y="122935"/>
                </a:lnTo>
                <a:lnTo>
                  <a:pt x="109410" y="129920"/>
                </a:lnTo>
                <a:lnTo>
                  <a:pt x="118262" y="132206"/>
                </a:lnTo>
                <a:lnTo>
                  <a:pt x="125120" y="128142"/>
                </a:lnTo>
                <a:lnTo>
                  <a:pt x="132105" y="124078"/>
                </a:lnTo>
                <a:lnTo>
                  <a:pt x="134391" y="115315"/>
                </a:lnTo>
                <a:lnTo>
                  <a:pt x="84005" y="28828"/>
                </a:lnTo>
                <a:close/>
              </a:path>
              <a:path w="134619" h="991235">
                <a:moveTo>
                  <a:pt x="81686" y="28828"/>
                </a:moveTo>
                <a:lnTo>
                  <a:pt x="52730" y="28828"/>
                </a:lnTo>
                <a:lnTo>
                  <a:pt x="52730" y="82332"/>
                </a:lnTo>
                <a:lnTo>
                  <a:pt x="67208" y="57512"/>
                </a:lnTo>
                <a:lnTo>
                  <a:pt x="54698" y="36067"/>
                </a:lnTo>
                <a:lnTo>
                  <a:pt x="81686" y="36067"/>
                </a:lnTo>
                <a:lnTo>
                  <a:pt x="81686" y="28828"/>
                </a:lnTo>
                <a:close/>
              </a:path>
              <a:path w="134619" h="991235">
                <a:moveTo>
                  <a:pt x="81686" y="36067"/>
                </a:moveTo>
                <a:lnTo>
                  <a:pt x="79717" y="36067"/>
                </a:lnTo>
                <a:lnTo>
                  <a:pt x="67208" y="57512"/>
                </a:lnTo>
                <a:lnTo>
                  <a:pt x="81686" y="82332"/>
                </a:lnTo>
                <a:lnTo>
                  <a:pt x="81686" y="36067"/>
                </a:lnTo>
                <a:close/>
              </a:path>
              <a:path w="134619" h="991235">
                <a:moveTo>
                  <a:pt x="79717" y="36067"/>
                </a:moveTo>
                <a:lnTo>
                  <a:pt x="54698" y="36067"/>
                </a:lnTo>
                <a:lnTo>
                  <a:pt x="67208" y="57512"/>
                </a:lnTo>
                <a:lnTo>
                  <a:pt x="79717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898" y="4810378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20">
                <a:moveTo>
                  <a:pt x="115252" y="0"/>
                </a:moveTo>
                <a:lnTo>
                  <a:pt x="0" y="67183"/>
                </a:lnTo>
                <a:lnTo>
                  <a:pt x="115252" y="134366"/>
                </a:lnTo>
                <a:lnTo>
                  <a:pt x="124015" y="132080"/>
                </a:lnTo>
                <a:lnTo>
                  <a:pt x="128079" y="125095"/>
                </a:lnTo>
                <a:lnTo>
                  <a:pt x="132143" y="118237"/>
                </a:lnTo>
                <a:lnTo>
                  <a:pt x="129857" y="109347"/>
                </a:lnTo>
                <a:lnTo>
                  <a:pt x="122872" y="105410"/>
                </a:lnTo>
                <a:lnTo>
                  <a:pt x="82171" y="81661"/>
                </a:lnTo>
                <a:lnTo>
                  <a:pt x="28727" y="81661"/>
                </a:lnTo>
                <a:lnTo>
                  <a:pt x="28727" y="52705"/>
                </a:lnTo>
                <a:lnTo>
                  <a:pt x="82171" y="52705"/>
                </a:lnTo>
                <a:lnTo>
                  <a:pt x="122872" y="28956"/>
                </a:lnTo>
                <a:lnTo>
                  <a:pt x="129857" y="25019"/>
                </a:lnTo>
                <a:lnTo>
                  <a:pt x="132143" y="16129"/>
                </a:lnTo>
                <a:lnTo>
                  <a:pt x="128079" y="9271"/>
                </a:lnTo>
                <a:lnTo>
                  <a:pt x="124015" y="2286"/>
                </a:lnTo>
                <a:lnTo>
                  <a:pt x="115252" y="0"/>
                </a:lnTo>
                <a:close/>
              </a:path>
              <a:path w="610235" h="134620">
                <a:moveTo>
                  <a:pt x="82171" y="52705"/>
                </a:moveTo>
                <a:lnTo>
                  <a:pt x="28727" y="52705"/>
                </a:lnTo>
                <a:lnTo>
                  <a:pt x="28727" y="81661"/>
                </a:lnTo>
                <a:lnTo>
                  <a:pt x="82171" y="81661"/>
                </a:lnTo>
                <a:lnTo>
                  <a:pt x="78689" y="79629"/>
                </a:lnTo>
                <a:lnTo>
                  <a:pt x="36029" y="79629"/>
                </a:lnTo>
                <a:lnTo>
                  <a:pt x="36029" y="54737"/>
                </a:lnTo>
                <a:lnTo>
                  <a:pt x="78689" y="54737"/>
                </a:lnTo>
                <a:lnTo>
                  <a:pt x="82171" y="52705"/>
                </a:lnTo>
                <a:close/>
              </a:path>
              <a:path w="610235" h="134620">
                <a:moveTo>
                  <a:pt x="609663" y="52705"/>
                </a:moveTo>
                <a:lnTo>
                  <a:pt x="82171" y="52705"/>
                </a:lnTo>
                <a:lnTo>
                  <a:pt x="57359" y="67183"/>
                </a:lnTo>
                <a:lnTo>
                  <a:pt x="82171" y="81661"/>
                </a:lnTo>
                <a:lnTo>
                  <a:pt x="609663" y="81661"/>
                </a:lnTo>
                <a:lnTo>
                  <a:pt x="609663" y="52705"/>
                </a:lnTo>
                <a:close/>
              </a:path>
              <a:path w="610235" h="134620">
                <a:moveTo>
                  <a:pt x="36029" y="54737"/>
                </a:moveTo>
                <a:lnTo>
                  <a:pt x="36029" y="79629"/>
                </a:lnTo>
                <a:lnTo>
                  <a:pt x="57359" y="67183"/>
                </a:lnTo>
                <a:lnTo>
                  <a:pt x="36029" y="54737"/>
                </a:lnTo>
                <a:close/>
              </a:path>
              <a:path w="610235" h="134620">
                <a:moveTo>
                  <a:pt x="57359" y="67183"/>
                </a:moveTo>
                <a:lnTo>
                  <a:pt x="36029" y="79629"/>
                </a:lnTo>
                <a:lnTo>
                  <a:pt x="78689" y="79629"/>
                </a:lnTo>
                <a:lnTo>
                  <a:pt x="57359" y="67183"/>
                </a:lnTo>
                <a:close/>
              </a:path>
              <a:path w="610235" h="134620">
                <a:moveTo>
                  <a:pt x="78689" y="54737"/>
                </a:moveTo>
                <a:lnTo>
                  <a:pt x="36029" y="54737"/>
                </a:lnTo>
                <a:lnTo>
                  <a:pt x="57359" y="67183"/>
                </a:lnTo>
                <a:lnTo>
                  <a:pt x="78689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2753" y="2820161"/>
            <a:ext cx="134620" cy="534035"/>
          </a:xfrm>
          <a:custGeom>
            <a:avLst/>
            <a:gdLst/>
            <a:ahLst/>
            <a:cxnLst/>
            <a:rect l="l" t="t" r="r" b="b"/>
            <a:pathLst>
              <a:path w="134619" h="534035">
                <a:moveTo>
                  <a:pt x="16141" y="401320"/>
                </a:moveTo>
                <a:lnTo>
                  <a:pt x="2336" y="409448"/>
                </a:lnTo>
                <a:lnTo>
                  <a:pt x="0" y="418211"/>
                </a:lnTo>
                <a:lnTo>
                  <a:pt x="4025" y="425196"/>
                </a:lnTo>
                <a:lnTo>
                  <a:pt x="67208" y="533526"/>
                </a:lnTo>
                <a:lnTo>
                  <a:pt x="84005" y="504698"/>
                </a:lnTo>
                <a:lnTo>
                  <a:pt x="52730" y="504698"/>
                </a:lnTo>
                <a:lnTo>
                  <a:pt x="52730" y="451194"/>
                </a:lnTo>
                <a:lnTo>
                  <a:pt x="29044" y="410590"/>
                </a:lnTo>
                <a:lnTo>
                  <a:pt x="25018" y="403605"/>
                </a:lnTo>
                <a:lnTo>
                  <a:pt x="16141" y="401320"/>
                </a:lnTo>
                <a:close/>
              </a:path>
              <a:path w="134619" h="534035">
                <a:moveTo>
                  <a:pt x="52730" y="451194"/>
                </a:moveTo>
                <a:lnTo>
                  <a:pt x="52730" y="504698"/>
                </a:lnTo>
                <a:lnTo>
                  <a:pt x="81686" y="504698"/>
                </a:lnTo>
                <a:lnTo>
                  <a:pt x="81686" y="497459"/>
                </a:lnTo>
                <a:lnTo>
                  <a:pt x="54698" y="497459"/>
                </a:lnTo>
                <a:lnTo>
                  <a:pt x="67208" y="476014"/>
                </a:lnTo>
                <a:lnTo>
                  <a:pt x="52730" y="451194"/>
                </a:lnTo>
                <a:close/>
              </a:path>
              <a:path w="134619" h="534035">
                <a:moveTo>
                  <a:pt x="118262" y="401320"/>
                </a:moveTo>
                <a:lnTo>
                  <a:pt x="109410" y="403605"/>
                </a:lnTo>
                <a:lnTo>
                  <a:pt x="105371" y="410590"/>
                </a:lnTo>
                <a:lnTo>
                  <a:pt x="81686" y="451194"/>
                </a:lnTo>
                <a:lnTo>
                  <a:pt x="81686" y="504698"/>
                </a:lnTo>
                <a:lnTo>
                  <a:pt x="84005" y="504698"/>
                </a:lnTo>
                <a:lnTo>
                  <a:pt x="134391" y="418211"/>
                </a:lnTo>
                <a:lnTo>
                  <a:pt x="132105" y="409448"/>
                </a:lnTo>
                <a:lnTo>
                  <a:pt x="125120" y="405384"/>
                </a:lnTo>
                <a:lnTo>
                  <a:pt x="118262" y="401320"/>
                </a:lnTo>
                <a:close/>
              </a:path>
              <a:path w="134619" h="534035">
                <a:moveTo>
                  <a:pt x="67208" y="476014"/>
                </a:moveTo>
                <a:lnTo>
                  <a:pt x="54698" y="497459"/>
                </a:lnTo>
                <a:lnTo>
                  <a:pt x="79717" y="497459"/>
                </a:lnTo>
                <a:lnTo>
                  <a:pt x="67208" y="476014"/>
                </a:lnTo>
                <a:close/>
              </a:path>
              <a:path w="134619" h="534035">
                <a:moveTo>
                  <a:pt x="81686" y="451194"/>
                </a:moveTo>
                <a:lnTo>
                  <a:pt x="67208" y="476014"/>
                </a:lnTo>
                <a:lnTo>
                  <a:pt x="79717" y="497459"/>
                </a:lnTo>
                <a:lnTo>
                  <a:pt x="81686" y="497459"/>
                </a:lnTo>
                <a:lnTo>
                  <a:pt x="81686" y="451194"/>
                </a:lnTo>
                <a:close/>
              </a:path>
              <a:path w="134619" h="534035">
                <a:moveTo>
                  <a:pt x="81686" y="0"/>
                </a:moveTo>
                <a:lnTo>
                  <a:pt x="52730" y="0"/>
                </a:lnTo>
                <a:lnTo>
                  <a:pt x="52730" y="451194"/>
                </a:lnTo>
                <a:lnTo>
                  <a:pt x="67208" y="476014"/>
                </a:lnTo>
                <a:lnTo>
                  <a:pt x="81686" y="451194"/>
                </a:lnTo>
                <a:lnTo>
                  <a:pt x="816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2953" y="3080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2953" y="37613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39" y="3259912"/>
            <a:ext cx="765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r>
              <a:rPr sz="2000" spc="-300" dirty="0">
                <a:latin typeface="Tahoma"/>
                <a:cs typeface="Tahoma"/>
              </a:rPr>
              <a:t> </a:t>
            </a:r>
            <a:r>
              <a:rPr sz="3600" baseline="4629" dirty="0">
                <a:latin typeface="Tahoma"/>
                <a:cs typeface="Tahoma"/>
              </a:rPr>
              <a:t>+</a:t>
            </a:r>
            <a:endParaRPr sz="3600" baseline="4629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2194" y="33084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444" y="2679649"/>
            <a:ext cx="175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59123" y="3430523"/>
            <a:ext cx="1065530" cy="684530"/>
          </a:xfrm>
          <a:custGeom>
            <a:avLst/>
            <a:gdLst/>
            <a:ahLst/>
            <a:cxnLst/>
            <a:rect l="l" t="t" r="r" b="b"/>
            <a:pathLst>
              <a:path w="1065529" h="684529">
                <a:moveTo>
                  <a:pt x="723391" y="0"/>
                </a:moveTo>
                <a:lnTo>
                  <a:pt x="723391" y="171068"/>
                </a:lnTo>
                <a:lnTo>
                  <a:pt x="0" y="171068"/>
                </a:lnTo>
                <a:lnTo>
                  <a:pt x="170941" y="342138"/>
                </a:lnTo>
                <a:lnTo>
                  <a:pt x="0" y="513206"/>
                </a:lnTo>
                <a:lnTo>
                  <a:pt x="723391" y="513206"/>
                </a:lnTo>
                <a:lnTo>
                  <a:pt x="723391" y="684276"/>
                </a:lnTo>
                <a:lnTo>
                  <a:pt x="1065276" y="342138"/>
                </a:lnTo>
                <a:lnTo>
                  <a:pt x="72339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9123" y="3430523"/>
            <a:ext cx="1065530" cy="684530"/>
          </a:xfrm>
          <a:custGeom>
            <a:avLst/>
            <a:gdLst/>
            <a:ahLst/>
            <a:cxnLst/>
            <a:rect l="l" t="t" r="r" b="b"/>
            <a:pathLst>
              <a:path w="1065529" h="684529">
                <a:moveTo>
                  <a:pt x="0" y="171068"/>
                </a:moveTo>
                <a:lnTo>
                  <a:pt x="723391" y="171068"/>
                </a:lnTo>
                <a:lnTo>
                  <a:pt x="723391" y="0"/>
                </a:lnTo>
                <a:lnTo>
                  <a:pt x="1065276" y="342138"/>
                </a:lnTo>
                <a:lnTo>
                  <a:pt x="723391" y="684276"/>
                </a:lnTo>
                <a:lnTo>
                  <a:pt x="723391" y="513206"/>
                </a:lnTo>
                <a:lnTo>
                  <a:pt x="0" y="513206"/>
                </a:lnTo>
                <a:lnTo>
                  <a:pt x="170941" y="342138"/>
                </a:lnTo>
                <a:lnTo>
                  <a:pt x="0" y="1710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1676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79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1676" y="3505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9400" y="3582923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0"/>
                </a:moveTo>
                <a:lnTo>
                  <a:pt x="377825" y="3778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3582923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377825"/>
                </a:moveTo>
                <a:lnTo>
                  <a:pt x="3778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66076" y="35052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6076" y="4800600"/>
            <a:ext cx="533400" cy="5334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53761" y="3743578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20">
                <a:moveTo>
                  <a:pt x="552323" y="67183"/>
                </a:moveTo>
                <a:lnTo>
                  <a:pt x="486790" y="105410"/>
                </a:lnTo>
                <a:lnTo>
                  <a:pt x="479805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80"/>
                </a:lnTo>
                <a:lnTo>
                  <a:pt x="494411" y="134366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9"/>
                </a:lnTo>
                <a:lnTo>
                  <a:pt x="573659" y="79629"/>
                </a:lnTo>
                <a:lnTo>
                  <a:pt x="552323" y="67183"/>
                </a:lnTo>
                <a:close/>
              </a:path>
              <a:path w="610235" h="134620">
                <a:moveTo>
                  <a:pt x="5275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5"/>
                </a:lnTo>
                <a:close/>
              </a:path>
              <a:path w="610235" h="134620">
                <a:moveTo>
                  <a:pt x="584878" y="52705"/>
                </a:moveTo>
                <a:lnTo>
                  <a:pt x="580898" y="52705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6" y="67183"/>
                </a:lnTo>
                <a:lnTo>
                  <a:pt x="584878" y="52705"/>
                </a:lnTo>
                <a:close/>
              </a:path>
              <a:path w="610235" h="134620">
                <a:moveTo>
                  <a:pt x="573659" y="54737"/>
                </a:moveTo>
                <a:lnTo>
                  <a:pt x="552323" y="67183"/>
                </a:lnTo>
                <a:lnTo>
                  <a:pt x="573659" y="79629"/>
                </a:lnTo>
                <a:lnTo>
                  <a:pt x="573659" y="54737"/>
                </a:lnTo>
                <a:close/>
              </a:path>
              <a:path w="610235" h="134620">
                <a:moveTo>
                  <a:pt x="580898" y="54737"/>
                </a:moveTo>
                <a:lnTo>
                  <a:pt x="573659" y="54737"/>
                </a:lnTo>
                <a:lnTo>
                  <a:pt x="573659" y="79629"/>
                </a:lnTo>
                <a:lnTo>
                  <a:pt x="580898" y="79629"/>
                </a:lnTo>
                <a:lnTo>
                  <a:pt x="580898" y="54737"/>
                </a:lnTo>
                <a:close/>
              </a:path>
              <a:path w="610235" h="134620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9"/>
                </a:lnTo>
                <a:lnTo>
                  <a:pt x="479805" y="25019"/>
                </a:lnTo>
                <a:lnTo>
                  <a:pt x="486790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5"/>
                </a:lnTo>
                <a:lnTo>
                  <a:pt x="584878" y="52705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0238" y="3743578"/>
            <a:ext cx="1067435" cy="134620"/>
          </a:xfrm>
          <a:custGeom>
            <a:avLst/>
            <a:gdLst/>
            <a:ahLst/>
            <a:cxnLst/>
            <a:rect l="l" t="t" r="r" b="b"/>
            <a:pathLst>
              <a:path w="1067434" h="134620">
                <a:moveTo>
                  <a:pt x="1009523" y="67183"/>
                </a:moveTo>
                <a:lnTo>
                  <a:pt x="943990" y="105410"/>
                </a:lnTo>
                <a:lnTo>
                  <a:pt x="937005" y="109347"/>
                </a:lnTo>
                <a:lnTo>
                  <a:pt x="934719" y="118237"/>
                </a:lnTo>
                <a:lnTo>
                  <a:pt x="938783" y="125095"/>
                </a:lnTo>
                <a:lnTo>
                  <a:pt x="942847" y="132080"/>
                </a:lnTo>
                <a:lnTo>
                  <a:pt x="951610" y="134366"/>
                </a:lnTo>
                <a:lnTo>
                  <a:pt x="1042076" y="81661"/>
                </a:lnTo>
                <a:lnTo>
                  <a:pt x="1038097" y="81661"/>
                </a:lnTo>
                <a:lnTo>
                  <a:pt x="1038097" y="79629"/>
                </a:lnTo>
                <a:lnTo>
                  <a:pt x="1030858" y="79629"/>
                </a:lnTo>
                <a:lnTo>
                  <a:pt x="1009523" y="67183"/>
                </a:lnTo>
                <a:close/>
              </a:path>
              <a:path w="1067434" h="134620">
                <a:moveTo>
                  <a:pt x="984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984703" y="81661"/>
                </a:lnTo>
                <a:lnTo>
                  <a:pt x="1009523" y="67183"/>
                </a:lnTo>
                <a:lnTo>
                  <a:pt x="984703" y="52705"/>
                </a:lnTo>
                <a:close/>
              </a:path>
              <a:path w="1067434" h="134620">
                <a:moveTo>
                  <a:pt x="1042078" y="52705"/>
                </a:moveTo>
                <a:lnTo>
                  <a:pt x="1038097" y="52705"/>
                </a:lnTo>
                <a:lnTo>
                  <a:pt x="1038097" y="81661"/>
                </a:lnTo>
                <a:lnTo>
                  <a:pt x="1042076" y="81661"/>
                </a:lnTo>
                <a:lnTo>
                  <a:pt x="1066927" y="67183"/>
                </a:lnTo>
                <a:lnTo>
                  <a:pt x="1042078" y="52705"/>
                </a:lnTo>
                <a:close/>
              </a:path>
              <a:path w="1067434" h="134620">
                <a:moveTo>
                  <a:pt x="1030858" y="54737"/>
                </a:moveTo>
                <a:lnTo>
                  <a:pt x="1009523" y="67183"/>
                </a:lnTo>
                <a:lnTo>
                  <a:pt x="1030858" y="79629"/>
                </a:lnTo>
                <a:lnTo>
                  <a:pt x="1030858" y="54737"/>
                </a:lnTo>
                <a:close/>
              </a:path>
              <a:path w="1067434" h="134620">
                <a:moveTo>
                  <a:pt x="1038097" y="54737"/>
                </a:moveTo>
                <a:lnTo>
                  <a:pt x="1030858" y="54737"/>
                </a:lnTo>
                <a:lnTo>
                  <a:pt x="1030858" y="79629"/>
                </a:lnTo>
                <a:lnTo>
                  <a:pt x="1038097" y="79629"/>
                </a:lnTo>
                <a:lnTo>
                  <a:pt x="1038097" y="54737"/>
                </a:lnTo>
                <a:close/>
              </a:path>
              <a:path w="1067434" h="134620">
                <a:moveTo>
                  <a:pt x="951610" y="0"/>
                </a:moveTo>
                <a:lnTo>
                  <a:pt x="942847" y="2286"/>
                </a:lnTo>
                <a:lnTo>
                  <a:pt x="938783" y="9271"/>
                </a:lnTo>
                <a:lnTo>
                  <a:pt x="934719" y="16129"/>
                </a:lnTo>
                <a:lnTo>
                  <a:pt x="937005" y="25019"/>
                </a:lnTo>
                <a:lnTo>
                  <a:pt x="943990" y="28956"/>
                </a:lnTo>
                <a:lnTo>
                  <a:pt x="1009523" y="67183"/>
                </a:lnTo>
                <a:lnTo>
                  <a:pt x="1030858" y="54737"/>
                </a:lnTo>
                <a:lnTo>
                  <a:pt x="1038097" y="54737"/>
                </a:lnTo>
                <a:lnTo>
                  <a:pt x="1038097" y="52705"/>
                </a:lnTo>
                <a:lnTo>
                  <a:pt x="1042078" y="52705"/>
                </a:lnTo>
                <a:lnTo>
                  <a:pt x="951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5838" y="3743578"/>
            <a:ext cx="381635" cy="134620"/>
          </a:xfrm>
          <a:custGeom>
            <a:avLst/>
            <a:gdLst/>
            <a:ahLst/>
            <a:cxnLst/>
            <a:rect l="l" t="t" r="r" b="b"/>
            <a:pathLst>
              <a:path w="381634" h="134620">
                <a:moveTo>
                  <a:pt x="323723" y="67183"/>
                </a:moveTo>
                <a:lnTo>
                  <a:pt x="258190" y="105410"/>
                </a:lnTo>
                <a:lnTo>
                  <a:pt x="251205" y="109347"/>
                </a:lnTo>
                <a:lnTo>
                  <a:pt x="248919" y="118237"/>
                </a:lnTo>
                <a:lnTo>
                  <a:pt x="252983" y="125095"/>
                </a:lnTo>
                <a:lnTo>
                  <a:pt x="257047" y="132080"/>
                </a:lnTo>
                <a:lnTo>
                  <a:pt x="265810" y="134366"/>
                </a:lnTo>
                <a:lnTo>
                  <a:pt x="356276" y="81661"/>
                </a:lnTo>
                <a:lnTo>
                  <a:pt x="352297" y="81661"/>
                </a:lnTo>
                <a:lnTo>
                  <a:pt x="352297" y="79629"/>
                </a:lnTo>
                <a:lnTo>
                  <a:pt x="345058" y="79629"/>
                </a:lnTo>
                <a:lnTo>
                  <a:pt x="323723" y="67183"/>
                </a:lnTo>
                <a:close/>
              </a:path>
              <a:path w="381634" h="134620">
                <a:moveTo>
                  <a:pt x="2989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298903" y="81661"/>
                </a:lnTo>
                <a:lnTo>
                  <a:pt x="323723" y="67183"/>
                </a:lnTo>
                <a:lnTo>
                  <a:pt x="298903" y="52705"/>
                </a:lnTo>
                <a:close/>
              </a:path>
              <a:path w="381634" h="134620">
                <a:moveTo>
                  <a:pt x="356278" y="52705"/>
                </a:moveTo>
                <a:lnTo>
                  <a:pt x="352297" y="52705"/>
                </a:lnTo>
                <a:lnTo>
                  <a:pt x="352297" y="81661"/>
                </a:lnTo>
                <a:lnTo>
                  <a:pt x="356276" y="81661"/>
                </a:lnTo>
                <a:lnTo>
                  <a:pt x="381126" y="67183"/>
                </a:lnTo>
                <a:lnTo>
                  <a:pt x="356278" y="52705"/>
                </a:lnTo>
                <a:close/>
              </a:path>
              <a:path w="381634" h="134620">
                <a:moveTo>
                  <a:pt x="345058" y="54737"/>
                </a:moveTo>
                <a:lnTo>
                  <a:pt x="323723" y="67183"/>
                </a:lnTo>
                <a:lnTo>
                  <a:pt x="345058" y="79629"/>
                </a:lnTo>
                <a:lnTo>
                  <a:pt x="345058" y="54737"/>
                </a:lnTo>
                <a:close/>
              </a:path>
              <a:path w="381634" h="134620">
                <a:moveTo>
                  <a:pt x="352297" y="54737"/>
                </a:moveTo>
                <a:lnTo>
                  <a:pt x="345058" y="54737"/>
                </a:lnTo>
                <a:lnTo>
                  <a:pt x="345058" y="79629"/>
                </a:lnTo>
                <a:lnTo>
                  <a:pt x="352297" y="79629"/>
                </a:lnTo>
                <a:lnTo>
                  <a:pt x="352297" y="54737"/>
                </a:lnTo>
                <a:close/>
              </a:path>
              <a:path w="381634" h="134620">
                <a:moveTo>
                  <a:pt x="265810" y="0"/>
                </a:moveTo>
                <a:lnTo>
                  <a:pt x="257047" y="2286"/>
                </a:lnTo>
                <a:lnTo>
                  <a:pt x="252983" y="9271"/>
                </a:lnTo>
                <a:lnTo>
                  <a:pt x="248919" y="16129"/>
                </a:lnTo>
                <a:lnTo>
                  <a:pt x="251205" y="25019"/>
                </a:lnTo>
                <a:lnTo>
                  <a:pt x="258190" y="28956"/>
                </a:lnTo>
                <a:lnTo>
                  <a:pt x="323723" y="67183"/>
                </a:lnTo>
                <a:lnTo>
                  <a:pt x="345058" y="54737"/>
                </a:lnTo>
                <a:lnTo>
                  <a:pt x="352297" y="54737"/>
                </a:lnTo>
                <a:lnTo>
                  <a:pt x="352297" y="52705"/>
                </a:lnTo>
                <a:lnTo>
                  <a:pt x="356278" y="52705"/>
                </a:lnTo>
                <a:lnTo>
                  <a:pt x="265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14055" y="3810761"/>
            <a:ext cx="134620" cy="1257935"/>
          </a:xfrm>
          <a:custGeom>
            <a:avLst/>
            <a:gdLst/>
            <a:ahLst/>
            <a:cxnLst/>
            <a:rect l="l" t="t" r="r" b="b"/>
            <a:pathLst>
              <a:path w="134620" h="1257935">
                <a:moveTo>
                  <a:pt x="16128" y="1125220"/>
                </a:moveTo>
                <a:lnTo>
                  <a:pt x="9271" y="1129283"/>
                </a:lnTo>
                <a:lnTo>
                  <a:pt x="2286" y="1133348"/>
                </a:lnTo>
                <a:lnTo>
                  <a:pt x="0" y="1142111"/>
                </a:lnTo>
                <a:lnTo>
                  <a:pt x="67183" y="1257427"/>
                </a:lnTo>
                <a:lnTo>
                  <a:pt x="83980" y="1228598"/>
                </a:lnTo>
                <a:lnTo>
                  <a:pt x="52704" y="1228598"/>
                </a:lnTo>
                <a:lnTo>
                  <a:pt x="52704" y="1175203"/>
                </a:lnTo>
                <a:lnTo>
                  <a:pt x="28955" y="1134490"/>
                </a:lnTo>
                <a:lnTo>
                  <a:pt x="25019" y="1127506"/>
                </a:lnTo>
                <a:lnTo>
                  <a:pt x="16128" y="1125220"/>
                </a:lnTo>
                <a:close/>
              </a:path>
              <a:path w="134620" h="1257935">
                <a:moveTo>
                  <a:pt x="52704" y="1175203"/>
                </a:moveTo>
                <a:lnTo>
                  <a:pt x="52704" y="1228598"/>
                </a:lnTo>
                <a:lnTo>
                  <a:pt x="81661" y="1228598"/>
                </a:lnTo>
                <a:lnTo>
                  <a:pt x="81661" y="1221358"/>
                </a:lnTo>
                <a:lnTo>
                  <a:pt x="54737" y="1221358"/>
                </a:lnTo>
                <a:lnTo>
                  <a:pt x="67183" y="1200023"/>
                </a:lnTo>
                <a:lnTo>
                  <a:pt x="52704" y="1175203"/>
                </a:lnTo>
                <a:close/>
              </a:path>
              <a:path w="134620" h="1257935">
                <a:moveTo>
                  <a:pt x="118237" y="1125220"/>
                </a:moveTo>
                <a:lnTo>
                  <a:pt x="109347" y="1127506"/>
                </a:lnTo>
                <a:lnTo>
                  <a:pt x="105410" y="1134490"/>
                </a:lnTo>
                <a:lnTo>
                  <a:pt x="81661" y="1175203"/>
                </a:lnTo>
                <a:lnTo>
                  <a:pt x="81661" y="1228598"/>
                </a:lnTo>
                <a:lnTo>
                  <a:pt x="83980" y="1228598"/>
                </a:lnTo>
                <a:lnTo>
                  <a:pt x="134366" y="1142111"/>
                </a:lnTo>
                <a:lnTo>
                  <a:pt x="132079" y="1133348"/>
                </a:lnTo>
                <a:lnTo>
                  <a:pt x="125095" y="1129283"/>
                </a:lnTo>
                <a:lnTo>
                  <a:pt x="118237" y="1125220"/>
                </a:lnTo>
                <a:close/>
              </a:path>
              <a:path w="134620" h="1257935">
                <a:moveTo>
                  <a:pt x="67183" y="1200023"/>
                </a:moveTo>
                <a:lnTo>
                  <a:pt x="54737" y="1221358"/>
                </a:lnTo>
                <a:lnTo>
                  <a:pt x="79628" y="1221358"/>
                </a:lnTo>
                <a:lnTo>
                  <a:pt x="67183" y="1200023"/>
                </a:lnTo>
                <a:close/>
              </a:path>
              <a:path w="134620" h="1257935">
                <a:moveTo>
                  <a:pt x="81661" y="1175203"/>
                </a:moveTo>
                <a:lnTo>
                  <a:pt x="67183" y="1200023"/>
                </a:lnTo>
                <a:lnTo>
                  <a:pt x="79628" y="1221358"/>
                </a:lnTo>
                <a:lnTo>
                  <a:pt x="81661" y="1221358"/>
                </a:lnTo>
                <a:lnTo>
                  <a:pt x="81661" y="1175203"/>
                </a:lnTo>
                <a:close/>
              </a:path>
              <a:path w="134620" h="1257935">
                <a:moveTo>
                  <a:pt x="81661" y="0"/>
                </a:moveTo>
                <a:lnTo>
                  <a:pt x="52704" y="0"/>
                </a:lnTo>
                <a:lnTo>
                  <a:pt x="52704" y="1175203"/>
                </a:lnTo>
                <a:lnTo>
                  <a:pt x="67183" y="1200023"/>
                </a:lnTo>
                <a:lnTo>
                  <a:pt x="81661" y="11752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00110" y="4962778"/>
            <a:ext cx="381635" cy="134620"/>
          </a:xfrm>
          <a:custGeom>
            <a:avLst/>
            <a:gdLst/>
            <a:ahLst/>
            <a:cxnLst/>
            <a:rect l="l" t="t" r="r" b="b"/>
            <a:pathLst>
              <a:path w="381634" h="134620">
                <a:moveTo>
                  <a:pt x="115316" y="0"/>
                </a:moveTo>
                <a:lnTo>
                  <a:pt x="0" y="67183"/>
                </a:lnTo>
                <a:lnTo>
                  <a:pt x="115316" y="134366"/>
                </a:lnTo>
                <a:lnTo>
                  <a:pt x="124079" y="132080"/>
                </a:lnTo>
                <a:lnTo>
                  <a:pt x="128143" y="125095"/>
                </a:lnTo>
                <a:lnTo>
                  <a:pt x="132207" y="118237"/>
                </a:lnTo>
                <a:lnTo>
                  <a:pt x="129921" y="109347"/>
                </a:lnTo>
                <a:lnTo>
                  <a:pt x="122936" y="105410"/>
                </a:lnTo>
                <a:lnTo>
                  <a:pt x="82223" y="81661"/>
                </a:lnTo>
                <a:lnTo>
                  <a:pt x="28829" y="81661"/>
                </a:lnTo>
                <a:lnTo>
                  <a:pt x="28829" y="52705"/>
                </a:lnTo>
                <a:lnTo>
                  <a:pt x="82223" y="52705"/>
                </a:lnTo>
                <a:lnTo>
                  <a:pt x="122936" y="28956"/>
                </a:lnTo>
                <a:lnTo>
                  <a:pt x="129921" y="25019"/>
                </a:lnTo>
                <a:lnTo>
                  <a:pt x="132207" y="16129"/>
                </a:lnTo>
                <a:lnTo>
                  <a:pt x="128143" y="9271"/>
                </a:lnTo>
                <a:lnTo>
                  <a:pt x="124079" y="2286"/>
                </a:lnTo>
                <a:lnTo>
                  <a:pt x="115316" y="0"/>
                </a:lnTo>
                <a:close/>
              </a:path>
              <a:path w="381634" h="134620">
                <a:moveTo>
                  <a:pt x="82223" y="52705"/>
                </a:moveTo>
                <a:lnTo>
                  <a:pt x="28829" y="52705"/>
                </a:lnTo>
                <a:lnTo>
                  <a:pt x="28829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8" y="79629"/>
                </a:lnTo>
                <a:lnTo>
                  <a:pt x="36068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381634" h="134620">
                <a:moveTo>
                  <a:pt x="381127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381127" y="81661"/>
                </a:lnTo>
                <a:lnTo>
                  <a:pt x="381127" y="52705"/>
                </a:lnTo>
                <a:close/>
              </a:path>
              <a:path w="381634" h="134620">
                <a:moveTo>
                  <a:pt x="36068" y="54737"/>
                </a:moveTo>
                <a:lnTo>
                  <a:pt x="36068" y="79629"/>
                </a:lnTo>
                <a:lnTo>
                  <a:pt x="57403" y="67183"/>
                </a:lnTo>
                <a:lnTo>
                  <a:pt x="36068" y="54737"/>
                </a:lnTo>
                <a:close/>
              </a:path>
              <a:path w="381634" h="134620">
                <a:moveTo>
                  <a:pt x="57403" y="67183"/>
                </a:moveTo>
                <a:lnTo>
                  <a:pt x="36068" y="79629"/>
                </a:lnTo>
                <a:lnTo>
                  <a:pt x="78740" y="79629"/>
                </a:lnTo>
                <a:lnTo>
                  <a:pt x="57403" y="67183"/>
                </a:lnTo>
                <a:close/>
              </a:path>
              <a:path w="381634" h="134620">
                <a:moveTo>
                  <a:pt x="78740" y="54737"/>
                </a:moveTo>
                <a:lnTo>
                  <a:pt x="36068" y="54737"/>
                </a:lnTo>
                <a:lnTo>
                  <a:pt x="57403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0055" y="4039234"/>
            <a:ext cx="134620" cy="991235"/>
          </a:xfrm>
          <a:custGeom>
            <a:avLst/>
            <a:gdLst/>
            <a:ahLst/>
            <a:cxnLst/>
            <a:rect l="l" t="t" r="r" b="b"/>
            <a:pathLst>
              <a:path w="134620" h="991235">
                <a:moveTo>
                  <a:pt x="67183" y="57403"/>
                </a:moveTo>
                <a:lnTo>
                  <a:pt x="52704" y="82223"/>
                </a:lnTo>
                <a:lnTo>
                  <a:pt x="52704" y="990726"/>
                </a:lnTo>
                <a:lnTo>
                  <a:pt x="81661" y="990726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991235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9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991235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5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79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991235">
                <a:moveTo>
                  <a:pt x="81661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9912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9912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7110" y="4962778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4" h="134620">
                <a:moveTo>
                  <a:pt x="115316" y="0"/>
                </a:moveTo>
                <a:lnTo>
                  <a:pt x="0" y="67183"/>
                </a:lnTo>
                <a:lnTo>
                  <a:pt x="115316" y="134366"/>
                </a:lnTo>
                <a:lnTo>
                  <a:pt x="124079" y="132080"/>
                </a:lnTo>
                <a:lnTo>
                  <a:pt x="128143" y="125095"/>
                </a:lnTo>
                <a:lnTo>
                  <a:pt x="132207" y="118237"/>
                </a:lnTo>
                <a:lnTo>
                  <a:pt x="129921" y="109347"/>
                </a:lnTo>
                <a:lnTo>
                  <a:pt x="122936" y="105410"/>
                </a:lnTo>
                <a:lnTo>
                  <a:pt x="82223" y="81661"/>
                </a:lnTo>
                <a:lnTo>
                  <a:pt x="28829" y="81661"/>
                </a:lnTo>
                <a:lnTo>
                  <a:pt x="28829" y="52705"/>
                </a:lnTo>
                <a:lnTo>
                  <a:pt x="82223" y="52705"/>
                </a:lnTo>
                <a:lnTo>
                  <a:pt x="122936" y="28956"/>
                </a:lnTo>
                <a:lnTo>
                  <a:pt x="129921" y="25019"/>
                </a:lnTo>
                <a:lnTo>
                  <a:pt x="132207" y="16129"/>
                </a:lnTo>
                <a:lnTo>
                  <a:pt x="128143" y="9271"/>
                </a:lnTo>
                <a:lnTo>
                  <a:pt x="124079" y="2286"/>
                </a:lnTo>
                <a:lnTo>
                  <a:pt x="115316" y="0"/>
                </a:lnTo>
                <a:close/>
              </a:path>
              <a:path w="610234" h="134620">
                <a:moveTo>
                  <a:pt x="82223" y="52705"/>
                </a:moveTo>
                <a:lnTo>
                  <a:pt x="28829" y="52705"/>
                </a:lnTo>
                <a:lnTo>
                  <a:pt x="28829" y="81661"/>
                </a:lnTo>
                <a:lnTo>
                  <a:pt x="82223" y="81661"/>
                </a:lnTo>
                <a:lnTo>
                  <a:pt x="78740" y="79629"/>
                </a:lnTo>
                <a:lnTo>
                  <a:pt x="36068" y="79629"/>
                </a:lnTo>
                <a:lnTo>
                  <a:pt x="36068" y="54737"/>
                </a:lnTo>
                <a:lnTo>
                  <a:pt x="78740" y="54737"/>
                </a:lnTo>
                <a:lnTo>
                  <a:pt x="82223" y="52705"/>
                </a:lnTo>
                <a:close/>
              </a:path>
              <a:path w="610234" h="134620">
                <a:moveTo>
                  <a:pt x="609727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609727" y="81661"/>
                </a:lnTo>
                <a:lnTo>
                  <a:pt x="609727" y="52705"/>
                </a:lnTo>
                <a:close/>
              </a:path>
              <a:path w="610234" h="134620">
                <a:moveTo>
                  <a:pt x="36068" y="54737"/>
                </a:moveTo>
                <a:lnTo>
                  <a:pt x="36068" y="79629"/>
                </a:lnTo>
                <a:lnTo>
                  <a:pt x="57403" y="67183"/>
                </a:lnTo>
                <a:lnTo>
                  <a:pt x="36068" y="54737"/>
                </a:lnTo>
                <a:close/>
              </a:path>
              <a:path w="610234" h="134620">
                <a:moveTo>
                  <a:pt x="57403" y="67183"/>
                </a:moveTo>
                <a:lnTo>
                  <a:pt x="36068" y="79629"/>
                </a:lnTo>
                <a:lnTo>
                  <a:pt x="78740" y="79629"/>
                </a:lnTo>
                <a:lnTo>
                  <a:pt x="57403" y="67183"/>
                </a:lnTo>
                <a:close/>
              </a:path>
              <a:path w="610234" h="134620">
                <a:moveTo>
                  <a:pt x="78740" y="54737"/>
                </a:moveTo>
                <a:lnTo>
                  <a:pt x="36068" y="54737"/>
                </a:lnTo>
                <a:lnTo>
                  <a:pt x="57403" y="67183"/>
                </a:lnTo>
                <a:lnTo>
                  <a:pt x="78740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22189" y="3384626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20865" y="3913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03775" y="3462909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60485" y="34608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62600" y="352501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19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20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19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20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62600" y="3525011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40323" y="3602735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0"/>
                </a:moveTo>
                <a:lnTo>
                  <a:pt x="377825" y="37782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40323" y="3602735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377825"/>
                </a:moveTo>
                <a:lnTo>
                  <a:pt x="3778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00978" y="2992373"/>
            <a:ext cx="134620" cy="534035"/>
          </a:xfrm>
          <a:custGeom>
            <a:avLst/>
            <a:gdLst/>
            <a:ahLst/>
            <a:cxnLst/>
            <a:rect l="l" t="t" r="r" b="b"/>
            <a:pathLst>
              <a:path w="134620" h="534035">
                <a:moveTo>
                  <a:pt x="16129" y="401320"/>
                </a:moveTo>
                <a:lnTo>
                  <a:pt x="9271" y="405384"/>
                </a:lnTo>
                <a:lnTo>
                  <a:pt x="2286" y="409448"/>
                </a:lnTo>
                <a:lnTo>
                  <a:pt x="0" y="418211"/>
                </a:lnTo>
                <a:lnTo>
                  <a:pt x="67183" y="533526"/>
                </a:lnTo>
                <a:lnTo>
                  <a:pt x="83980" y="504698"/>
                </a:lnTo>
                <a:lnTo>
                  <a:pt x="52705" y="504698"/>
                </a:lnTo>
                <a:lnTo>
                  <a:pt x="52705" y="451303"/>
                </a:lnTo>
                <a:lnTo>
                  <a:pt x="28956" y="410590"/>
                </a:lnTo>
                <a:lnTo>
                  <a:pt x="25019" y="403605"/>
                </a:lnTo>
                <a:lnTo>
                  <a:pt x="16129" y="401320"/>
                </a:lnTo>
                <a:close/>
              </a:path>
              <a:path w="134620" h="534035">
                <a:moveTo>
                  <a:pt x="52705" y="451303"/>
                </a:moveTo>
                <a:lnTo>
                  <a:pt x="52705" y="504698"/>
                </a:lnTo>
                <a:lnTo>
                  <a:pt x="81661" y="504698"/>
                </a:lnTo>
                <a:lnTo>
                  <a:pt x="81661" y="497459"/>
                </a:lnTo>
                <a:lnTo>
                  <a:pt x="54737" y="497459"/>
                </a:lnTo>
                <a:lnTo>
                  <a:pt x="67183" y="476123"/>
                </a:lnTo>
                <a:lnTo>
                  <a:pt x="52705" y="451303"/>
                </a:lnTo>
                <a:close/>
              </a:path>
              <a:path w="134620" h="534035">
                <a:moveTo>
                  <a:pt x="118237" y="401320"/>
                </a:moveTo>
                <a:lnTo>
                  <a:pt x="109347" y="403605"/>
                </a:lnTo>
                <a:lnTo>
                  <a:pt x="105410" y="410590"/>
                </a:lnTo>
                <a:lnTo>
                  <a:pt x="81661" y="451303"/>
                </a:lnTo>
                <a:lnTo>
                  <a:pt x="81661" y="504698"/>
                </a:lnTo>
                <a:lnTo>
                  <a:pt x="83980" y="504698"/>
                </a:lnTo>
                <a:lnTo>
                  <a:pt x="134366" y="418211"/>
                </a:lnTo>
                <a:lnTo>
                  <a:pt x="132080" y="409448"/>
                </a:lnTo>
                <a:lnTo>
                  <a:pt x="125095" y="405384"/>
                </a:lnTo>
                <a:lnTo>
                  <a:pt x="118237" y="401320"/>
                </a:lnTo>
                <a:close/>
              </a:path>
              <a:path w="134620" h="534035">
                <a:moveTo>
                  <a:pt x="67183" y="476123"/>
                </a:moveTo>
                <a:lnTo>
                  <a:pt x="54737" y="497459"/>
                </a:lnTo>
                <a:lnTo>
                  <a:pt x="79629" y="497459"/>
                </a:lnTo>
                <a:lnTo>
                  <a:pt x="67183" y="476123"/>
                </a:lnTo>
                <a:close/>
              </a:path>
              <a:path w="134620" h="534035">
                <a:moveTo>
                  <a:pt x="81661" y="451303"/>
                </a:moveTo>
                <a:lnTo>
                  <a:pt x="67183" y="476123"/>
                </a:lnTo>
                <a:lnTo>
                  <a:pt x="79629" y="497459"/>
                </a:lnTo>
                <a:lnTo>
                  <a:pt x="81661" y="497459"/>
                </a:lnTo>
                <a:lnTo>
                  <a:pt x="81661" y="451303"/>
                </a:lnTo>
                <a:close/>
              </a:path>
              <a:path w="134620" h="534035">
                <a:moveTo>
                  <a:pt x="81661" y="0"/>
                </a:moveTo>
                <a:lnTo>
                  <a:pt x="52705" y="0"/>
                </a:lnTo>
                <a:lnTo>
                  <a:pt x="52705" y="451303"/>
                </a:lnTo>
                <a:lnTo>
                  <a:pt x="67183" y="476123"/>
                </a:lnTo>
                <a:lnTo>
                  <a:pt x="81661" y="4513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645277" y="2546731"/>
            <a:ext cx="175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096127" y="3739641"/>
            <a:ext cx="458470" cy="134620"/>
          </a:xfrm>
          <a:custGeom>
            <a:avLst/>
            <a:gdLst/>
            <a:ahLst/>
            <a:cxnLst/>
            <a:rect l="l" t="t" r="r" b="b"/>
            <a:pathLst>
              <a:path w="458470" h="134620">
                <a:moveTo>
                  <a:pt x="375178" y="82872"/>
                </a:moveTo>
                <a:lnTo>
                  <a:pt x="333501" y="104901"/>
                </a:lnTo>
                <a:lnTo>
                  <a:pt x="326389" y="108584"/>
                </a:lnTo>
                <a:lnTo>
                  <a:pt x="323723" y="117347"/>
                </a:lnTo>
                <a:lnTo>
                  <a:pt x="327533" y="124459"/>
                </a:lnTo>
                <a:lnTo>
                  <a:pt x="331215" y="131571"/>
                </a:lnTo>
                <a:lnTo>
                  <a:pt x="339978" y="134238"/>
                </a:lnTo>
                <a:lnTo>
                  <a:pt x="347090" y="130555"/>
                </a:lnTo>
                <a:lnTo>
                  <a:pt x="433004" y="85089"/>
                </a:lnTo>
                <a:lnTo>
                  <a:pt x="428625" y="85089"/>
                </a:lnTo>
                <a:lnTo>
                  <a:pt x="375178" y="82872"/>
                </a:lnTo>
                <a:close/>
              </a:path>
              <a:path w="458470" h="134620">
                <a:moveTo>
                  <a:pt x="400465" y="69507"/>
                </a:moveTo>
                <a:lnTo>
                  <a:pt x="375178" y="82872"/>
                </a:lnTo>
                <a:lnTo>
                  <a:pt x="428625" y="85089"/>
                </a:lnTo>
                <a:lnTo>
                  <a:pt x="428710" y="82930"/>
                </a:lnTo>
                <a:lnTo>
                  <a:pt x="421386" y="82930"/>
                </a:lnTo>
                <a:lnTo>
                  <a:pt x="400465" y="69507"/>
                </a:lnTo>
                <a:close/>
              </a:path>
              <a:path w="458470" h="134620">
                <a:moveTo>
                  <a:pt x="345567" y="0"/>
                </a:moveTo>
                <a:lnTo>
                  <a:pt x="336676" y="1904"/>
                </a:lnTo>
                <a:lnTo>
                  <a:pt x="328040" y="15366"/>
                </a:lnTo>
                <a:lnTo>
                  <a:pt x="329946" y="24256"/>
                </a:lnTo>
                <a:lnTo>
                  <a:pt x="376342" y="54028"/>
                </a:lnTo>
                <a:lnTo>
                  <a:pt x="429768" y="56260"/>
                </a:lnTo>
                <a:lnTo>
                  <a:pt x="428625" y="85089"/>
                </a:lnTo>
                <a:lnTo>
                  <a:pt x="433004" y="85089"/>
                </a:lnTo>
                <a:lnTo>
                  <a:pt x="457962" y="71881"/>
                </a:lnTo>
                <a:lnTo>
                  <a:pt x="352298" y="4190"/>
                </a:lnTo>
                <a:lnTo>
                  <a:pt x="345567" y="0"/>
                </a:lnTo>
                <a:close/>
              </a:path>
              <a:path w="458470" h="134620">
                <a:moveTo>
                  <a:pt x="422401" y="57911"/>
                </a:moveTo>
                <a:lnTo>
                  <a:pt x="400465" y="69507"/>
                </a:lnTo>
                <a:lnTo>
                  <a:pt x="421386" y="82930"/>
                </a:lnTo>
                <a:lnTo>
                  <a:pt x="422401" y="57911"/>
                </a:lnTo>
                <a:close/>
              </a:path>
              <a:path w="458470" h="134620">
                <a:moveTo>
                  <a:pt x="429702" y="57911"/>
                </a:moveTo>
                <a:lnTo>
                  <a:pt x="422401" y="57911"/>
                </a:lnTo>
                <a:lnTo>
                  <a:pt x="421386" y="82930"/>
                </a:lnTo>
                <a:lnTo>
                  <a:pt x="428710" y="82930"/>
                </a:lnTo>
                <a:lnTo>
                  <a:pt x="429702" y="57911"/>
                </a:lnTo>
                <a:close/>
              </a:path>
              <a:path w="458470" h="134620">
                <a:moveTo>
                  <a:pt x="1270" y="38353"/>
                </a:moveTo>
                <a:lnTo>
                  <a:pt x="0" y="67309"/>
                </a:lnTo>
                <a:lnTo>
                  <a:pt x="375178" y="82872"/>
                </a:lnTo>
                <a:lnTo>
                  <a:pt x="400465" y="69507"/>
                </a:lnTo>
                <a:lnTo>
                  <a:pt x="376342" y="54028"/>
                </a:lnTo>
                <a:lnTo>
                  <a:pt x="1270" y="38353"/>
                </a:lnTo>
                <a:close/>
              </a:path>
              <a:path w="458470" h="134620">
                <a:moveTo>
                  <a:pt x="376342" y="54028"/>
                </a:moveTo>
                <a:lnTo>
                  <a:pt x="400465" y="69507"/>
                </a:lnTo>
                <a:lnTo>
                  <a:pt x="422401" y="57911"/>
                </a:lnTo>
                <a:lnTo>
                  <a:pt x="429702" y="57911"/>
                </a:lnTo>
                <a:lnTo>
                  <a:pt x="429768" y="56260"/>
                </a:lnTo>
                <a:lnTo>
                  <a:pt x="376342" y="5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06389" y="3251403"/>
            <a:ext cx="679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sz="2400" dirty="0">
                <a:latin typeface="Tahoma"/>
                <a:cs typeface="Tahoma"/>
              </a:rPr>
              <a:t>+	</a:t>
            </a:r>
            <a:r>
              <a:rPr sz="3600" baseline="-24305" dirty="0">
                <a:latin typeface="Tahoma"/>
                <a:cs typeface="Tahoma"/>
              </a:rPr>
              <a:t>+</a:t>
            </a:r>
            <a:endParaRPr sz="3600" baseline="-24305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361" y="3281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5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5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5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5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5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3660" y="3353561"/>
            <a:ext cx="144145" cy="2743835"/>
          </a:xfrm>
          <a:custGeom>
            <a:avLst/>
            <a:gdLst/>
            <a:ahLst/>
            <a:cxnLst/>
            <a:rect l="l" t="t" r="r" b="b"/>
            <a:pathLst>
              <a:path w="144145" h="2743835">
                <a:moveTo>
                  <a:pt x="13896" y="2599628"/>
                </a:moveTo>
                <a:lnTo>
                  <a:pt x="7893" y="2601683"/>
                </a:lnTo>
                <a:lnTo>
                  <a:pt x="3087" y="2605904"/>
                </a:lnTo>
                <a:lnTo>
                  <a:pt x="400" y="2611429"/>
                </a:lnTo>
                <a:lnTo>
                  <a:pt x="0" y="2617551"/>
                </a:lnTo>
                <a:lnTo>
                  <a:pt x="2051" y="2623566"/>
                </a:lnTo>
                <a:lnTo>
                  <a:pt x="71901" y="2743276"/>
                </a:lnTo>
                <a:lnTo>
                  <a:pt x="90420" y="2711538"/>
                </a:lnTo>
                <a:lnTo>
                  <a:pt x="55899" y="2711538"/>
                </a:lnTo>
                <a:lnTo>
                  <a:pt x="55899" y="2652286"/>
                </a:lnTo>
                <a:lnTo>
                  <a:pt x="29737" y="2607437"/>
                </a:lnTo>
                <a:lnTo>
                  <a:pt x="25521" y="2602691"/>
                </a:lnTo>
                <a:lnTo>
                  <a:pt x="20006" y="2600026"/>
                </a:lnTo>
                <a:lnTo>
                  <a:pt x="13896" y="2599628"/>
                </a:lnTo>
                <a:close/>
              </a:path>
              <a:path w="144145" h="2743835">
                <a:moveTo>
                  <a:pt x="55899" y="2652286"/>
                </a:moveTo>
                <a:lnTo>
                  <a:pt x="55899" y="2711538"/>
                </a:lnTo>
                <a:lnTo>
                  <a:pt x="87903" y="2711538"/>
                </a:lnTo>
                <a:lnTo>
                  <a:pt x="87903" y="2703449"/>
                </a:lnTo>
                <a:lnTo>
                  <a:pt x="58058" y="2703449"/>
                </a:lnTo>
                <a:lnTo>
                  <a:pt x="71901" y="2679718"/>
                </a:lnTo>
                <a:lnTo>
                  <a:pt x="55899" y="2652286"/>
                </a:lnTo>
                <a:close/>
              </a:path>
              <a:path w="144145" h="2743835">
                <a:moveTo>
                  <a:pt x="129907" y="2599628"/>
                </a:moveTo>
                <a:lnTo>
                  <a:pt x="123797" y="2600026"/>
                </a:lnTo>
                <a:lnTo>
                  <a:pt x="118282" y="2602691"/>
                </a:lnTo>
                <a:lnTo>
                  <a:pt x="114065" y="2607437"/>
                </a:lnTo>
                <a:lnTo>
                  <a:pt x="87903" y="2652286"/>
                </a:lnTo>
                <a:lnTo>
                  <a:pt x="87903" y="2711538"/>
                </a:lnTo>
                <a:lnTo>
                  <a:pt x="90420" y="2711538"/>
                </a:lnTo>
                <a:lnTo>
                  <a:pt x="141751" y="2623566"/>
                </a:lnTo>
                <a:lnTo>
                  <a:pt x="143803" y="2617551"/>
                </a:lnTo>
                <a:lnTo>
                  <a:pt x="143402" y="2611429"/>
                </a:lnTo>
                <a:lnTo>
                  <a:pt x="140716" y="2605904"/>
                </a:lnTo>
                <a:lnTo>
                  <a:pt x="135909" y="2601683"/>
                </a:lnTo>
                <a:lnTo>
                  <a:pt x="129907" y="2599628"/>
                </a:lnTo>
                <a:close/>
              </a:path>
              <a:path w="144145" h="2743835">
                <a:moveTo>
                  <a:pt x="71901" y="2679718"/>
                </a:moveTo>
                <a:lnTo>
                  <a:pt x="58058" y="2703449"/>
                </a:lnTo>
                <a:lnTo>
                  <a:pt x="85744" y="2703449"/>
                </a:lnTo>
                <a:lnTo>
                  <a:pt x="71901" y="2679718"/>
                </a:lnTo>
                <a:close/>
              </a:path>
              <a:path w="144145" h="2743835">
                <a:moveTo>
                  <a:pt x="87903" y="2652286"/>
                </a:moveTo>
                <a:lnTo>
                  <a:pt x="71901" y="2679718"/>
                </a:lnTo>
                <a:lnTo>
                  <a:pt x="85744" y="2703449"/>
                </a:lnTo>
                <a:lnTo>
                  <a:pt x="87903" y="2703449"/>
                </a:lnTo>
                <a:lnTo>
                  <a:pt x="87903" y="2652286"/>
                </a:lnTo>
                <a:close/>
              </a:path>
              <a:path w="144145" h="2743835">
                <a:moveTo>
                  <a:pt x="87903" y="0"/>
                </a:moveTo>
                <a:lnTo>
                  <a:pt x="55899" y="0"/>
                </a:lnTo>
                <a:lnTo>
                  <a:pt x="55899" y="2652286"/>
                </a:lnTo>
                <a:lnTo>
                  <a:pt x="71901" y="2679718"/>
                </a:lnTo>
                <a:lnTo>
                  <a:pt x="87903" y="2652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834" y="6024882"/>
            <a:ext cx="3658235" cy="144145"/>
          </a:xfrm>
          <a:custGeom>
            <a:avLst/>
            <a:gdLst/>
            <a:ahLst/>
            <a:cxnLst/>
            <a:rect l="l" t="t" r="r" b="b"/>
            <a:pathLst>
              <a:path w="3658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658234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658234" h="144145">
                <a:moveTo>
                  <a:pt x="3657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657726" y="87881"/>
                </a:lnTo>
                <a:lnTo>
                  <a:pt x="3657726" y="55877"/>
                </a:lnTo>
                <a:close/>
              </a:path>
              <a:path w="3658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658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658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4034" y="4805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1435" y="4805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143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143635" h="144145">
                <a:moveTo>
                  <a:pt x="1143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143127" y="87903"/>
                </a:lnTo>
                <a:lnTo>
                  <a:pt x="1143127" y="55899"/>
                </a:lnTo>
                <a:close/>
              </a:path>
              <a:path w="1143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143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143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2442" y="6024882"/>
            <a:ext cx="2146935" cy="144145"/>
          </a:xfrm>
          <a:custGeom>
            <a:avLst/>
            <a:gdLst/>
            <a:ahLst/>
            <a:cxnLst/>
            <a:rect l="l" t="t" r="r" b="b"/>
            <a:pathLst>
              <a:path w="2146935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5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5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2146935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8" y="85697"/>
                </a:lnTo>
                <a:lnTo>
                  <a:pt x="39878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2146935" h="144145">
                <a:moveTo>
                  <a:pt x="2146427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2146427" y="87881"/>
                </a:lnTo>
                <a:lnTo>
                  <a:pt x="2146427" y="55877"/>
                </a:lnTo>
                <a:close/>
              </a:path>
              <a:path w="2146935" h="144145">
                <a:moveTo>
                  <a:pt x="39878" y="58062"/>
                </a:moveTo>
                <a:lnTo>
                  <a:pt x="39878" y="85697"/>
                </a:lnTo>
                <a:lnTo>
                  <a:pt x="63565" y="71879"/>
                </a:lnTo>
                <a:lnTo>
                  <a:pt x="39878" y="58062"/>
                </a:lnTo>
                <a:close/>
              </a:path>
              <a:path w="2146935" h="144145">
                <a:moveTo>
                  <a:pt x="63565" y="71879"/>
                </a:moveTo>
                <a:lnTo>
                  <a:pt x="39878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2146935" h="144145">
                <a:moveTo>
                  <a:pt x="87252" y="58062"/>
                </a:moveTo>
                <a:lnTo>
                  <a:pt x="39878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2731" y="3658234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4" h="2439035">
                <a:moveTo>
                  <a:pt x="72242" y="63500"/>
                </a:moveTo>
                <a:lnTo>
                  <a:pt x="56101" y="90813"/>
                </a:lnTo>
                <a:lnTo>
                  <a:pt x="43836" y="2438438"/>
                </a:lnTo>
                <a:lnTo>
                  <a:pt x="75840" y="2438615"/>
                </a:lnTo>
                <a:lnTo>
                  <a:pt x="88104" y="91050"/>
                </a:lnTo>
                <a:lnTo>
                  <a:pt x="72242" y="63500"/>
                </a:lnTo>
                <a:close/>
              </a:path>
              <a:path w="144144" h="2439035">
                <a:moveTo>
                  <a:pt x="90830" y="31750"/>
                </a:moveTo>
                <a:lnTo>
                  <a:pt x="56409" y="31750"/>
                </a:lnTo>
                <a:lnTo>
                  <a:pt x="88413" y="31876"/>
                </a:lnTo>
                <a:lnTo>
                  <a:pt x="88104" y="91050"/>
                </a:lnTo>
                <a:lnTo>
                  <a:pt x="114067" y="136144"/>
                </a:lnTo>
                <a:lnTo>
                  <a:pt x="118213" y="140896"/>
                </a:lnTo>
                <a:lnTo>
                  <a:pt x="123703" y="143589"/>
                </a:lnTo>
                <a:lnTo>
                  <a:pt x="129837" y="144019"/>
                </a:lnTo>
                <a:lnTo>
                  <a:pt x="135911" y="141985"/>
                </a:lnTo>
                <a:lnTo>
                  <a:pt x="140664" y="137769"/>
                </a:lnTo>
                <a:lnTo>
                  <a:pt x="143357" y="132254"/>
                </a:lnTo>
                <a:lnTo>
                  <a:pt x="143787" y="126144"/>
                </a:lnTo>
                <a:lnTo>
                  <a:pt x="141753" y="120141"/>
                </a:lnTo>
                <a:lnTo>
                  <a:pt x="90830" y="31750"/>
                </a:lnTo>
                <a:close/>
              </a:path>
              <a:path w="144144" h="2439035">
                <a:moveTo>
                  <a:pt x="72538" y="0"/>
                </a:moveTo>
                <a:lnTo>
                  <a:pt x="2053" y="119379"/>
                </a:lnTo>
                <a:lnTo>
                  <a:pt x="0" y="125384"/>
                </a:lnTo>
                <a:lnTo>
                  <a:pt x="386" y="131508"/>
                </a:lnTo>
                <a:lnTo>
                  <a:pt x="3036" y="137060"/>
                </a:lnTo>
                <a:lnTo>
                  <a:pt x="7768" y="141350"/>
                </a:lnTo>
                <a:lnTo>
                  <a:pt x="13771" y="143404"/>
                </a:lnTo>
                <a:lnTo>
                  <a:pt x="19881" y="143017"/>
                </a:lnTo>
                <a:lnTo>
                  <a:pt x="25396" y="140368"/>
                </a:lnTo>
                <a:lnTo>
                  <a:pt x="29612" y="135635"/>
                </a:lnTo>
                <a:lnTo>
                  <a:pt x="56101" y="90813"/>
                </a:lnTo>
                <a:lnTo>
                  <a:pt x="56409" y="31750"/>
                </a:lnTo>
                <a:lnTo>
                  <a:pt x="90830" y="31750"/>
                </a:lnTo>
                <a:lnTo>
                  <a:pt x="72538" y="0"/>
                </a:lnTo>
                <a:close/>
              </a:path>
              <a:path w="144144" h="2439035">
                <a:moveTo>
                  <a:pt x="88372" y="39750"/>
                </a:moveTo>
                <a:lnTo>
                  <a:pt x="58568" y="39750"/>
                </a:lnTo>
                <a:lnTo>
                  <a:pt x="86127" y="40004"/>
                </a:lnTo>
                <a:lnTo>
                  <a:pt x="72242" y="63500"/>
                </a:lnTo>
                <a:lnTo>
                  <a:pt x="88104" y="91050"/>
                </a:lnTo>
                <a:lnTo>
                  <a:pt x="88372" y="39750"/>
                </a:lnTo>
                <a:close/>
              </a:path>
              <a:path w="144144" h="2439035">
                <a:moveTo>
                  <a:pt x="56409" y="31750"/>
                </a:moveTo>
                <a:lnTo>
                  <a:pt x="56101" y="90813"/>
                </a:lnTo>
                <a:lnTo>
                  <a:pt x="72242" y="63500"/>
                </a:lnTo>
                <a:lnTo>
                  <a:pt x="58568" y="39750"/>
                </a:lnTo>
                <a:lnTo>
                  <a:pt x="88372" y="39750"/>
                </a:lnTo>
                <a:lnTo>
                  <a:pt x="88413" y="31876"/>
                </a:lnTo>
                <a:lnTo>
                  <a:pt x="56409" y="31750"/>
                </a:lnTo>
                <a:close/>
              </a:path>
              <a:path w="144144" h="2439035">
                <a:moveTo>
                  <a:pt x="58568" y="39750"/>
                </a:moveTo>
                <a:lnTo>
                  <a:pt x="72242" y="63500"/>
                </a:lnTo>
                <a:lnTo>
                  <a:pt x="86127" y="40004"/>
                </a:lnTo>
                <a:lnTo>
                  <a:pt x="58568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96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960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96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4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4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4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4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4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34434" y="1757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534035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534035" h="144144">
                <a:moveTo>
                  <a:pt x="533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533526" y="87903"/>
                </a:lnTo>
                <a:lnTo>
                  <a:pt x="533526" y="55899"/>
                </a:lnTo>
                <a:close/>
              </a:path>
              <a:path w="534035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534035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534035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1435" y="1757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4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534035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534035" h="144144">
                <a:moveTo>
                  <a:pt x="533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533526" y="87903"/>
                </a:lnTo>
                <a:lnTo>
                  <a:pt x="533526" y="55899"/>
                </a:lnTo>
                <a:close/>
              </a:path>
              <a:path w="534035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534035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534035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34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61030" y="35375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89601" y="869950"/>
            <a:ext cx="3739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Simplify,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splitting second  summing </a:t>
            </a:r>
            <a:r>
              <a:rPr sz="2400" dirty="0">
                <a:latin typeface="Tahoma"/>
                <a:cs typeface="Tahoma"/>
              </a:rPr>
              <a:t>point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in note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9" name="object 3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37230" y="26991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1446275"/>
            <a:ext cx="2514600" cy="2516505"/>
          </a:xfrm>
          <a:custGeom>
            <a:avLst/>
            <a:gdLst/>
            <a:ahLst/>
            <a:cxnLst/>
            <a:rect l="l" t="t" r="r" b="b"/>
            <a:pathLst>
              <a:path w="2514600" h="2516504">
                <a:moveTo>
                  <a:pt x="2095500" y="0"/>
                </a:moveTo>
                <a:lnTo>
                  <a:pt x="419100" y="0"/>
                </a:lnTo>
                <a:lnTo>
                  <a:pt x="370213" y="2818"/>
                </a:lnTo>
                <a:lnTo>
                  <a:pt x="322985" y="11065"/>
                </a:lnTo>
                <a:lnTo>
                  <a:pt x="277731" y="24426"/>
                </a:lnTo>
                <a:lnTo>
                  <a:pt x="234764" y="42587"/>
                </a:lnTo>
                <a:lnTo>
                  <a:pt x="194399" y="65234"/>
                </a:lnTo>
                <a:lnTo>
                  <a:pt x="156949" y="92053"/>
                </a:lnTo>
                <a:lnTo>
                  <a:pt x="122729" y="122729"/>
                </a:lnTo>
                <a:lnTo>
                  <a:pt x="92053" y="156949"/>
                </a:lnTo>
                <a:lnTo>
                  <a:pt x="65234" y="194399"/>
                </a:lnTo>
                <a:lnTo>
                  <a:pt x="42587" y="234764"/>
                </a:lnTo>
                <a:lnTo>
                  <a:pt x="24426" y="277731"/>
                </a:lnTo>
                <a:lnTo>
                  <a:pt x="11065" y="322985"/>
                </a:lnTo>
                <a:lnTo>
                  <a:pt x="2818" y="370213"/>
                </a:lnTo>
                <a:lnTo>
                  <a:pt x="0" y="419100"/>
                </a:lnTo>
                <a:lnTo>
                  <a:pt x="0" y="2097024"/>
                </a:lnTo>
                <a:lnTo>
                  <a:pt x="2818" y="2145910"/>
                </a:lnTo>
                <a:lnTo>
                  <a:pt x="11065" y="2193138"/>
                </a:lnTo>
                <a:lnTo>
                  <a:pt x="24426" y="2238392"/>
                </a:lnTo>
                <a:lnTo>
                  <a:pt x="42587" y="2281359"/>
                </a:lnTo>
                <a:lnTo>
                  <a:pt x="65234" y="2321724"/>
                </a:lnTo>
                <a:lnTo>
                  <a:pt x="92053" y="2359174"/>
                </a:lnTo>
                <a:lnTo>
                  <a:pt x="122729" y="2393394"/>
                </a:lnTo>
                <a:lnTo>
                  <a:pt x="156949" y="2424070"/>
                </a:lnTo>
                <a:lnTo>
                  <a:pt x="194399" y="2450889"/>
                </a:lnTo>
                <a:lnTo>
                  <a:pt x="234764" y="2473536"/>
                </a:lnTo>
                <a:lnTo>
                  <a:pt x="277731" y="2491697"/>
                </a:lnTo>
                <a:lnTo>
                  <a:pt x="322985" y="2505058"/>
                </a:lnTo>
                <a:lnTo>
                  <a:pt x="370213" y="2513305"/>
                </a:lnTo>
                <a:lnTo>
                  <a:pt x="419100" y="2516124"/>
                </a:lnTo>
                <a:lnTo>
                  <a:pt x="2095500" y="2516124"/>
                </a:lnTo>
                <a:lnTo>
                  <a:pt x="2144386" y="2513305"/>
                </a:lnTo>
                <a:lnTo>
                  <a:pt x="2191614" y="2505058"/>
                </a:lnTo>
                <a:lnTo>
                  <a:pt x="2236868" y="2491697"/>
                </a:lnTo>
                <a:lnTo>
                  <a:pt x="2279835" y="2473536"/>
                </a:lnTo>
                <a:lnTo>
                  <a:pt x="2320200" y="2450889"/>
                </a:lnTo>
                <a:lnTo>
                  <a:pt x="2357650" y="2424070"/>
                </a:lnTo>
                <a:lnTo>
                  <a:pt x="2391870" y="2393394"/>
                </a:lnTo>
                <a:lnTo>
                  <a:pt x="2422546" y="2359174"/>
                </a:lnTo>
                <a:lnTo>
                  <a:pt x="2449365" y="2321724"/>
                </a:lnTo>
                <a:lnTo>
                  <a:pt x="2472012" y="2281359"/>
                </a:lnTo>
                <a:lnTo>
                  <a:pt x="2490173" y="2238392"/>
                </a:lnTo>
                <a:lnTo>
                  <a:pt x="2503534" y="2193138"/>
                </a:lnTo>
                <a:lnTo>
                  <a:pt x="2511781" y="2145910"/>
                </a:lnTo>
                <a:lnTo>
                  <a:pt x="2514600" y="2097024"/>
                </a:lnTo>
                <a:lnTo>
                  <a:pt x="2514600" y="419100"/>
                </a:lnTo>
                <a:lnTo>
                  <a:pt x="2511781" y="370213"/>
                </a:lnTo>
                <a:lnTo>
                  <a:pt x="2503534" y="322985"/>
                </a:lnTo>
                <a:lnTo>
                  <a:pt x="2490173" y="277731"/>
                </a:lnTo>
                <a:lnTo>
                  <a:pt x="2472012" y="234764"/>
                </a:lnTo>
                <a:lnTo>
                  <a:pt x="2449365" y="194399"/>
                </a:lnTo>
                <a:lnTo>
                  <a:pt x="2422546" y="156949"/>
                </a:lnTo>
                <a:lnTo>
                  <a:pt x="2391870" y="122729"/>
                </a:lnTo>
                <a:lnTo>
                  <a:pt x="2357650" y="92053"/>
                </a:lnTo>
                <a:lnTo>
                  <a:pt x="2320200" y="65234"/>
                </a:lnTo>
                <a:lnTo>
                  <a:pt x="2279835" y="42587"/>
                </a:lnTo>
                <a:lnTo>
                  <a:pt x="2236868" y="24426"/>
                </a:lnTo>
                <a:lnTo>
                  <a:pt x="2191614" y="11065"/>
                </a:lnTo>
                <a:lnTo>
                  <a:pt x="2144386" y="2818"/>
                </a:lnTo>
                <a:lnTo>
                  <a:pt x="2095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00" y="1446275"/>
            <a:ext cx="2514600" cy="2516505"/>
          </a:xfrm>
          <a:custGeom>
            <a:avLst/>
            <a:gdLst/>
            <a:ahLst/>
            <a:cxnLst/>
            <a:rect l="l" t="t" r="r" b="b"/>
            <a:pathLst>
              <a:path w="2514600" h="2516504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2095500" y="0"/>
                </a:lnTo>
                <a:lnTo>
                  <a:pt x="2144386" y="2818"/>
                </a:lnTo>
                <a:lnTo>
                  <a:pt x="2191614" y="11065"/>
                </a:lnTo>
                <a:lnTo>
                  <a:pt x="2236868" y="24426"/>
                </a:lnTo>
                <a:lnTo>
                  <a:pt x="2279835" y="42587"/>
                </a:lnTo>
                <a:lnTo>
                  <a:pt x="2320200" y="65234"/>
                </a:lnTo>
                <a:lnTo>
                  <a:pt x="2357650" y="92053"/>
                </a:lnTo>
                <a:lnTo>
                  <a:pt x="2391870" y="122729"/>
                </a:lnTo>
                <a:lnTo>
                  <a:pt x="2422546" y="156949"/>
                </a:lnTo>
                <a:lnTo>
                  <a:pt x="2449365" y="194399"/>
                </a:lnTo>
                <a:lnTo>
                  <a:pt x="2472012" y="234764"/>
                </a:lnTo>
                <a:lnTo>
                  <a:pt x="2490173" y="277731"/>
                </a:lnTo>
                <a:lnTo>
                  <a:pt x="2503534" y="322985"/>
                </a:lnTo>
                <a:lnTo>
                  <a:pt x="2511781" y="370213"/>
                </a:lnTo>
                <a:lnTo>
                  <a:pt x="2514600" y="419100"/>
                </a:lnTo>
                <a:lnTo>
                  <a:pt x="2514600" y="2097024"/>
                </a:lnTo>
                <a:lnTo>
                  <a:pt x="2511781" y="2145910"/>
                </a:lnTo>
                <a:lnTo>
                  <a:pt x="2503534" y="2193138"/>
                </a:lnTo>
                <a:lnTo>
                  <a:pt x="2490173" y="2238392"/>
                </a:lnTo>
                <a:lnTo>
                  <a:pt x="2472012" y="2281359"/>
                </a:lnTo>
                <a:lnTo>
                  <a:pt x="2449365" y="2321724"/>
                </a:lnTo>
                <a:lnTo>
                  <a:pt x="2422546" y="2359174"/>
                </a:lnTo>
                <a:lnTo>
                  <a:pt x="2391870" y="2393394"/>
                </a:lnTo>
                <a:lnTo>
                  <a:pt x="2357650" y="2424070"/>
                </a:lnTo>
                <a:lnTo>
                  <a:pt x="2320200" y="2450889"/>
                </a:lnTo>
                <a:lnTo>
                  <a:pt x="2279835" y="2473536"/>
                </a:lnTo>
                <a:lnTo>
                  <a:pt x="2236868" y="2491697"/>
                </a:lnTo>
                <a:lnTo>
                  <a:pt x="2191614" y="2505058"/>
                </a:lnTo>
                <a:lnTo>
                  <a:pt x="2144386" y="2513305"/>
                </a:lnTo>
                <a:lnTo>
                  <a:pt x="2095500" y="2516124"/>
                </a:lnTo>
                <a:lnTo>
                  <a:pt x="419100" y="2516124"/>
                </a:lnTo>
                <a:lnTo>
                  <a:pt x="370213" y="2513305"/>
                </a:lnTo>
                <a:lnTo>
                  <a:pt x="322985" y="2505058"/>
                </a:lnTo>
                <a:lnTo>
                  <a:pt x="277731" y="2491697"/>
                </a:lnTo>
                <a:lnTo>
                  <a:pt x="234764" y="2473536"/>
                </a:lnTo>
                <a:lnTo>
                  <a:pt x="194399" y="2450889"/>
                </a:lnTo>
                <a:lnTo>
                  <a:pt x="156949" y="2424070"/>
                </a:lnTo>
                <a:lnTo>
                  <a:pt x="122729" y="2393394"/>
                </a:lnTo>
                <a:lnTo>
                  <a:pt x="92053" y="2359174"/>
                </a:lnTo>
                <a:lnTo>
                  <a:pt x="65234" y="2321724"/>
                </a:lnTo>
                <a:lnTo>
                  <a:pt x="42587" y="2281359"/>
                </a:lnTo>
                <a:lnTo>
                  <a:pt x="24426" y="2238392"/>
                </a:lnTo>
                <a:lnTo>
                  <a:pt x="11065" y="2193138"/>
                </a:lnTo>
                <a:lnTo>
                  <a:pt x="2818" y="2145910"/>
                </a:lnTo>
                <a:lnTo>
                  <a:pt x="0" y="2097024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9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26" y="32802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5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5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5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5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5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5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5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3281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5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5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5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5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5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53660" y="3353561"/>
            <a:ext cx="144145" cy="2743835"/>
          </a:xfrm>
          <a:custGeom>
            <a:avLst/>
            <a:gdLst/>
            <a:ahLst/>
            <a:cxnLst/>
            <a:rect l="l" t="t" r="r" b="b"/>
            <a:pathLst>
              <a:path w="144145" h="2743835">
                <a:moveTo>
                  <a:pt x="13896" y="2599628"/>
                </a:moveTo>
                <a:lnTo>
                  <a:pt x="7893" y="2601683"/>
                </a:lnTo>
                <a:lnTo>
                  <a:pt x="3087" y="2605904"/>
                </a:lnTo>
                <a:lnTo>
                  <a:pt x="400" y="2611429"/>
                </a:lnTo>
                <a:lnTo>
                  <a:pt x="0" y="2617551"/>
                </a:lnTo>
                <a:lnTo>
                  <a:pt x="2051" y="2623566"/>
                </a:lnTo>
                <a:lnTo>
                  <a:pt x="71901" y="2743276"/>
                </a:lnTo>
                <a:lnTo>
                  <a:pt x="90420" y="2711538"/>
                </a:lnTo>
                <a:lnTo>
                  <a:pt x="55899" y="2711538"/>
                </a:lnTo>
                <a:lnTo>
                  <a:pt x="55899" y="2652286"/>
                </a:lnTo>
                <a:lnTo>
                  <a:pt x="29737" y="2607437"/>
                </a:lnTo>
                <a:lnTo>
                  <a:pt x="25521" y="2602691"/>
                </a:lnTo>
                <a:lnTo>
                  <a:pt x="20006" y="2600026"/>
                </a:lnTo>
                <a:lnTo>
                  <a:pt x="13896" y="2599628"/>
                </a:lnTo>
                <a:close/>
              </a:path>
              <a:path w="144145" h="2743835">
                <a:moveTo>
                  <a:pt x="55899" y="2652286"/>
                </a:moveTo>
                <a:lnTo>
                  <a:pt x="55899" y="2711538"/>
                </a:lnTo>
                <a:lnTo>
                  <a:pt x="87903" y="2711538"/>
                </a:lnTo>
                <a:lnTo>
                  <a:pt x="87903" y="2703449"/>
                </a:lnTo>
                <a:lnTo>
                  <a:pt x="58058" y="2703449"/>
                </a:lnTo>
                <a:lnTo>
                  <a:pt x="71901" y="2679718"/>
                </a:lnTo>
                <a:lnTo>
                  <a:pt x="55899" y="2652286"/>
                </a:lnTo>
                <a:close/>
              </a:path>
              <a:path w="144145" h="2743835">
                <a:moveTo>
                  <a:pt x="129907" y="2599628"/>
                </a:moveTo>
                <a:lnTo>
                  <a:pt x="123797" y="2600026"/>
                </a:lnTo>
                <a:lnTo>
                  <a:pt x="118282" y="2602691"/>
                </a:lnTo>
                <a:lnTo>
                  <a:pt x="114065" y="2607437"/>
                </a:lnTo>
                <a:lnTo>
                  <a:pt x="87903" y="2652286"/>
                </a:lnTo>
                <a:lnTo>
                  <a:pt x="87903" y="2711538"/>
                </a:lnTo>
                <a:lnTo>
                  <a:pt x="90420" y="2711538"/>
                </a:lnTo>
                <a:lnTo>
                  <a:pt x="141751" y="2623566"/>
                </a:lnTo>
                <a:lnTo>
                  <a:pt x="143803" y="2617551"/>
                </a:lnTo>
                <a:lnTo>
                  <a:pt x="143402" y="2611429"/>
                </a:lnTo>
                <a:lnTo>
                  <a:pt x="140716" y="2605904"/>
                </a:lnTo>
                <a:lnTo>
                  <a:pt x="135909" y="2601683"/>
                </a:lnTo>
                <a:lnTo>
                  <a:pt x="129907" y="2599628"/>
                </a:lnTo>
                <a:close/>
              </a:path>
              <a:path w="144145" h="2743835">
                <a:moveTo>
                  <a:pt x="71901" y="2679718"/>
                </a:moveTo>
                <a:lnTo>
                  <a:pt x="58058" y="2703449"/>
                </a:lnTo>
                <a:lnTo>
                  <a:pt x="85744" y="2703449"/>
                </a:lnTo>
                <a:lnTo>
                  <a:pt x="71901" y="2679718"/>
                </a:lnTo>
                <a:close/>
              </a:path>
              <a:path w="144145" h="2743835">
                <a:moveTo>
                  <a:pt x="87903" y="2652286"/>
                </a:moveTo>
                <a:lnTo>
                  <a:pt x="71901" y="2679718"/>
                </a:lnTo>
                <a:lnTo>
                  <a:pt x="85744" y="2703449"/>
                </a:lnTo>
                <a:lnTo>
                  <a:pt x="87903" y="2703449"/>
                </a:lnTo>
                <a:lnTo>
                  <a:pt x="87903" y="2652286"/>
                </a:lnTo>
                <a:close/>
              </a:path>
              <a:path w="144145" h="2743835">
                <a:moveTo>
                  <a:pt x="87903" y="0"/>
                </a:moveTo>
                <a:lnTo>
                  <a:pt x="55899" y="0"/>
                </a:lnTo>
                <a:lnTo>
                  <a:pt x="55899" y="2652286"/>
                </a:lnTo>
                <a:lnTo>
                  <a:pt x="71901" y="2679718"/>
                </a:lnTo>
                <a:lnTo>
                  <a:pt x="87903" y="2652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834" y="6024882"/>
            <a:ext cx="3658235" cy="144145"/>
          </a:xfrm>
          <a:custGeom>
            <a:avLst/>
            <a:gdLst/>
            <a:ahLst/>
            <a:cxnLst/>
            <a:rect l="l" t="t" r="r" b="b"/>
            <a:pathLst>
              <a:path w="3658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658234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658234" h="144145">
                <a:moveTo>
                  <a:pt x="3657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657726" y="87881"/>
                </a:lnTo>
                <a:lnTo>
                  <a:pt x="3657726" y="55877"/>
                </a:lnTo>
                <a:close/>
              </a:path>
              <a:path w="3658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658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658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4034" y="4805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28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635" y="4805660"/>
            <a:ext cx="2210435" cy="144145"/>
          </a:xfrm>
          <a:custGeom>
            <a:avLst/>
            <a:gdLst/>
            <a:ahLst/>
            <a:cxnLst/>
            <a:rect l="l" t="t" r="r" b="b"/>
            <a:pathLst>
              <a:path w="2210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2210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2210435" h="144145">
                <a:moveTo>
                  <a:pt x="2209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2209927" y="87903"/>
                </a:lnTo>
                <a:lnTo>
                  <a:pt x="2209927" y="55899"/>
                </a:lnTo>
                <a:close/>
              </a:path>
              <a:path w="22104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22104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22104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293" y="6024882"/>
            <a:ext cx="2985135" cy="144145"/>
          </a:xfrm>
          <a:custGeom>
            <a:avLst/>
            <a:gdLst/>
            <a:ahLst/>
            <a:cxnLst/>
            <a:rect l="l" t="t" r="r" b="b"/>
            <a:pathLst>
              <a:path w="2985135" h="144145">
                <a:moveTo>
                  <a:pt x="125724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24" y="143759"/>
                </a:lnTo>
                <a:lnTo>
                  <a:pt x="131846" y="143361"/>
                </a:lnTo>
                <a:lnTo>
                  <a:pt x="137371" y="140696"/>
                </a:lnTo>
                <a:lnTo>
                  <a:pt x="141592" y="135951"/>
                </a:lnTo>
                <a:lnTo>
                  <a:pt x="143647" y="129937"/>
                </a:lnTo>
                <a:lnTo>
                  <a:pt x="143249" y="123814"/>
                </a:lnTo>
                <a:lnTo>
                  <a:pt x="140585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85" y="25469"/>
                </a:lnTo>
                <a:lnTo>
                  <a:pt x="143249" y="19944"/>
                </a:lnTo>
                <a:lnTo>
                  <a:pt x="143647" y="13822"/>
                </a:lnTo>
                <a:lnTo>
                  <a:pt x="141592" y="7808"/>
                </a:lnTo>
                <a:lnTo>
                  <a:pt x="137371" y="3062"/>
                </a:lnTo>
                <a:lnTo>
                  <a:pt x="131846" y="397"/>
                </a:lnTo>
                <a:lnTo>
                  <a:pt x="125724" y="0"/>
                </a:lnTo>
                <a:close/>
              </a:path>
              <a:path w="29851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985135" h="144145">
                <a:moveTo>
                  <a:pt x="29845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984576" y="87881"/>
                </a:lnTo>
                <a:lnTo>
                  <a:pt x="2984576" y="55877"/>
                </a:lnTo>
                <a:close/>
              </a:path>
              <a:path w="29851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9851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9851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4537" y="3658234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72219" y="63576"/>
                </a:moveTo>
                <a:lnTo>
                  <a:pt x="56056" y="90932"/>
                </a:lnTo>
                <a:lnTo>
                  <a:pt x="43830" y="2438438"/>
                </a:lnTo>
                <a:lnTo>
                  <a:pt x="75834" y="2438615"/>
                </a:lnTo>
                <a:lnTo>
                  <a:pt x="87913" y="119380"/>
                </a:lnTo>
                <a:lnTo>
                  <a:pt x="87973" y="90932"/>
                </a:lnTo>
                <a:lnTo>
                  <a:pt x="72219" y="63576"/>
                </a:lnTo>
                <a:close/>
              </a:path>
              <a:path w="144145" h="2439035">
                <a:moveTo>
                  <a:pt x="90820" y="31750"/>
                </a:moveTo>
                <a:lnTo>
                  <a:pt x="56365" y="31750"/>
                </a:lnTo>
                <a:lnTo>
                  <a:pt x="88369" y="31876"/>
                </a:lnTo>
                <a:lnTo>
                  <a:pt x="88060" y="91083"/>
                </a:lnTo>
                <a:lnTo>
                  <a:pt x="114010" y="136144"/>
                </a:lnTo>
                <a:lnTo>
                  <a:pt x="118207" y="140896"/>
                </a:lnTo>
                <a:lnTo>
                  <a:pt x="123719" y="143589"/>
                </a:lnTo>
                <a:lnTo>
                  <a:pt x="129841" y="144019"/>
                </a:lnTo>
                <a:lnTo>
                  <a:pt x="135867" y="141985"/>
                </a:lnTo>
                <a:lnTo>
                  <a:pt x="140636" y="137769"/>
                </a:lnTo>
                <a:lnTo>
                  <a:pt x="143330" y="132254"/>
                </a:lnTo>
                <a:lnTo>
                  <a:pt x="143759" y="126144"/>
                </a:lnTo>
                <a:lnTo>
                  <a:pt x="141734" y="120141"/>
                </a:lnTo>
                <a:lnTo>
                  <a:pt x="90820" y="31750"/>
                </a:lnTo>
                <a:close/>
              </a:path>
              <a:path w="144145" h="2439035">
                <a:moveTo>
                  <a:pt x="72532" y="0"/>
                </a:moveTo>
                <a:lnTo>
                  <a:pt x="2085" y="119379"/>
                </a:lnTo>
                <a:lnTo>
                  <a:pt x="0" y="125384"/>
                </a:lnTo>
                <a:lnTo>
                  <a:pt x="366" y="131508"/>
                </a:lnTo>
                <a:lnTo>
                  <a:pt x="3001" y="137060"/>
                </a:lnTo>
                <a:lnTo>
                  <a:pt x="7724" y="141350"/>
                </a:lnTo>
                <a:lnTo>
                  <a:pt x="13726" y="143404"/>
                </a:lnTo>
                <a:lnTo>
                  <a:pt x="19851" y="143017"/>
                </a:lnTo>
                <a:lnTo>
                  <a:pt x="25392" y="140368"/>
                </a:lnTo>
                <a:lnTo>
                  <a:pt x="29644" y="135635"/>
                </a:lnTo>
                <a:lnTo>
                  <a:pt x="56056" y="90932"/>
                </a:lnTo>
                <a:lnTo>
                  <a:pt x="56365" y="31750"/>
                </a:lnTo>
                <a:lnTo>
                  <a:pt x="90820" y="31750"/>
                </a:lnTo>
                <a:lnTo>
                  <a:pt x="72532" y="0"/>
                </a:lnTo>
                <a:close/>
              </a:path>
              <a:path w="144145" h="2439035">
                <a:moveTo>
                  <a:pt x="88328" y="39750"/>
                </a:moveTo>
                <a:lnTo>
                  <a:pt x="58498" y="39750"/>
                </a:lnTo>
                <a:lnTo>
                  <a:pt x="86146" y="40004"/>
                </a:lnTo>
                <a:lnTo>
                  <a:pt x="72219" y="63576"/>
                </a:lnTo>
                <a:lnTo>
                  <a:pt x="88060" y="91083"/>
                </a:lnTo>
                <a:lnTo>
                  <a:pt x="88328" y="39750"/>
                </a:lnTo>
                <a:close/>
              </a:path>
              <a:path w="144145" h="2439035">
                <a:moveTo>
                  <a:pt x="56365" y="31750"/>
                </a:moveTo>
                <a:lnTo>
                  <a:pt x="56056" y="90932"/>
                </a:lnTo>
                <a:lnTo>
                  <a:pt x="72219" y="63576"/>
                </a:lnTo>
                <a:lnTo>
                  <a:pt x="58498" y="39750"/>
                </a:lnTo>
                <a:lnTo>
                  <a:pt x="88328" y="39750"/>
                </a:lnTo>
                <a:lnTo>
                  <a:pt x="88369" y="31876"/>
                </a:lnTo>
                <a:lnTo>
                  <a:pt x="56365" y="31750"/>
                </a:lnTo>
                <a:close/>
              </a:path>
              <a:path w="144145" h="2439035">
                <a:moveTo>
                  <a:pt x="58498" y="39750"/>
                </a:moveTo>
                <a:lnTo>
                  <a:pt x="72219" y="63576"/>
                </a:lnTo>
                <a:lnTo>
                  <a:pt x="86146" y="40004"/>
                </a:lnTo>
                <a:lnTo>
                  <a:pt x="58498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8003" y="29224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7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3430" y="28462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814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6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60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96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4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4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4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4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4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4434" y="1757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534035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534035" h="144144">
                <a:moveTo>
                  <a:pt x="533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533526" y="87903"/>
                </a:lnTo>
                <a:lnTo>
                  <a:pt x="533526" y="55899"/>
                </a:lnTo>
                <a:close/>
              </a:path>
              <a:path w="534035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534035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534035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1435" y="1757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4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534035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534035" h="144144">
                <a:moveTo>
                  <a:pt x="533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533526" y="87903"/>
                </a:lnTo>
                <a:lnTo>
                  <a:pt x="533526" y="55899"/>
                </a:lnTo>
                <a:close/>
              </a:path>
              <a:path w="534035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534035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534035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34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3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3869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799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3869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799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2300" y="2851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5700" y="3542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91031" y="3283904"/>
            <a:ext cx="235356" cy="14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87" y="3472433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08828" y="1022350"/>
            <a:ext cx="3820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2133600"/>
            <a:ext cx="3505200" cy="1894839"/>
          </a:xfrm>
          <a:custGeom>
            <a:avLst/>
            <a:gdLst/>
            <a:ahLst/>
            <a:cxnLst/>
            <a:rect l="l" t="t" r="r" b="b"/>
            <a:pathLst>
              <a:path w="3505200" h="1894839">
                <a:moveTo>
                  <a:pt x="3189478" y="0"/>
                </a:moveTo>
                <a:lnTo>
                  <a:pt x="315722" y="0"/>
                </a:lnTo>
                <a:lnTo>
                  <a:pt x="269066" y="3423"/>
                </a:lnTo>
                <a:lnTo>
                  <a:pt x="224536" y="13367"/>
                </a:lnTo>
                <a:lnTo>
                  <a:pt x="182620" y="29343"/>
                </a:lnTo>
                <a:lnTo>
                  <a:pt x="143806" y="50864"/>
                </a:lnTo>
                <a:lnTo>
                  <a:pt x="108584" y="77440"/>
                </a:lnTo>
                <a:lnTo>
                  <a:pt x="77440" y="108584"/>
                </a:lnTo>
                <a:lnTo>
                  <a:pt x="50864" y="143806"/>
                </a:lnTo>
                <a:lnTo>
                  <a:pt x="29343" y="182620"/>
                </a:lnTo>
                <a:lnTo>
                  <a:pt x="13367" y="224536"/>
                </a:lnTo>
                <a:lnTo>
                  <a:pt x="3423" y="269066"/>
                </a:lnTo>
                <a:lnTo>
                  <a:pt x="0" y="315722"/>
                </a:lnTo>
                <a:lnTo>
                  <a:pt x="0" y="1578610"/>
                </a:lnTo>
                <a:lnTo>
                  <a:pt x="3423" y="1625265"/>
                </a:lnTo>
                <a:lnTo>
                  <a:pt x="13367" y="1669795"/>
                </a:lnTo>
                <a:lnTo>
                  <a:pt x="29343" y="1711711"/>
                </a:lnTo>
                <a:lnTo>
                  <a:pt x="50864" y="1750525"/>
                </a:lnTo>
                <a:lnTo>
                  <a:pt x="77440" y="1785747"/>
                </a:lnTo>
                <a:lnTo>
                  <a:pt x="108584" y="1816891"/>
                </a:lnTo>
                <a:lnTo>
                  <a:pt x="143806" y="1843467"/>
                </a:lnTo>
                <a:lnTo>
                  <a:pt x="182620" y="1864988"/>
                </a:lnTo>
                <a:lnTo>
                  <a:pt x="224536" y="1880964"/>
                </a:lnTo>
                <a:lnTo>
                  <a:pt x="269066" y="1890908"/>
                </a:lnTo>
                <a:lnTo>
                  <a:pt x="315722" y="1894332"/>
                </a:lnTo>
                <a:lnTo>
                  <a:pt x="3189478" y="1894332"/>
                </a:lnTo>
                <a:lnTo>
                  <a:pt x="3236133" y="1890908"/>
                </a:lnTo>
                <a:lnTo>
                  <a:pt x="3280663" y="1880964"/>
                </a:lnTo>
                <a:lnTo>
                  <a:pt x="3322579" y="1864988"/>
                </a:lnTo>
                <a:lnTo>
                  <a:pt x="3361393" y="1843467"/>
                </a:lnTo>
                <a:lnTo>
                  <a:pt x="3396615" y="1816891"/>
                </a:lnTo>
                <a:lnTo>
                  <a:pt x="3427759" y="1785747"/>
                </a:lnTo>
                <a:lnTo>
                  <a:pt x="3454335" y="1750525"/>
                </a:lnTo>
                <a:lnTo>
                  <a:pt x="3475856" y="1711711"/>
                </a:lnTo>
                <a:lnTo>
                  <a:pt x="3491832" y="1669795"/>
                </a:lnTo>
                <a:lnTo>
                  <a:pt x="3501776" y="1625265"/>
                </a:lnTo>
                <a:lnTo>
                  <a:pt x="3505200" y="1578610"/>
                </a:lnTo>
                <a:lnTo>
                  <a:pt x="3505200" y="315722"/>
                </a:lnTo>
                <a:lnTo>
                  <a:pt x="3501776" y="269066"/>
                </a:lnTo>
                <a:lnTo>
                  <a:pt x="3491832" y="224536"/>
                </a:lnTo>
                <a:lnTo>
                  <a:pt x="3475856" y="182620"/>
                </a:lnTo>
                <a:lnTo>
                  <a:pt x="3454335" y="143806"/>
                </a:lnTo>
                <a:lnTo>
                  <a:pt x="3427759" y="108584"/>
                </a:lnTo>
                <a:lnTo>
                  <a:pt x="3396615" y="77440"/>
                </a:lnTo>
                <a:lnTo>
                  <a:pt x="3361393" y="50864"/>
                </a:lnTo>
                <a:lnTo>
                  <a:pt x="3322579" y="29343"/>
                </a:lnTo>
                <a:lnTo>
                  <a:pt x="3280663" y="13367"/>
                </a:lnTo>
                <a:lnTo>
                  <a:pt x="3236133" y="3423"/>
                </a:lnTo>
                <a:lnTo>
                  <a:pt x="318947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2133600"/>
            <a:ext cx="3505200" cy="1894839"/>
          </a:xfrm>
          <a:custGeom>
            <a:avLst/>
            <a:gdLst/>
            <a:ahLst/>
            <a:cxnLst/>
            <a:rect l="l" t="t" r="r" b="b"/>
            <a:pathLst>
              <a:path w="3505200" h="1894839">
                <a:moveTo>
                  <a:pt x="0" y="315722"/>
                </a:moveTo>
                <a:lnTo>
                  <a:pt x="3423" y="269066"/>
                </a:lnTo>
                <a:lnTo>
                  <a:pt x="13367" y="224536"/>
                </a:lnTo>
                <a:lnTo>
                  <a:pt x="29343" y="182620"/>
                </a:lnTo>
                <a:lnTo>
                  <a:pt x="50864" y="143806"/>
                </a:lnTo>
                <a:lnTo>
                  <a:pt x="77440" y="108584"/>
                </a:lnTo>
                <a:lnTo>
                  <a:pt x="108584" y="77440"/>
                </a:lnTo>
                <a:lnTo>
                  <a:pt x="143806" y="50864"/>
                </a:lnTo>
                <a:lnTo>
                  <a:pt x="182620" y="29343"/>
                </a:lnTo>
                <a:lnTo>
                  <a:pt x="224536" y="13367"/>
                </a:lnTo>
                <a:lnTo>
                  <a:pt x="269066" y="3423"/>
                </a:lnTo>
                <a:lnTo>
                  <a:pt x="315722" y="0"/>
                </a:lnTo>
                <a:lnTo>
                  <a:pt x="3189478" y="0"/>
                </a:lnTo>
                <a:lnTo>
                  <a:pt x="3236133" y="3423"/>
                </a:lnTo>
                <a:lnTo>
                  <a:pt x="3280663" y="13367"/>
                </a:lnTo>
                <a:lnTo>
                  <a:pt x="3322579" y="29343"/>
                </a:lnTo>
                <a:lnTo>
                  <a:pt x="3361393" y="50864"/>
                </a:lnTo>
                <a:lnTo>
                  <a:pt x="3396615" y="77440"/>
                </a:lnTo>
                <a:lnTo>
                  <a:pt x="3427759" y="108584"/>
                </a:lnTo>
                <a:lnTo>
                  <a:pt x="3454335" y="143806"/>
                </a:lnTo>
                <a:lnTo>
                  <a:pt x="3475856" y="182620"/>
                </a:lnTo>
                <a:lnTo>
                  <a:pt x="3491832" y="224536"/>
                </a:lnTo>
                <a:lnTo>
                  <a:pt x="3501776" y="269066"/>
                </a:lnTo>
                <a:lnTo>
                  <a:pt x="3505200" y="315722"/>
                </a:lnTo>
                <a:lnTo>
                  <a:pt x="3505200" y="1578610"/>
                </a:lnTo>
                <a:lnTo>
                  <a:pt x="3501776" y="1625265"/>
                </a:lnTo>
                <a:lnTo>
                  <a:pt x="3491832" y="1669795"/>
                </a:lnTo>
                <a:lnTo>
                  <a:pt x="3475856" y="1711711"/>
                </a:lnTo>
                <a:lnTo>
                  <a:pt x="3454335" y="1750525"/>
                </a:lnTo>
                <a:lnTo>
                  <a:pt x="3427759" y="1785747"/>
                </a:lnTo>
                <a:lnTo>
                  <a:pt x="3396615" y="1816891"/>
                </a:lnTo>
                <a:lnTo>
                  <a:pt x="3361393" y="1843467"/>
                </a:lnTo>
                <a:lnTo>
                  <a:pt x="3322579" y="1864988"/>
                </a:lnTo>
                <a:lnTo>
                  <a:pt x="3280663" y="1880964"/>
                </a:lnTo>
                <a:lnTo>
                  <a:pt x="3236133" y="1890908"/>
                </a:lnTo>
                <a:lnTo>
                  <a:pt x="3189478" y="1894332"/>
                </a:lnTo>
                <a:lnTo>
                  <a:pt x="315722" y="1894332"/>
                </a:lnTo>
                <a:lnTo>
                  <a:pt x="269066" y="1890908"/>
                </a:lnTo>
                <a:lnTo>
                  <a:pt x="224536" y="1880964"/>
                </a:lnTo>
                <a:lnTo>
                  <a:pt x="182620" y="1864988"/>
                </a:lnTo>
                <a:lnTo>
                  <a:pt x="143806" y="1843467"/>
                </a:lnTo>
                <a:lnTo>
                  <a:pt x="108584" y="1816891"/>
                </a:lnTo>
                <a:lnTo>
                  <a:pt x="77440" y="1785747"/>
                </a:lnTo>
                <a:lnTo>
                  <a:pt x="50864" y="1750525"/>
                </a:lnTo>
                <a:lnTo>
                  <a:pt x="29343" y="1711711"/>
                </a:lnTo>
                <a:lnTo>
                  <a:pt x="13367" y="1669795"/>
                </a:lnTo>
                <a:lnTo>
                  <a:pt x="3423" y="1625265"/>
                </a:lnTo>
                <a:lnTo>
                  <a:pt x="0" y="1578610"/>
                </a:lnTo>
                <a:lnTo>
                  <a:pt x="0" y="3157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280949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28978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28978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26" y="3041026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9561" y="3042392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6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304239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1" y="3042392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6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561" y="3046781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4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4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4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4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4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4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4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3660" y="3114294"/>
            <a:ext cx="144145" cy="2743835"/>
          </a:xfrm>
          <a:custGeom>
            <a:avLst/>
            <a:gdLst/>
            <a:ahLst/>
            <a:cxnLst/>
            <a:rect l="l" t="t" r="r" b="b"/>
            <a:pathLst>
              <a:path w="144145" h="2743835">
                <a:moveTo>
                  <a:pt x="13896" y="2599628"/>
                </a:moveTo>
                <a:lnTo>
                  <a:pt x="7893" y="2601683"/>
                </a:lnTo>
                <a:lnTo>
                  <a:pt x="3087" y="2605904"/>
                </a:lnTo>
                <a:lnTo>
                  <a:pt x="400" y="2611429"/>
                </a:lnTo>
                <a:lnTo>
                  <a:pt x="0" y="2617551"/>
                </a:lnTo>
                <a:lnTo>
                  <a:pt x="2051" y="2623566"/>
                </a:lnTo>
                <a:lnTo>
                  <a:pt x="71901" y="2743276"/>
                </a:lnTo>
                <a:lnTo>
                  <a:pt x="90435" y="2711513"/>
                </a:lnTo>
                <a:lnTo>
                  <a:pt x="55899" y="2711513"/>
                </a:lnTo>
                <a:lnTo>
                  <a:pt x="55899" y="2652286"/>
                </a:lnTo>
                <a:lnTo>
                  <a:pt x="29737" y="2607436"/>
                </a:lnTo>
                <a:lnTo>
                  <a:pt x="25521" y="2602691"/>
                </a:lnTo>
                <a:lnTo>
                  <a:pt x="20006" y="2600026"/>
                </a:lnTo>
                <a:lnTo>
                  <a:pt x="13896" y="2599628"/>
                </a:lnTo>
                <a:close/>
              </a:path>
              <a:path w="144145" h="2743835">
                <a:moveTo>
                  <a:pt x="55899" y="2652286"/>
                </a:moveTo>
                <a:lnTo>
                  <a:pt x="55899" y="2711513"/>
                </a:lnTo>
                <a:lnTo>
                  <a:pt x="87903" y="2711513"/>
                </a:lnTo>
                <a:lnTo>
                  <a:pt x="87903" y="2703448"/>
                </a:lnTo>
                <a:lnTo>
                  <a:pt x="58058" y="2703448"/>
                </a:lnTo>
                <a:lnTo>
                  <a:pt x="71901" y="2679718"/>
                </a:lnTo>
                <a:lnTo>
                  <a:pt x="55899" y="2652286"/>
                </a:lnTo>
                <a:close/>
              </a:path>
              <a:path w="144145" h="2743835">
                <a:moveTo>
                  <a:pt x="129907" y="2599628"/>
                </a:moveTo>
                <a:lnTo>
                  <a:pt x="123797" y="2600026"/>
                </a:lnTo>
                <a:lnTo>
                  <a:pt x="118282" y="2602691"/>
                </a:lnTo>
                <a:lnTo>
                  <a:pt x="114065" y="2607436"/>
                </a:lnTo>
                <a:lnTo>
                  <a:pt x="87903" y="2652286"/>
                </a:lnTo>
                <a:lnTo>
                  <a:pt x="87903" y="2711513"/>
                </a:lnTo>
                <a:lnTo>
                  <a:pt x="90435" y="2711513"/>
                </a:lnTo>
                <a:lnTo>
                  <a:pt x="141751" y="2623566"/>
                </a:lnTo>
                <a:lnTo>
                  <a:pt x="143803" y="2617551"/>
                </a:lnTo>
                <a:lnTo>
                  <a:pt x="143402" y="2611429"/>
                </a:lnTo>
                <a:lnTo>
                  <a:pt x="140716" y="2605904"/>
                </a:lnTo>
                <a:lnTo>
                  <a:pt x="135909" y="2601683"/>
                </a:lnTo>
                <a:lnTo>
                  <a:pt x="129907" y="2599628"/>
                </a:lnTo>
                <a:close/>
              </a:path>
              <a:path w="144145" h="2743835">
                <a:moveTo>
                  <a:pt x="71901" y="2679718"/>
                </a:moveTo>
                <a:lnTo>
                  <a:pt x="58058" y="2703448"/>
                </a:lnTo>
                <a:lnTo>
                  <a:pt x="85744" y="2703448"/>
                </a:lnTo>
                <a:lnTo>
                  <a:pt x="71901" y="2679718"/>
                </a:lnTo>
                <a:close/>
              </a:path>
              <a:path w="144145" h="2743835">
                <a:moveTo>
                  <a:pt x="87903" y="2652286"/>
                </a:moveTo>
                <a:lnTo>
                  <a:pt x="71901" y="2679718"/>
                </a:lnTo>
                <a:lnTo>
                  <a:pt x="85744" y="2703448"/>
                </a:lnTo>
                <a:lnTo>
                  <a:pt x="87903" y="2703448"/>
                </a:lnTo>
                <a:lnTo>
                  <a:pt x="87903" y="2652286"/>
                </a:lnTo>
                <a:close/>
              </a:path>
              <a:path w="144145" h="2743835">
                <a:moveTo>
                  <a:pt x="87903" y="0"/>
                </a:moveTo>
                <a:lnTo>
                  <a:pt x="55899" y="0"/>
                </a:lnTo>
                <a:lnTo>
                  <a:pt x="55899" y="2652286"/>
                </a:lnTo>
                <a:lnTo>
                  <a:pt x="71901" y="2679718"/>
                </a:lnTo>
                <a:lnTo>
                  <a:pt x="87903" y="2652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7834" y="5785614"/>
            <a:ext cx="3658235" cy="144145"/>
          </a:xfrm>
          <a:custGeom>
            <a:avLst/>
            <a:gdLst/>
            <a:ahLst/>
            <a:cxnLst/>
            <a:rect l="l" t="t" r="r" b="b"/>
            <a:pathLst>
              <a:path w="3658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658234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658234" h="144145">
                <a:moveTo>
                  <a:pt x="3657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657726" y="87881"/>
                </a:lnTo>
                <a:lnTo>
                  <a:pt x="3657726" y="55877"/>
                </a:lnTo>
                <a:close/>
              </a:path>
              <a:path w="3658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658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658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4034" y="4566392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2860" y="3418966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5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90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90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5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8"/>
                </a:lnTo>
                <a:lnTo>
                  <a:pt x="87903" y="39878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8"/>
                </a:moveTo>
                <a:lnTo>
                  <a:pt x="85744" y="39878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8"/>
                </a:lnTo>
                <a:close/>
              </a:path>
              <a:path w="144144" h="1219835">
                <a:moveTo>
                  <a:pt x="85744" y="39878"/>
                </a:moveTo>
                <a:lnTo>
                  <a:pt x="58058" y="39878"/>
                </a:lnTo>
                <a:lnTo>
                  <a:pt x="71901" y="63608"/>
                </a:lnTo>
                <a:lnTo>
                  <a:pt x="85744" y="39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635" y="4566392"/>
            <a:ext cx="2210435" cy="144145"/>
          </a:xfrm>
          <a:custGeom>
            <a:avLst/>
            <a:gdLst/>
            <a:ahLst/>
            <a:cxnLst/>
            <a:rect l="l" t="t" r="r" b="b"/>
            <a:pathLst>
              <a:path w="2210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6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2210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2210435" h="144145">
                <a:moveTo>
                  <a:pt x="2209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2209927" y="87903"/>
                </a:lnTo>
                <a:lnTo>
                  <a:pt x="2209927" y="55899"/>
                </a:lnTo>
                <a:close/>
              </a:path>
              <a:path w="22104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22104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22104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4293" y="5785614"/>
            <a:ext cx="2985135" cy="144145"/>
          </a:xfrm>
          <a:custGeom>
            <a:avLst/>
            <a:gdLst/>
            <a:ahLst/>
            <a:cxnLst/>
            <a:rect l="l" t="t" r="r" b="b"/>
            <a:pathLst>
              <a:path w="2985135" h="144145">
                <a:moveTo>
                  <a:pt x="125724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24" y="143759"/>
                </a:lnTo>
                <a:lnTo>
                  <a:pt x="131846" y="143361"/>
                </a:lnTo>
                <a:lnTo>
                  <a:pt x="137371" y="140696"/>
                </a:lnTo>
                <a:lnTo>
                  <a:pt x="141592" y="135951"/>
                </a:lnTo>
                <a:lnTo>
                  <a:pt x="143647" y="129937"/>
                </a:lnTo>
                <a:lnTo>
                  <a:pt x="143249" y="123814"/>
                </a:lnTo>
                <a:lnTo>
                  <a:pt x="140585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85" y="25469"/>
                </a:lnTo>
                <a:lnTo>
                  <a:pt x="143249" y="19944"/>
                </a:lnTo>
                <a:lnTo>
                  <a:pt x="143647" y="13822"/>
                </a:lnTo>
                <a:lnTo>
                  <a:pt x="141592" y="7808"/>
                </a:lnTo>
                <a:lnTo>
                  <a:pt x="137371" y="3062"/>
                </a:lnTo>
                <a:lnTo>
                  <a:pt x="131846" y="397"/>
                </a:lnTo>
                <a:lnTo>
                  <a:pt x="125724" y="0"/>
                </a:lnTo>
                <a:close/>
              </a:path>
              <a:path w="29851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985135" h="144145">
                <a:moveTo>
                  <a:pt x="29845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984576" y="87881"/>
                </a:lnTo>
                <a:lnTo>
                  <a:pt x="2984576" y="55877"/>
                </a:lnTo>
                <a:close/>
              </a:path>
              <a:path w="29851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9851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9851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537" y="3418966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72219" y="63576"/>
                </a:moveTo>
                <a:lnTo>
                  <a:pt x="56056" y="90932"/>
                </a:lnTo>
                <a:lnTo>
                  <a:pt x="43830" y="2438438"/>
                </a:lnTo>
                <a:lnTo>
                  <a:pt x="75834" y="2438615"/>
                </a:lnTo>
                <a:lnTo>
                  <a:pt x="87913" y="119380"/>
                </a:lnTo>
                <a:lnTo>
                  <a:pt x="87973" y="90932"/>
                </a:lnTo>
                <a:lnTo>
                  <a:pt x="72219" y="63576"/>
                </a:lnTo>
                <a:close/>
              </a:path>
              <a:path w="144145" h="2439035">
                <a:moveTo>
                  <a:pt x="90820" y="31750"/>
                </a:moveTo>
                <a:lnTo>
                  <a:pt x="56365" y="31750"/>
                </a:lnTo>
                <a:lnTo>
                  <a:pt x="88369" y="31877"/>
                </a:lnTo>
                <a:lnTo>
                  <a:pt x="88060" y="91083"/>
                </a:lnTo>
                <a:lnTo>
                  <a:pt x="114010" y="136144"/>
                </a:lnTo>
                <a:lnTo>
                  <a:pt x="118207" y="140896"/>
                </a:lnTo>
                <a:lnTo>
                  <a:pt x="123719" y="143589"/>
                </a:lnTo>
                <a:lnTo>
                  <a:pt x="129841" y="144019"/>
                </a:lnTo>
                <a:lnTo>
                  <a:pt x="135867" y="141986"/>
                </a:lnTo>
                <a:lnTo>
                  <a:pt x="140636" y="137769"/>
                </a:lnTo>
                <a:lnTo>
                  <a:pt x="143330" y="132254"/>
                </a:lnTo>
                <a:lnTo>
                  <a:pt x="143759" y="126144"/>
                </a:lnTo>
                <a:lnTo>
                  <a:pt x="141734" y="120142"/>
                </a:lnTo>
                <a:lnTo>
                  <a:pt x="90820" y="31750"/>
                </a:lnTo>
                <a:close/>
              </a:path>
              <a:path w="144145" h="2439035">
                <a:moveTo>
                  <a:pt x="72532" y="0"/>
                </a:moveTo>
                <a:lnTo>
                  <a:pt x="2085" y="119380"/>
                </a:lnTo>
                <a:lnTo>
                  <a:pt x="0" y="125384"/>
                </a:lnTo>
                <a:lnTo>
                  <a:pt x="366" y="131508"/>
                </a:lnTo>
                <a:lnTo>
                  <a:pt x="3001" y="137060"/>
                </a:lnTo>
                <a:lnTo>
                  <a:pt x="7724" y="141350"/>
                </a:lnTo>
                <a:lnTo>
                  <a:pt x="13726" y="143404"/>
                </a:lnTo>
                <a:lnTo>
                  <a:pt x="19851" y="143017"/>
                </a:lnTo>
                <a:lnTo>
                  <a:pt x="25392" y="140368"/>
                </a:lnTo>
                <a:lnTo>
                  <a:pt x="29644" y="135636"/>
                </a:lnTo>
                <a:lnTo>
                  <a:pt x="56056" y="90932"/>
                </a:lnTo>
                <a:lnTo>
                  <a:pt x="56365" y="31750"/>
                </a:lnTo>
                <a:lnTo>
                  <a:pt x="90820" y="31750"/>
                </a:lnTo>
                <a:lnTo>
                  <a:pt x="72532" y="0"/>
                </a:lnTo>
                <a:close/>
              </a:path>
              <a:path w="144145" h="2439035">
                <a:moveTo>
                  <a:pt x="88328" y="39750"/>
                </a:moveTo>
                <a:lnTo>
                  <a:pt x="58498" y="39750"/>
                </a:lnTo>
                <a:lnTo>
                  <a:pt x="86146" y="40005"/>
                </a:lnTo>
                <a:lnTo>
                  <a:pt x="72219" y="63576"/>
                </a:lnTo>
                <a:lnTo>
                  <a:pt x="88060" y="91083"/>
                </a:lnTo>
                <a:lnTo>
                  <a:pt x="88328" y="39750"/>
                </a:lnTo>
                <a:close/>
              </a:path>
              <a:path w="144145" h="2439035">
                <a:moveTo>
                  <a:pt x="56365" y="31750"/>
                </a:moveTo>
                <a:lnTo>
                  <a:pt x="56056" y="90932"/>
                </a:lnTo>
                <a:lnTo>
                  <a:pt x="72219" y="63576"/>
                </a:lnTo>
                <a:lnTo>
                  <a:pt x="58498" y="39750"/>
                </a:lnTo>
                <a:lnTo>
                  <a:pt x="88328" y="39750"/>
                </a:lnTo>
                <a:lnTo>
                  <a:pt x="88369" y="31877"/>
                </a:lnTo>
                <a:lnTo>
                  <a:pt x="56365" y="31750"/>
                </a:lnTo>
                <a:close/>
              </a:path>
              <a:path w="144145" h="2439035">
                <a:moveTo>
                  <a:pt x="58498" y="39750"/>
                </a:moveTo>
                <a:lnTo>
                  <a:pt x="72219" y="63576"/>
                </a:lnTo>
                <a:lnTo>
                  <a:pt x="86146" y="40005"/>
                </a:lnTo>
                <a:lnTo>
                  <a:pt x="58498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03081" y="2688082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8003" y="2683255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1403" y="3373882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6260" y="3114294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6"/>
                </a:lnTo>
                <a:lnTo>
                  <a:pt x="90419" y="1492376"/>
                </a:lnTo>
                <a:lnTo>
                  <a:pt x="55899" y="1492376"/>
                </a:lnTo>
                <a:lnTo>
                  <a:pt x="55899" y="1433086"/>
                </a:lnTo>
                <a:lnTo>
                  <a:pt x="29737" y="1388236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376"/>
                </a:lnTo>
                <a:lnTo>
                  <a:pt x="87903" y="1492376"/>
                </a:lnTo>
                <a:lnTo>
                  <a:pt x="87903" y="1484248"/>
                </a:lnTo>
                <a:lnTo>
                  <a:pt x="58058" y="1484248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6"/>
                </a:lnTo>
                <a:lnTo>
                  <a:pt x="87903" y="1433086"/>
                </a:lnTo>
                <a:lnTo>
                  <a:pt x="87903" y="1492376"/>
                </a:lnTo>
                <a:lnTo>
                  <a:pt x="90419" y="1492376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8"/>
                </a:lnTo>
                <a:lnTo>
                  <a:pt x="85744" y="1484248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8"/>
                </a:lnTo>
                <a:lnTo>
                  <a:pt x="87903" y="1484248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72761" y="2809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3961" y="2809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4561" y="43334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8361" y="555269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3954" y="280949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869" y="28978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799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3869" y="2897885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799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2300" y="261132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5700" y="330263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1031" y="3044636"/>
            <a:ext cx="235356" cy="14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40" y="32438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6939" y="10985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06014" y="1098550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25314" y="3168213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311" y="0"/>
                </a:lnTo>
              </a:path>
            </a:pathLst>
          </a:custGeom>
          <a:ln w="15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86761" y="2504694"/>
            <a:ext cx="1676400" cy="1228725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1710"/>
              </a:spcBef>
            </a:pPr>
            <a:r>
              <a:rPr sz="2550" i="1" spc="204" dirty="0">
                <a:latin typeface="Times New Roman"/>
                <a:cs typeface="Times New Roman"/>
              </a:rPr>
              <a:t>G</a:t>
            </a:r>
            <a:r>
              <a:rPr sz="2550" spc="204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550" spc="245" dirty="0">
                <a:latin typeface="Times New Roman"/>
                <a:cs typeface="Times New Roman"/>
              </a:rPr>
              <a:t>1</a:t>
            </a:r>
            <a:r>
              <a:rPr sz="2550" spc="-350" dirty="0">
                <a:latin typeface="Times New Roman"/>
                <a:cs typeface="Times New Roman"/>
              </a:rPr>
              <a:t> </a:t>
            </a:r>
            <a:r>
              <a:rPr sz="2550" spc="270" dirty="0">
                <a:latin typeface="Symbol"/>
                <a:cs typeface="Symbol"/>
              </a:rPr>
              <a:t>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spc="240" dirty="0">
                <a:latin typeface="Times New Roman"/>
                <a:cs typeface="Times New Roman"/>
              </a:rPr>
              <a:t>G</a:t>
            </a:r>
            <a:r>
              <a:rPr sz="2550" spc="240" dirty="0">
                <a:latin typeface="Times New Roman"/>
                <a:cs typeface="Times New Roman"/>
              </a:rPr>
              <a:t>1</a:t>
            </a:r>
            <a:r>
              <a:rPr sz="2550" i="1" spc="240" dirty="0">
                <a:latin typeface="Times New Roman"/>
                <a:cs typeface="Times New Roman"/>
              </a:rPr>
              <a:t>H</a:t>
            </a:r>
            <a:r>
              <a:rPr sz="2550" spc="2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6903" y="1905000"/>
            <a:ext cx="5035550" cy="3276600"/>
          </a:xfrm>
          <a:custGeom>
            <a:avLst/>
            <a:gdLst/>
            <a:ahLst/>
            <a:cxnLst/>
            <a:rect l="l" t="t" r="r" b="b"/>
            <a:pathLst>
              <a:path w="5035550" h="3276600">
                <a:moveTo>
                  <a:pt x="4489196" y="0"/>
                </a:moveTo>
                <a:lnTo>
                  <a:pt x="546100" y="0"/>
                </a:lnTo>
                <a:lnTo>
                  <a:pt x="498977" y="2004"/>
                </a:lnTo>
                <a:lnTo>
                  <a:pt x="452968" y="7908"/>
                </a:lnTo>
                <a:lnTo>
                  <a:pt x="408236" y="17547"/>
                </a:lnTo>
                <a:lnTo>
                  <a:pt x="364946" y="30758"/>
                </a:lnTo>
                <a:lnTo>
                  <a:pt x="323262" y="47377"/>
                </a:lnTo>
                <a:lnTo>
                  <a:pt x="283346" y="67240"/>
                </a:lnTo>
                <a:lnTo>
                  <a:pt x="245364" y="90183"/>
                </a:lnTo>
                <a:lnTo>
                  <a:pt x="209478" y="116042"/>
                </a:lnTo>
                <a:lnTo>
                  <a:pt x="175853" y="144653"/>
                </a:lnTo>
                <a:lnTo>
                  <a:pt x="144653" y="175853"/>
                </a:lnTo>
                <a:lnTo>
                  <a:pt x="116042" y="209478"/>
                </a:lnTo>
                <a:lnTo>
                  <a:pt x="90183" y="245364"/>
                </a:lnTo>
                <a:lnTo>
                  <a:pt x="67240" y="283346"/>
                </a:lnTo>
                <a:lnTo>
                  <a:pt x="47377" y="323262"/>
                </a:lnTo>
                <a:lnTo>
                  <a:pt x="30758" y="364946"/>
                </a:lnTo>
                <a:lnTo>
                  <a:pt x="17547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500"/>
                </a:lnTo>
                <a:lnTo>
                  <a:pt x="2004" y="2777622"/>
                </a:lnTo>
                <a:lnTo>
                  <a:pt x="7908" y="2823631"/>
                </a:lnTo>
                <a:lnTo>
                  <a:pt x="17547" y="2868363"/>
                </a:lnTo>
                <a:lnTo>
                  <a:pt x="30758" y="2911653"/>
                </a:lnTo>
                <a:lnTo>
                  <a:pt x="47377" y="2953337"/>
                </a:lnTo>
                <a:lnTo>
                  <a:pt x="67240" y="2993253"/>
                </a:lnTo>
                <a:lnTo>
                  <a:pt x="90183" y="3031235"/>
                </a:lnTo>
                <a:lnTo>
                  <a:pt x="116042" y="3067121"/>
                </a:lnTo>
                <a:lnTo>
                  <a:pt x="144653" y="3100746"/>
                </a:lnTo>
                <a:lnTo>
                  <a:pt x="175853" y="3131946"/>
                </a:lnTo>
                <a:lnTo>
                  <a:pt x="209478" y="3160557"/>
                </a:lnTo>
                <a:lnTo>
                  <a:pt x="245364" y="3186416"/>
                </a:lnTo>
                <a:lnTo>
                  <a:pt x="283346" y="3209359"/>
                </a:lnTo>
                <a:lnTo>
                  <a:pt x="323262" y="3229222"/>
                </a:lnTo>
                <a:lnTo>
                  <a:pt x="364946" y="3245841"/>
                </a:lnTo>
                <a:lnTo>
                  <a:pt x="408236" y="3259052"/>
                </a:lnTo>
                <a:lnTo>
                  <a:pt x="452968" y="3268691"/>
                </a:lnTo>
                <a:lnTo>
                  <a:pt x="498977" y="3274595"/>
                </a:lnTo>
                <a:lnTo>
                  <a:pt x="546100" y="3276600"/>
                </a:lnTo>
                <a:lnTo>
                  <a:pt x="4489196" y="3276600"/>
                </a:lnTo>
                <a:lnTo>
                  <a:pt x="4536318" y="3274595"/>
                </a:lnTo>
                <a:lnTo>
                  <a:pt x="4582327" y="3268691"/>
                </a:lnTo>
                <a:lnTo>
                  <a:pt x="4627059" y="3259052"/>
                </a:lnTo>
                <a:lnTo>
                  <a:pt x="4670349" y="3245841"/>
                </a:lnTo>
                <a:lnTo>
                  <a:pt x="4712033" y="3229222"/>
                </a:lnTo>
                <a:lnTo>
                  <a:pt x="4751949" y="3209359"/>
                </a:lnTo>
                <a:lnTo>
                  <a:pt x="4789931" y="3186416"/>
                </a:lnTo>
                <a:lnTo>
                  <a:pt x="4825817" y="3160557"/>
                </a:lnTo>
                <a:lnTo>
                  <a:pt x="4859442" y="3131946"/>
                </a:lnTo>
                <a:lnTo>
                  <a:pt x="4890642" y="3100746"/>
                </a:lnTo>
                <a:lnTo>
                  <a:pt x="4919253" y="3067121"/>
                </a:lnTo>
                <a:lnTo>
                  <a:pt x="4945112" y="3031235"/>
                </a:lnTo>
                <a:lnTo>
                  <a:pt x="4968055" y="2993253"/>
                </a:lnTo>
                <a:lnTo>
                  <a:pt x="4987918" y="2953337"/>
                </a:lnTo>
                <a:lnTo>
                  <a:pt x="5004537" y="2911653"/>
                </a:lnTo>
                <a:lnTo>
                  <a:pt x="5017748" y="2868363"/>
                </a:lnTo>
                <a:lnTo>
                  <a:pt x="5027387" y="2823631"/>
                </a:lnTo>
                <a:lnTo>
                  <a:pt x="5033291" y="2777622"/>
                </a:lnTo>
                <a:lnTo>
                  <a:pt x="5035296" y="2730500"/>
                </a:lnTo>
                <a:lnTo>
                  <a:pt x="5035296" y="546100"/>
                </a:lnTo>
                <a:lnTo>
                  <a:pt x="5033291" y="498977"/>
                </a:lnTo>
                <a:lnTo>
                  <a:pt x="5027387" y="452968"/>
                </a:lnTo>
                <a:lnTo>
                  <a:pt x="5017748" y="408236"/>
                </a:lnTo>
                <a:lnTo>
                  <a:pt x="5004537" y="364946"/>
                </a:lnTo>
                <a:lnTo>
                  <a:pt x="4987918" y="323262"/>
                </a:lnTo>
                <a:lnTo>
                  <a:pt x="4968055" y="283346"/>
                </a:lnTo>
                <a:lnTo>
                  <a:pt x="4945112" y="245364"/>
                </a:lnTo>
                <a:lnTo>
                  <a:pt x="4919253" y="209478"/>
                </a:lnTo>
                <a:lnTo>
                  <a:pt x="4890642" y="175853"/>
                </a:lnTo>
                <a:lnTo>
                  <a:pt x="4859442" y="144653"/>
                </a:lnTo>
                <a:lnTo>
                  <a:pt x="4825817" y="116042"/>
                </a:lnTo>
                <a:lnTo>
                  <a:pt x="4789931" y="90183"/>
                </a:lnTo>
                <a:lnTo>
                  <a:pt x="4751949" y="67240"/>
                </a:lnTo>
                <a:lnTo>
                  <a:pt x="4712033" y="47377"/>
                </a:lnTo>
                <a:lnTo>
                  <a:pt x="4670349" y="30758"/>
                </a:lnTo>
                <a:lnTo>
                  <a:pt x="4627059" y="17547"/>
                </a:lnTo>
                <a:lnTo>
                  <a:pt x="4582327" y="7908"/>
                </a:lnTo>
                <a:lnTo>
                  <a:pt x="4536318" y="2004"/>
                </a:lnTo>
                <a:lnTo>
                  <a:pt x="44891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6903" y="1905000"/>
            <a:ext cx="5035550" cy="3276600"/>
          </a:xfrm>
          <a:custGeom>
            <a:avLst/>
            <a:gdLst/>
            <a:ahLst/>
            <a:cxnLst/>
            <a:rect l="l" t="t" r="r" b="b"/>
            <a:pathLst>
              <a:path w="5035550" h="3276600">
                <a:moveTo>
                  <a:pt x="0" y="546100"/>
                </a:moveTo>
                <a:lnTo>
                  <a:pt x="2004" y="498977"/>
                </a:lnTo>
                <a:lnTo>
                  <a:pt x="7908" y="452968"/>
                </a:lnTo>
                <a:lnTo>
                  <a:pt x="17547" y="408236"/>
                </a:lnTo>
                <a:lnTo>
                  <a:pt x="30758" y="364946"/>
                </a:lnTo>
                <a:lnTo>
                  <a:pt x="47377" y="323262"/>
                </a:lnTo>
                <a:lnTo>
                  <a:pt x="67240" y="283346"/>
                </a:lnTo>
                <a:lnTo>
                  <a:pt x="90183" y="245364"/>
                </a:lnTo>
                <a:lnTo>
                  <a:pt x="116042" y="209478"/>
                </a:lnTo>
                <a:lnTo>
                  <a:pt x="144653" y="175853"/>
                </a:lnTo>
                <a:lnTo>
                  <a:pt x="175853" y="144653"/>
                </a:lnTo>
                <a:lnTo>
                  <a:pt x="209478" y="116042"/>
                </a:lnTo>
                <a:lnTo>
                  <a:pt x="245364" y="90183"/>
                </a:lnTo>
                <a:lnTo>
                  <a:pt x="283346" y="67240"/>
                </a:lnTo>
                <a:lnTo>
                  <a:pt x="323262" y="47377"/>
                </a:lnTo>
                <a:lnTo>
                  <a:pt x="364946" y="30758"/>
                </a:lnTo>
                <a:lnTo>
                  <a:pt x="408236" y="17547"/>
                </a:lnTo>
                <a:lnTo>
                  <a:pt x="452968" y="7908"/>
                </a:lnTo>
                <a:lnTo>
                  <a:pt x="498977" y="2004"/>
                </a:lnTo>
                <a:lnTo>
                  <a:pt x="546100" y="0"/>
                </a:lnTo>
                <a:lnTo>
                  <a:pt x="4489196" y="0"/>
                </a:lnTo>
                <a:lnTo>
                  <a:pt x="4536318" y="2004"/>
                </a:lnTo>
                <a:lnTo>
                  <a:pt x="4582327" y="7908"/>
                </a:lnTo>
                <a:lnTo>
                  <a:pt x="4627059" y="17547"/>
                </a:lnTo>
                <a:lnTo>
                  <a:pt x="4670349" y="30758"/>
                </a:lnTo>
                <a:lnTo>
                  <a:pt x="4712033" y="47377"/>
                </a:lnTo>
                <a:lnTo>
                  <a:pt x="4751949" y="67240"/>
                </a:lnTo>
                <a:lnTo>
                  <a:pt x="4789931" y="90183"/>
                </a:lnTo>
                <a:lnTo>
                  <a:pt x="4825817" y="116042"/>
                </a:lnTo>
                <a:lnTo>
                  <a:pt x="4859442" y="144653"/>
                </a:lnTo>
                <a:lnTo>
                  <a:pt x="4890642" y="175853"/>
                </a:lnTo>
                <a:lnTo>
                  <a:pt x="4919253" y="209478"/>
                </a:lnTo>
                <a:lnTo>
                  <a:pt x="4945112" y="245364"/>
                </a:lnTo>
                <a:lnTo>
                  <a:pt x="4968055" y="283346"/>
                </a:lnTo>
                <a:lnTo>
                  <a:pt x="4987918" y="323262"/>
                </a:lnTo>
                <a:lnTo>
                  <a:pt x="5004537" y="364946"/>
                </a:lnTo>
                <a:lnTo>
                  <a:pt x="5017748" y="408236"/>
                </a:lnTo>
                <a:lnTo>
                  <a:pt x="5027387" y="452968"/>
                </a:lnTo>
                <a:lnTo>
                  <a:pt x="5033291" y="498977"/>
                </a:lnTo>
                <a:lnTo>
                  <a:pt x="5035296" y="546100"/>
                </a:lnTo>
                <a:lnTo>
                  <a:pt x="5035296" y="2730500"/>
                </a:lnTo>
                <a:lnTo>
                  <a:pt x="5033291" y="2777622"/>
                </a:lnTo>
                <a:lnTo>
                  <a:pt x="5027387" y="2823631"/>
                </a:lnTo>
                <a:lnTo>
                  <a:pt x="5017748" y="2868363"/>
                </a:lnTo>
                <a:lnTo>
                  <a:pt x="5004537" y="2911653"/>
                </a:lnTo>
                <a:lnTo>
                  <a:pt x="4987918" y="2953337"/>
                </a:lnTo>
                <a:lnTo>
                  <a:pt x="4968055" y="2993253"/>
                </a:lnTo>
                <a:lnTo>
                  <a:pt x="4945112" y="3031235"/>
                </a:lnTo>
                <a:lnTo>
                  <a:pt x="4919253" y="3067121"/>
                </a:lnTo>
                <a:lnTo>
                  <a:pt x="4890642" y="3100746"/>
                </a:lnTo>
                <a:lnTo>
                  <a:pt x="4859442" y="3131946"/>
                </a:lnTo>
                <a:lnTo>
                  <a:pt x="4825817" y="3160557"/>
                </a:lnTo>
                <a:lnTo>
                  <a:pt x="4789931" y="3186416"/>
                </a:lnTo>
                <a:lnTo>
                  <a:pt x="4751949" y="3209359"/>
                </a:lnTo>
                <a:lnTo>
                  <a:pt x="4712033" y="3229222"/>
                </a:lnTo>
                <a:lnTo>
                  <a:pt x="4670349" y="3245841"/>
                </a:lnTo>
                <a:lnTo>
                  <a:pt x="4627059" y="3259052"/>
                </a:lnTo>
                <a:lnTo>
                  <a:pt x="4582327" y="3268691"/>
                </a:lnTo>
                <a:lnTo>
                  <a:pt x="4536318" y="3274595"/>
                </a:lnTo>
                <a:lnTo>
                  <a:pt x="4489196" y="3276600"/>
                </a:lnTo>
                <a:lnTo>
                  <a:pt x="546100" y="3276600"/>
                </a:lnTo>
                <a:lnTo>
                  <a:pt x="498977" y="3274595"/>
                </a:lnTo>
                <a:lnTo>
                  <a:pt x="452968" y="3268691"/>
                </a:lnTo>
                <a:lnTo>
                  <a:pt x="408236" y="3259052"/>
                </a:lnTo>
                <a:lnTo>
                  <a:pt x="364946" y="3245841"/>
                </a:lnTo>
                <a:lnTo>
                  <a:pt x="323262" y="3229222"/>
                </a:lnTo>
                <a:lnTo>
                  <a:pt x="283346" y="3209359"/>
                </a:lnTo>
                <a:lnTo>
                  <a:pt x="245364" y="3186416"/>
                </a:lnTo>
                <a:lnTo>
                  <a:pt x="209478" y="3160557"/>
                </a:lnTo>
                <a:lnTo>
                  <a:pt x="175853" y="3131946"/>
                </a:lnTo>
                <a:lnTo>
                  <a:pt x="144653" y="3100746"/>
                </a:lnTo>
                <a:lnTo>
                  <a:pt x="116042" y="3067121"/>
                </a:lnTo>
                <a:lnTo>
                  <a:pt x="90183" y="3031235"/>
                </a:lnTo>
                <a:lnTo>
                  <a:pt x="67240" y="2993253"/>
                </a:lnTo>
                <a:lnTo>
                  <a:pt x="47377" y="2953337"/>
                </a:lnTo>
                <a:lnTo>
                  <a:pt x="30758" y="2911653"/>
                </a:lnTo>
                <a:lnTo>
                  <a:pt x="17547" y="2868363"/>
                </a:lnTo>
                <a:lnTo>
                  <a:pt x="7908" y="2823631"/>
                </a:lnTo>
                <a:lnTo>
                  <a:pt x="2004" y="2777622"/>
                </a:lnTo>
                <a:lnTo>
                  <a:pt x="0" y="2730500"/>
                </a:lnTo>
                <a:lnTo>
                  <a:pt x="0" y="546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6161" y="2820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4553" y="29085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553" y="29085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426" y="30516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4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6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2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4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4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69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0" y="2147"/>
                </a:lnTo>
                <a:lnTo>
                  <a:pt x="250130" y="0"/>
                </a:lnTo>
                <a:close/>
              </a:path>
              <a:path w="375284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4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4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4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69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761" y="30530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4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4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4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4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4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4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8561" y="30530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4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4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4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4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4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4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761" y="30574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4">
                <a:moveTo>
                  <a:pt x="1432990" y="88026"/>
                </a:moveTo>
                <a:lnTo>
                  <a:pt x="1388110" y="113994"/>
                </a:lnTo>
                <a:lnTo>
                  <a:pt x="1383357" y="118213"/>
                </a:lnTo>
                <a:lnTo>
                  <a:pt x="1380664" y="123741"/>
                </a:lnTo>
                <a:lnTo>
                  <a:pt x="1380234" y="129889"/>
                </a:lnTo>
                <a:lnTo>
                  <a:pt x="1382268" y="135965"/>
                </a:lnTo>
                <a:lnTo>
                  <a:pt x="1386484" y="140698"/>
                </a:lnTo>
                <a:lnTo>
                  <a:pt x="1391999" y="143347"/>
                </a:lnTo>
                <a:lnTo>
                  <a:pt x="1398109" y="143734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4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4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4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4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4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4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9860" y="3124961"/>
            <a:ext cx="144145" cy="2743835"/>
          </a:xfrm>
          <a:custGeom>
            <a:avLst/>
            <a:gdLst/>
            <a:ahLst/>
            <a:cxnLst/>
            <a:rect l="l" t="t" r="r" b="b"/>
            <a:pathLst>
              <a:path w="144145" h="2743835">
                <a:moveTo>
                  <a:pt x="13896" y="2599628"/>
                </a:moveTo>
                <a:lnTo>
                  <a:pt x="7893" y="2601683"/>
                </a:lnTo>
                <a:lnTo>
                  <a:pt x="3087" y="2605904"/>
                </a:lnTo>
                <a:lnTo>
                  <a:pt x="400" y="2611429"/>
                </a:lnTo>
                <a:lnTo>
                  <a:pt x="0" y="2617551"/>
                </a:lnTo>
                <a:lnTo>
                  <a:pt x="2051" y="2623566"/>
                </a:lnTo>
                <a:lnTo>
                  <a:pt x="71901" y="2743276"/>
                </a:lnTo>
                <a:lnTo>
                  <a:pt x="90435" y="2711513"/>
                </a:lnTo>
                <a:lnTo>
                  <a:pt x="55899" y="2711513"/>
                </a:lnTo>
                <a:lnTo>
                  <a:pt x="55899" y="2652286"/>
                </a:lnTo>
                <a:lnTo>
                  <a:pt x="29737" y="2607437"/>
                </a:lnTo>
                <a:lnTo>
                  <a:pt x="25521" y="2602691"/>
                </a:lnTo>
                <a:lnTo>
                  <a:pt x="20006" y="2600026"/>
                </a:lnTo>
                <a:lnTo>
                  <a:pt x="13896" y="2599628"/>
                </a:lnTo>
                <a:close/>
              </a:path>
              <a:path w="144145" h="2743835">
                <a:moveTo>
                  <a:pt x="55899" y="2652286"/>
                </a:moveTo>
                <a:lnTo>
                  <a:pt x="55899" y="2711513"/>
                </a:lnTo>
                <a:lnTo>
                  <a:pt x="87903" y="2711513"/>
                </a:lnTo>
                <a:lnTo>
                  <a:pt x="87903" y="2703449"/>
                </a:lnTo>
                <a:lnTo>
                  <a:pt x="58058" y="2703449"/>
                </a:lnTo>
                <a:lnTo>
                  <a:pt x="71901" y="2679718"/>
                </a:lnTo>
                <a:lnTo>
                  <a:pt x="55899" y="2652286"/>
                </a:lnTo>
                <a:close/>
              </a:path>
              <a:path w="144145" h="2743835">
                <a:moveTo>
                  <a:pt x="129907" y="2599628"/>
                </a:moveTo>
                <a:lnTo>
                  <a:pt x="123797" y="2600026"/>
                </a:lnTo>
                <a:lnTo>
                  <a:pt x="118282" y="2602691"/>
                </a:lnTo>
                <a:lnTo>
                  <a:pt x="114065" y="2607437"/>
                </a:lnTo>
                <a:lnTo>
                  <a:pt x="87903" y="2652286"/>
                </a:lnTo>
                <a:lnTo>
                  <a:pt x="87903" y="2711513"/>
                </a:lnTo>
                <a:lnTo>
                  <a:pt x="90435" y="2711513"/>
                </a:lnTo>
                <a:lnTo>
                  <a:pt x="141751" y="2623566"/>
                </a:lnTo>
                <a:lnTo>
                  <a:pt x="143803" y="2617551"/>
                </a:lnTo>
                <a:lnTo>
                  <a:pt x="143402" y="2611429"/>
                </a:lnTo>
                <a:lnTo>
                  <a:pt x="140716" y="2605904"/>
                </a:lnTo>
                <a:lnTo>
                  <a:pt x="135909" y="2601683"/>
                </a:lnTo>
                <a:lnTo>
                  <a:pt x="129907" y="2599628"/>
                </a:lnTo>
                <a:close/>
              </a:path>
              <a:path w="144145" h="2743835">
                <a:moveTo>
                  <a:pt x="71901" y="2679718"/>
                </a:moveTo>
                <a:lnTo>
                  <a:pt x="58058" y="2703449"/>
                </a:lnTo>
                <a:lnTo>
                  <a:pt x="85744" y="2703449"/>
                </a:lnTo>
                <a:lnTo>
                  <a:pt x="71901" y="2679718"/>
                </a:lnTo>
                <a:close/>
              </a:path>
              <a:path w="144145" h="2743835">
                <a:moveTo>
                  <a:pt x="87903" y="2652286"/>
                </a:moveTo>
                <a:lnTo>
                  <a:pt x="71901" y="2679718"/>
                </a:lnTo>
                <a:lnTo>
                  <a:pt x="85744" y="2703449"/>
                </a:lnTo>
                <a:lnTo>
                  <a:pt x="87903" y="2703449"/>
                </a:lnTo>
                <a:lnTo>
                  <a:pt x="87903" y="2652286"/>
                </a:lnTo>
                <a:close/>
              </a:path>
              <a:path w="144145" h="2743835">
                <a:moveTo>
                  <a:pt x="87903" y="0"/>
                </a:moveTo>
                <a:lnTo>
                  <a:pt x="55899" y="0"/>
                </a:lnTo>
                <a:lnTo>
                  <a:pt x="55899" y="2652286"/>
                </a:lnTo>
                <a:lnTo>
                  <a:pt x="71901" y="2679718"/>
                </a:lnTo>
                <a:lnTo>
                  <a:pt x="87903" y="2652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4034" y="5796282"/>
            <a:ext cx="3658235" cy="144145"/>
          </a:xfrm>
          <a:custGeom>
            <a:avLst/>
            <a:gdLst/>
            <a:ahLst/>
            <a:cxnLst/>
            <a:rect l="l" t="t" r="r" b="b"/>
            <a:pathLst>
              <a:path w="3658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658234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658234" h="144145">
                <a:moveTo>
                  <a:pt x="3657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657726" y="87881"/>
                </a:lnTo>
                <a:lnTo>
                  <a:pt x="3657726" y="55877"/>
                </a:lnTo>
                <a:close/>
              </a:path>
              <a:path w="3658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658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658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0234" y="45770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9060" y="34296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835" y="4577060"/>
            <a:ext cx="2210435" cy="144145"/>
          </a:xfrm>
          <a:custGeom>
            <a:avLst/>
            <a:gdLst/>
            <a:ahLst/>
            <a:cxnLst/>
            <a:rect l="l" t="t" r="r" b="b"/>
            <a:pathLst>
              <a:path w="22104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2210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2210435" h="144145">
                <a:moveTo>
                  <a:pt x="2209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2209927" y="87903"/>
                </a:lnTo>
                <a:lnTo>
                  <a:pt x="2209927" y="55899"/>
                </a:lnTo>
                <a:close/>
              </a:path>
              <a:path w="2210435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2210435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2210435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0493" y="5796282"/>
            <a:ext cx="2985135" cy="144145"/>
          </a:xfrm>
          <a:custGeom>
            <a:avLst/>
            <a:gdLst/>
            <a:ahLst/>
            <a:cxnLst/>
            <a:rect l="l" t="t" r="r" b="b"/>
            <a:pathLst>
              <a:path w="2985135" h="144145">
                <a:moveTo>
                  <a:pt x="125724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24" y="143759"/>
                </a:lnTo>
                <a:lnTo>
                  <a:pt x="131846" y="143361"/>
                </a:lnTo>
                <a:lnTo>
                  <a:pt x="137371" y="140696"/>
                </a:lnTo>
                <a:lnTo>
                  <a:pt x="141592" y="135951"/>
                </a:lnTo>
                <a:lnTo>
                  <a:pt x="143647" y="129937"/>
                </a:lnTo>
                <a:lnTo>
                  <a:pt x="143249" y="123814"/>
                </a:lnTo>
                <a:lnTo>
                  <a:pt x="140585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85" y="25469"/>
                </a:lnTo>
                <a:lnTo>
                  <a:pt x="143249" y="19944"/>
                </a:lnTo>
                <a:lnTo>
                  <a:pt x="143647" y="13822"/>
                </a:lnTo>
                <a:lnTo>
                  <a:pt x="141592" y="7808"/>
                </a:lnTo>
                <a:lnTo>
                  <a:pt x="137371" y="3062"/>
                </a:lnTo>
                <a:lnTo>
                  <a:pt x="131846" y="397"/>
                </a:lnTo>
                <a:lnTo>
                  <a:pt x="125724" y="0"/>
                </a:lnTo>
                <a:close/>
              </a:path>
              <a:path w="2985135" h="144145">
                <a:moveTo>
                  <a:pt x="90946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985135" h="144145">
                <a:moveTo>
                  <a:pt x="29845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984576" y="87881"/>
                </a:lnTo>
                <a:lnTo>
                  <a:pt x="2984576" y="55877"/>
                </a:lnTo>
                <a:close/>
              </a:path>
              <a:path w="29851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9851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9851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737" y="3429634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4" h="2439035">
                <a:moveTo>
                  <a:pt x="72219" y="63576"/>
                </a:moveTo>
                <a:lnTo>
                  <a:pt x="56056" y="90932"/>
                </a:lnTo>
                <a:lnTo>
                  <a:pt x="43830" y="2438438"/>
                </a:lnTo>
                <a:lnTo>
                  <a:pt x="75834" y="2438615"/>
                </a:lnTo>
                <a:lnTo>
                  <a:pt x="87913" y="119379"/>
                </a:lnTo>
                <a:lnTo>
                  <a:pt x="87973" y="90932"/>
                </a:lnTo>
                <a:lnTo>
                  <a:pt x="72219" y="63576"/>
                </a:lnTo>
                <a:close/>
              </a:path>
              <a:path w="144144" h="2439035">
                <a:moveTo>
                  <a:pt x="90820" y="31750"/>
                </a:moveTo>
                <a:lnTo>
                  <a:pt x="56365" y="31750"/>
                </a:lnTo>
                <a:lnTo>
                  <a:pt x="88369" y="31876"/>
                </a:lnTo>
                <a:lnTo>
                  <a:pt x="88060" y="91083"/>
                </a:lnTo>
                <a:lnTo>
                  <a:pt x="114010" y="136143"/>
                </a:lnTo>
                <a:lnTo>
                  <a:pt x="118207" y="140896"/>
                </a:lnTo>
                <a:lnTo>
                  <a:pt x="123719" y="143589"/>
                </a:lnTo>
                <a:lnTo>
                  <a:pt x="129841" y="144019"/>
                </a:lnTo>
                <a:lnTo>
                  <a:pt x="135867" y="141986"/>
                </a:lnTo>
                <a:lnTo>
                  <a:pt x="140636" y="137769"/>
                </a:lnTo>
                <a:lnTo>
                  <a:pt x="143330" y="132254"/>
                </a:lnTo>
                <a:lnTo>
                  <a:pt x="143759" y="126144"/>
                </a:lnTo>
                <a:lnTo>
                  <a:pt x="141734" y="120141"/>
                </a:lnTo>
                <a:lnTo>
                  <a:pt x="90820" y="31750"/>
                </a:lnTo>
                <a:close/>
              </a:path>
              <a:path w="144144" h="2439035">
                <a:moveTo>
                  <a:pt x="72532" y="0"/>
                </a:moveTo>
                <a:lnTo>
                  <a:pt x="2085" y="119379"/>
                </a:lnTo>
                <a:lnTo>
                  <a:pt x="0" y="125384"/>
                </a:lnTo>
                <a:lnTo>
                  <a:pt x="366" y="131508"/>
                </a:lnTo>
                <a:lnTo>
                  <a:pt x="3001" y="137060"/>
                </a:lnTo>
                <a:lnTo>
                  <a:pt x="7724" y="141350"/>
                </a:lnTo>
                <a:lnTo>
                  <a:pt x="13726" y="143404"/>
                </a:lnTo>
                <a:lnTo>
                  <a:pt x="19851" y="143017"/>
                </a:lnTo>
                <a:lnTo>
                  <a:pt x="25392" y="140368"/>
                </a:lnTo>
                <a:lnTo>
                  <a:pt x="29644" y="135636"/>
                </a:lnTo>
                <a:lnTo>
                  <a:pt x="56056" y="90932"/>
                </a:lnTo>
                <a:lnTo>
                  <a:pt x="56365" y="31750"/>
                </a:lnTo>
                <a:lnTo>
                  <a:pt x="90820" y="31750"/>
                </a:lnTo>
                <a:lnTo>
                  <a:pt x="72532" y="0"/>
                </a:lnTo>
                <a:close/>
              </a:path>
              <a:path w="144144" h="2439035">
                <a:moveTo>
                  <a:pt x="88328" y="39750"/>
                </a:moveTo>
                <a:lnTo>
                  <a:pt x="58498" y="39750"/>
                </a:lnTo>
                <a:lnTo>
                  <a:pt x="86146" y="40004"/>
                </a:lnTo>
                <a:lnTo>
                  <a:pt x="72219" y="63576"/>
                </a:lnTo>
                <a:lnTo>
                  <a:pt x="88060" y="91083"/>
                </a:lnTo>
                <a:lnTo>
                  <a:pt x="88328" y="39750"/>
                </a:lnTo>
                <a:close/>
              </a:path>
              <a:path w="144144" h="2439035">
                <a:moveTo>
                  <a:pt x="56365" y="31750"/>
                </a:moveTo>
                <a:lnTo>
                  <a:pt x="56056" y="90932"/>
                </a:lnTo>
                <a:lnTo>
                  <a:pt x="72219" y="63576"/>
                </a:lnTo>
                <a:lnTo>
                  <a:pt x="58498" y="39750"/>
                </a:lnTo>
                <a:lnTo>
                  <a:pt x="88328" y="39750"/>
                </a:lnTo>
                <a:lnTo>
                  <a:pt x="88369" y="31876"/>
                </a:lnTo>
                <a:lnTo>
                  <a:pt x="56365" y="31750"/>
                </a:lnTo>
                <a:close/>
              </a:path>
              <a:path w="144144" h="2439035">
                <a:moveTo>
                  <a:pt x="58498" y="39750"/>
                </a:moveTo>
                <a:lnTo>
                  <a:pt x="72219" y="63576"/>
                </a:lnTo>
                <a:lnTo>
                  <a:pt x="86146" y="40004"/>
                </a:lnTo>
                <a:lnTo>
                  <a:pt x="58498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79281" y="3244341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4203" y="2693873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7604" y="3384626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72460" y="31249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19" y="1492377"/>
                </a:lnTo>
                <a:lnTo>
                  <a:pt x="55899" y="1492377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377"/>
                </a:lnTo>
                <a:lnTo>
                  <a:pt x="87903" y="1492377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377"/>
                </a:lnTo>
                <a:lnTo>
                  <a:pt x="90419" y="1492377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30161" y="2820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0761" y="4344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4561" y="55633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0154" y="2820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599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0069" y="29085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799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069" y="29085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799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98500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1900" y="33135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67231" y="3055304"/>
            <a:ext cx="235407" cy="14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40" y="33200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0739" y="10223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9827" y="10223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98191" y="3058881"/>
            <a:ext cx="2049780" cy="0"/>
          </a:xfrm>
          <a:custGeom>
            <a:avLst/>
            <a:gdLst/>
            <a:ahLst/>
            <a:cxnLst/>
            <a:rect l="l" t="t" r="r" b="b"/>
            <a:pathLst>
              <a:path w="2049779">
                <a:moveTo>
                  <a:pt x="0" y="0"/>
                </a:moveTo>
                <a:lnTo>
                  <a:pt x="2049165" y="0"/>
                </a:lnTo>
              </a:path>
            </a:pathLst>
          </a:custGeom>
          <a:ln w="16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62961" y="2145029"/>
            <a:ext cx="28956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</a:pPr>
            <a:r>
              <a:rPr sz="2750" i="1" spc="930" dirty="0">
                <a:latin typeface="Times New Roman"/>
                <a:cs typeface="Times New Roman"/>
              </a:rPr>
              <a:t>G</a:t>
            </a:r>
            <a:r>
              <a:rPr sz="2750" spc="930" dirty="0">
                <a:latin typeface="Times New Roman"/>
                <a:cs typeface="Times New Roman"/>
              </a:rPr>
              <a:t>1</a:t>
            </a:r>
            <a:r>
              <a:rPr sz="2750" i="1" spc="930" dirty="0">
                <a:latin typeface="Times New Roman"/>
                <a:cs typeface="Times New Roman"/>
              </a:rPr>
              <a:t>G</a:t>
            </a:r>
            <a:r>
              <a:rPr sz="2750" spc="930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600"/>
              </a:spcBef>
            </a:pPr>
            <a:r>
              <a:rPr sz="2750" spc="865" dirty="0">
                <a:latin typeface="Times New Roman"/>
                <a:cs typeface="Times New Roman"/>
              </a:rPr>
              <a:t>1</a:t>
            </a:r>
            <a:r>
              <a:rPr sz="2750" spc="-254" dirty="0">
                <a:latin typeface="Times New Roman"/>
                <a:cs typeface="Times New Roman"/>
              </a:rPr>
              <a:t> </a:t>
            </a:r>
            <a:r>
              <a:rPr sz="2750" spc="950" dirty="0">
                <a:latin typeface="Symbol"/>
                <a:cs typeface="Symbol"/>
              </a:rPr>
              <a:t>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i="1" spc="975" dirty="0">
                <a:latin typeface="Times New Roman"/>
                <a:cs typeface="Times New Roman"/>
              </a:rPr>
              <a:t>G</a:t>
            </a:r>
            <a:r>
              <a:rPr sz="2750" spc="975" dirty="0">
                <a:latin typeface="Times New Roman"/>
                <a:cs typeface="Times New Roman"/>
              </a:rPr>
              <a:t>1</a:t>
            </a:r>
            <a:r>
              <a:rPr sz="2750" i="1" spc="975" dirty="0">
                <a:latin typeface="Times New Roman"/>
                <a:cs typeface="Times New Roman"/>
              </a:rPr>
              <a:t>H</a:t>
            </a:r>
            <a:r>
              <a:rPr sz="2750" spc="97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981200"/>
            <a:ext cx="5943600" cy="2895600"/>
          </a:xfrm>
          <a:custGeom>
            <a:avLst/>
            <a:gdLst/>
            <a:ahLst/>
            <a:cxnLst/>
            <a:rect l="l" t="t" r="r" b="b"/>
            <a:pathLst>
              <a:path w="5943600" h="2895600">
                <a:moveTo>
                  <a:pt x="5461000" y="0"/>
                </a:moveTo>
                <a:lnTo>
                  <a:pt x="482600" y="0"/>
                </a:lnTo>
                <a:lnTo>
                  <a:pt x="436116" y="2208"/>
                </a:lnTo>
                <a:lnTo>
                  <a:pt x="390883" y="8700"/>
                </a:lnTo>
                <a:lnTo>
                  <a:pt x="347104" y="19273"/>
                </a:lnTo>
                <a:lnTo>
                  <a:pt x="304981" y="33724"/>
                </a:lnTo>
                <a:lnTo>
                  <a:pt x="264716" y="51852"/>
                </a:lnTo>
                <a:lnTo>
                  <a:pt x="226510" y="73454"/>
                </a:lnTo>
                <a:lnTo>
                  <a:pt x="190567" y="98329"/>
                </a:lnTo>
                <a:lnTo>
                  <a:pt x="157087" y="126274"/>
                </a:lnTo>
                <a:lnTo>
                  <a:pt x="126274" y="157087"/>
                </a:lnTo>
                <a:lnTo>
                  <a:pt x="98329" y="190567"/>
                </a:lnTo>
                <a:lnTo>
                  <a:pt x="73454" y="226510"/>
                </a:lnTo>
                <a:lnTo>
                  <a:pt x="51852" y="264716"/>
                </a:lnTo>
                <a:lnTo>
                  <a:pt x="33724" y="304981"/>
                </a:lnTo>
                <a:lnTo>
                  <a:pt x="19273" y="347104"/>
                </a:lnTo>
                <a:lnTo>
                  <a:pt x="8700" y="390883"/>
                </a:lnTo>
                <a:lnTo>
                  <a:pt x="2208" y="436116"/>
                </a:lnTo>
                <a:lnTo>
                  <a:pt x="0" y="482600"/>
                </a:lnTo>
                <a:lnTo>
                  <a:pt x="0" y="2413000"/>
                </a:lnTo>
                <a:lnTo>
                  <a:pt x="2208" y="2459483"/>
                </a:lnTo>
                <a:lnTo>
                  <a:pt x="8700" y="2504716"/>
                </a:lnTo>
                <a:lnTo>
                  <a:pt x="19273" y="2548495"/>
                </a:lnTo>
                <a:lnTo>
                  <a:pt x="33724" y="2590618"/>
                </a:lnTo>
                <a:lnTo>
                  <a:pt x="51852" y="2630883"/>
                </a:lnTo>
                <a:lnTo>
                  <a:pt x="73454" y="2669089"/>
                </a:lnTo>
                <a:lnTo>
                  <a:pt x="98329" y="2705032"/>
                </a:lnTo>
                <a:lnTo>
                  <a:pt x="126274" y="2738512"/>
                </a:lnTo>
                <a:lnTo>
                  <a:pt x="157087" y="2769325"/>
                </a:lnTo>
                <a:lnTo>
                  <a:pt x="190567" y="2797270"/>
                </a:lnTo>
                <a:lnTo>
                  <a:pt x="226510" y="2822145"/>
                </a:lnTo>
                <a:lnTo>
                  <a:pt x="264716" y="2843747"/>
                </a:lnTo>
                <a:lnTo>
                  <a:pt x="304981" y="2861875"/>
                </a:lnTo>
                <a:lnTo>
                  <a:pt x="347104" y="2876326"/>
                </a:lnTo>
                <a:lnTo>
                  <a:pt x="390883" y="2886899"/>
                </a:lnTo>
                <a:lnTo>
                  <a:pt x="436116" y="2893391"/>
                </a:lnTo>
                <a:lnTo>
                  <a:pt x="482600" y="2895600"/>
                </a:lnTo>
                <a:lnTo>
                  <a:pt x="5461000" y="2895600"/>
                </a:lnTo>
                <a:lnTo>
                  <a:pt x="5507483" y="2893391"/>
                </a:lnTo>
                <a:lnTo>
                  <a:pt x="5552716" y="2886899"/>
                </a:lnTo>
                <a:lnTo>
                  <a:pt x="5596495" y="2876326"/>
                </a:lnTo>
                <a:lnTo>
                  <a:pt x="5638618" y="2861875"/>
                </a:lnTo>
                <a:lnTo>
                  <a:pt x="5678883" y="2843747"/>
                </a:lnTo>
                <a:lnTo>
                  <a:pt x="5717089" y="2822145"/>
                </a:lnTo>
                <a:lnTo>
                  <a:pt x="5753032" y="2797270"/>
                </a:lnTo>
                <a:lnTo>
                  <a:pt x="5786512" y="2769325"/>
                </a:lnTo>
                <a:lnTo>
                  <a:pt x="5817325" y="2738512"/>
                </a:lnTo>
                <a:lnTo>
                  <a:pt x="5845270" y="2705032"/>
                </a:lnTo>
                <a:lnTo>
                  <a:pt x="5870145" y="2669089"/>
                </a:lnTo>
                <a:lnTo>
                  <a:pt x="5891747" y="2630883"/>
                </a:lnTo>
                <a:lnTo>
                  <a:pt x="5909875" y="2590618"/>
                </a:lnTo>
                <a:lnTo>
                  <a:pt x="5924326" y="2548495"/>
                </a:lnTo>
                <a:lnTo>
                  <a:pt x="5934899" y="2504716"/>
                </a:lnTo>
                <a:lnTo>
                  <a:pt x="5941391" y="2459483"/>
                </a:lnTo>
                <a:lnTo>
                  <a:pt x="5943600" y="2413000"/>
                </a:lnTo>
                <a:lnTo>
                  <a:pt x="5943600" y="482600"/>
                </a:lnTo>
                <a:lnTo>
                  <a:pt x="5941391" y="436116"/>
                </a:lnTo>
                <a:lnTo>
                  <a:pt x="5934899" y="390883"/>
                </a:lnTo>
                <a:lnTo>
                  <a:pt x="5924326" y="347104"/>
                </a:lnTo>
                <a:lnTo>
                  <a:pt x="5909875" y="304981"/>
                </a:lnTo>
                <a:lnTo>
                  <a:pt x="5891747" y="264716"/>
                </a:lnTo>
                <a:lnTo>
                  <a:pt x="5870145" y="226510"/>
                </a:lnTo>
                <a:lnTo>
                  <a:pt x="5845270" y="190567"/>
                </a:lnTo>
                <a:lnTo>
                  <a:pt x="5817325" y="157087"/>
                </a:lnTo>
                <a:lnTo>
                  <a:pt x="5786512" y="126274"/>
                </a:lnTo>
                <a:lnTo>
                  <a:pt x="5753032" y="98329"/>
                </a:lnTo>
                <a:lnTo>
                  <a:pt x="5717089" y="73454"/>
                </a:lnTo>
                <a:lnTo>
                  <a:pt x="5678883" y="51852"/>
                </a:lnTo>
                <a:lnTo>
                  <a:pt x="5638618" y="33724"/>
                </a:lnTo>
                <a:lnTo>
                  <a:pt x="5596495" y="19273"/>
                </a:lnTo>
                <a:lnTo>
                  <a:pt x="5552716" y="8700"/>
                </a:lnTo>
                <a:lnTo>
                  <a:pt x="5507483" y="2208"/>
                </a:lnTo>
                <a:lnTo>
                  <a:pt x="5461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981200"/>
            <a:ext cx="5943600" cy="2895600"/>
          </a:xfrm>
          <a:custGeom>
            <a:avLst/>
            <a:gdLst/>
            <a:ahLst/>
            <a:cxnLst/>
            <a:rect l="l" t="t" r="r" b="b"/>
            <a:pathLst>
              <a:path w="5943600" h="2895600">
                <a:moveTo>
                  <a:pt x="0" y="482600"/>
                </a:moveTo>
                <a:lnTo>
                  <a:pt x="2208" y="436116"/>
                </a:lnTo>
                <a:lnTo>
                  <a:pt x="8700" y="390883"/>
                </a:lnTo>
                <a:lnTo>
                  <a:pt x="19273" y="347104"/>
                </a:lnTo>
                <a:lnTo>
                  <a:pt x="33724" y="304981"/>
                </a:lnTo>
                <a:lnTo>
                  <a:pt x="51852" y="264716"/>
                </a:lnTo>
                <a:lnTo>
                  <a:pt x="73454" y="226510"/>
                </a:lnTo>
                <a:lnTo>
                  <a:pt x="98329" y="190567"/>
                </a:lnTo>
                <a:lnTo>
                  <a:pt x="126274" y="157087"/>
                </a:lnTo>
                <a:lnTo>
                  <a:pt x="157087" y="126274"/>
                </a:lnTo>
                <a:lnTo>
                  <a:pt x="190567" y="98329"/>
                </a:lnTo>
                <a:lnTo>
                  <a:pt x="226510" y="73454"/>
                </a:lnTo>
                <a:lnTo>
                  <a:pt x="264716" y="51852"/>
                </a:lnTo>
                <a:lnTo>
                  <a:pt x="304981" y="33724"/>
                </a:lnTo>
                <a:lnTo>
                  <a:pt x="347104" y="19273"/>
                </a:lnTo>
                <a:lnTo>
                  <a:pt x="390883" y="8700"/>
                </a:lnTo>
                <a:lnTo>
                  <a:pt x="436116" y="2208"/>
                </a:lnTo>
                <a:lnTo>
                  <a:pt x="482600" y="0"/>
                </a:lnTo>
                <a:lnTo>
                  <a:pt x="5461000" y="0"/>
                </a:lnTo>
                <a:lnTo>
                  <a:pt x="5507483" y="2208"/>
                </a:lnTo>
                <a:lnTo>
                  <a:pt x="5552716" y="8700"/>
                </a:lnTo>
                <a:lnTo>
                  <a:pt x="5596495" y="19273"/>
                </a:lnTo>
                <a:lnTo>
                  <a:pt x="5638618" y="33724"/>
                </a:lnTo>
                <a:lnTo>
                  <a:pt x="5678883" y="51852"/>
                </a:lnTo>
                <a:lnTo>
                  <a:pt x="5717089" y="73454"/>
                </a:lnTo>
                <a:lnTo>
                  <a:pt x="5753032" y="98329"/>
                </a:lnTo>
                <a:lnTo>
                  <a:pt x="5786512" y="126274"/>
                </a:lnTo>
                <a:lnTo>
                  <a:pt x="5817325" y="157087"/>
                </a:lnTo>
                <a:lnTo>
                  <a:pt x="5845270" y="190567"/>
                </a:lnTo>
                <a:lnTo>
                  <a:pt x="5870145" y="226510"/>
                </a:lnTo>
                <a:lnTo>
                  <a:pt x="5891747" y="264716"/>
                </a:lnTo>
                <a:lnTo>
                  <a:pt x="5909875" y="304981"/>
                </a:lnTo>
                <a:lnTo>
                  <a:pt x="5924326" y="347104"/>
                </a:lnTo>
                <a:lnTo>
                  <a:pt x="5934899" y="390883"/>
                </a:lnTo>
                <a:lnTo>
                  <a:pt x="5941391" y="436116"/>
                </a:lnTo>
                <a:lnTo>
                  <a:pt x="5943600" y="482600"/>
                </a:lnTo>
                <a:lnTo>
                  <a:pt x="5943600" y="2413000"/>
                </a:lnTo>
                <a:lnTo>
                  <a:pt x="5941391" y="2459483"/>
                </a:lnTo>
                <a:lnTo>
                  <a:pt x="5934899" y="2504716"/>
                </a:lnTo>
                <a:lnTo>
                  <a:pt x="5924326" y="2548495"/>
                </a:lnTo>
                <a:lnTo>
                  <a:pt x="5909875" y="2590618"/>
                </a:lnTo>
                <a:lnTo>
                  <a:pt x="5891747" y="2630883"/>
                </a:lnTo>
                <a:lnTo>
                  <a:pt x="5870145" y="2669089"/>
                </a:lnTo>
                <a:lnTo>
                  <a:pt x="5845270" y="2705032"/>
                </a:lnTo>
                <a:lnTo>
                  <a:pt x="5817325" y="2738512"/>
                </a:lnTo>
                <a:lnTo>
                  <a:pt x="5786512" y="2769325"/>
                </a:lnTo>
                <a:lnTo>
                  <a:pt x="5753032" y="2797270"/>
                </a:lnTo>
                <a:lnTo>
                  <a:pt x="5717089" y="2822145"/>
                </a:lnTo>
                <a:lnTo>
                  <a:pt x="5678883" y="2843747"/>
                </a:lnTo>
                <a:lnTo>
                  <a:pt x="5638618" y="2861875"/>
                </a:lnTo>
                <a:lnTo>
                  <a:pt x="5596495" y="2876326"/>
                </a:lnTo>
                <a:lnTo>
                  <a:pt x="5552716" y="2886899"/>
                </a:lnTo>
                <a:lnTo>
                  <a:pt x="5507483" y="2893391"/>
                </a:lnTo>
                <a:lnTo>
                  <a:pt x="5461000" y="2895600"/>
                </a:lnTo>
                <a:lnTo>
                  <a:pt x="482600" y="2895600"/>
                </a:lnTo>
                <a:lnTo>
                  <a:pt x="436116" y="2893391"/>
                </a:lnTo>
                <a:lnTo>
                  <a:pt x="390883" y="2886899"/>
                </a:lnTo>
                <a:lnTo>
                  <a:pt x="347104" y="2876326"/>
                </a:lnTo>
                <a:lnTo>
                  <a:pt x="304981" y="2861875"/>
                </a:lnTo>
                <a:lnTo>
                  <a:pt x="264716" y="2843747"/>
                </a:lnTo>
                <a:lnTo>
                  <a:pt x="226510" y="2822145"/>
                </a:lnTo>
                <a:lnTo>
                  <a:pt x="190567" y="2797270"/>
                </a:lnTo>
                <a:lnTo>
                  <a:pt x="157087" y="2769325"/>
                </a:lnTo>
                <a:lnTo>
                  <a:pt x="126274" y="2738512"/>
                </a:lnTo>
                <a:lnTo>
                  <a:pt x="98329" y="2705032"/>
                </a:lnTo>
                <a:lnTo>
                  <a:pt x="73454" y="2669089"/>
                </a:lnTo>
                <a:lnTo>
                  <a:pt x="51852" y="2630883"/>
                </a:lnTo>
                <a:lnTo>
                  <a:pt x="33724" y="2590618"/>
                </a:lnTo>
                <a:lnTo>
                  <a:pt x="19273" y="2548495"/>
                </a:lnTo>
                <a:lnTo>
                  <a:pt x="8700" y="2504716"/>
                </a:lnTo>
                <a:lnTo>
                  <a:pt x="2208" y="2459483"/>
                </a:lnTo>
                <a:lnTo>
                  <a:pt x="0" y="2413000"/>
                </a:lnTo>
                <a:lnTo>
                  <a:pt x="0" y="482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26" y="32802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5" h="144145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7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3" y="141720"/>
                </a:lnTo>
                <a:lnTo>
                  <a:pt x="347360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5" h="144145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5" h="144145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70" y="57011"/>
                </a:lnTo>
                <a:lnTo>
                  <a:pt x="342963" y="89015"/>
                </a:lnTo>
                <a:lnTo>
                  <a:pt x="347360" y="89015"/>
                </a:lnTo>
                <a:lnTo>
                  <a:pt x="374929" y="73394"/>
                </a:lnTo>
                <a:lnTo>
                  <a:pt x="256121" y="2147"/>
                </a:lnTo>
                <a:lnTo>
                  <a:pt x="250130" y="0"/>
                </a:lnTo>
                <a:close/>
              </a:path>
              <a:path w="375285" h="144145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5" h="144145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5" h="144145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5" h="144145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70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490" y="3282168"/>
            <a:ext cx="1283335" cy="144145"/>
          </a:xfrm>
          <a:custGeom>
            <a:avLst/>
            <a:gdLst/>
            <a:ahLst/>
            <a:cxnLst/>
            <a:rect l="l" t="t" r="r" b="b"/>
            <a:pathLst>
              <a:path w="1283335" h="144145">
                <a:moveTo>
                  <a:pt x="1255414" y="55518"/>
                </a:moveTo>
                <a:lnTo>
                  <a:pt x="1251013" y="55518"/>
                </a:lnTo>
                <a:lnTo>
                  <a:pt x="1251140" y="87522"/>
                </a:lnTo>
                <a:lnTo>
                  <a:pt x="1191884" y="87745"/>
                </a:lnTo>
                <a:lnTo>
                  <a:pt x="1147127" y="114065"/>
                </a:lnTo>
                <a:lnTo>
                  <a:pt x="1142396" y="118302"/>
                </a:lnTo>
                <a:lnTo>
                  <a:pt x="1139761" y="123860"/>
                </a:lnTo>
                <a:lnTo>
                  <a:pt x="1139412" y="130014"/>
                </a:lnTo>
                <a:lnTo>
                  <a:pt x="1141539" y="136036"/>
                </a:lnTo>
                <a:lnTo>
                  <a:pt x="1145756" y="140767"/>
                </a:lnTo>
                <a:lnTo>
                  <a:pt x="1151270" y="143402"/>
                </a:lnTo>
                <a:lnTo>
                  <a:pt x="1157380" y="143752"/>
                </a:lnTo>
                <a:lnTo>
                  <a:pt x="1163383" y="141624"/>
                </a:lnTo>
                <a:lnTo>
                  <a:pt x="1282890" y="71393"/>
                </a:lnTo>
                <a:lnTo>
                  <a:pt x="1255414" y="55518"/>
                </a:lnTo>
                <a:close/>
              </a:path>
              <a:path w="1283335" h="144145">
                <a:moveTo>
                  <a:pt x="1191815" y="55741"/>
                </a:moveTo>
                <a:lnTo>
                  <a:pt x="0" y="60217"/>
                </a:lnTo>
                <a:lnTo>
                  <a:pt x="127" y="92221"/>
                </a:lnTo>
                <a:lnTo>
                  <a:pt x="1191884" y="87745"/>
                </a:lnTo>
                <a:lnTo>
                  <a:pt x="1219281" y="71633"/>
                </a:lnTo>
                <a:lnTo>
                  <a:pt x="1191815" y="55741"/>
                </a:lnTo>
                <a:close/>
              </a:path>
              <a:path w="1283335" h="144145">
                <a:moveTo>
                  <a:pt x="1219281" y="71633"/>
                </a:moveTo>
                <a:lnTo>
                  <a:pt x="1191884" y="87745"/>
                </a:lnTo>
                <a:lnTo>
                  <a:pt x="1251140" y="87522"/>
                </a:lnTo>
                <a:lnTo>
                  <a:pt x="1251131" y="85363"/>
                </a:lnTo>
                <a:lnTo>
                  <a:pt x="1243012" y="85363"/>
                </a:lnTo>
                <a:lnTo>
                  <a:pt x="1219281" y="71633"/>
                </a:lnTo>
                <a:close/>
              </a:path>
              <a:path w="1283335" h="144145">
                <a:moveTo>
                  <a:pt x="1243012" y="57677"/>
                </a:moveTo>
                <a:lnTo>
                  <a:pt x="1219281" y="71633"/>
                </a:lnTo>
                <a:lnTo>
                  <a:pt x="1243012" y="85363"/>
                </a:lnTo>
                <a:lnTo>
                  <a:pt x="1243012" y="57677"/>
                </a:lnTo>
                <a:close/>
              </a:path>
              <a:path w="1283335" h="144145">
                <a:moveTo>
                  <a:pt x="1251022" y="57677"/>
                </a:moveTo>
                <a:lnTo>
                  <a:pt x="1243012" y="57677"/>
                </a:lnTo>
                <a:lnTo>
                  <a:pt x="1243012" y="85363"/>
                </a:lnTo>
                <a:lnTo>
                  <a:pt x="1251131" y="85363"/>
                </a:lnTo>
                <a:lnTo>
                  <a:pt x="1251022" y="57677"/>
                </a:lnTo>
                <a:close/>
              </a:path>
              <a:path w="1283335" h="144145">
                <a:moveTo>
                  <a:pt x="1251013" y="55518"/>
                </a:moveTo>
                <a:lnTo>
                  <a:pt x="1191815" y="55741"/>
                </a:lnTo>
                <a:lnTo>
                  <a:pt x="1219281" y="71633"/>
                </a:lnTo>
                <a:lnTo>
                  <a:pt x="1243012" y="57677"/>
                </a:lnTo>
                <a:lnTo>
                  <a:pt x="1251022" y="57677"/>
                </a:lnTo>
                <a:lnTo>
                  <a:pt x="1251013" y="55518"/>
                </a:lnTo>
                <a:close/>
              </a:path>
              <a:path w="1283335" h="144145">
                <a:moveTo>
                  <a:pt x="1156872" y="0"/>
                </a:moveTo>
                <a:lnTo>
                  <a:pt x="1150762" y="400"/>
                </a:lnTo>
                <a:lnTo>
                  <a:pt x="1145248" y="3087"/>
                </a:lnTo>
                <a:lnTo>
                  <a:pt x="1141031" y="7893"/>
                </a:lnTo>
                <a:lnTo>
                  <a:pt x="1138997" y="13896"/>
                </a:lnTo>
                <a:lnTo>
                  <a:pt x="1139428" y="20006"/>
                </a:lnTo>
                <a:lnTo>
                  <a:pt x="1142120" y="25521"/>
                </a:lnTo>
                <a:lnTo>
                  <a:pt x="1146873" y="29737"/>
                </a:lnTo>
                <a:lnTo>
                  <a:pt x="1191815" y="55741"/>
                </a:lnTo>
                <a:lnTo>
                  <a:pt x="1255414" y="55518"/>
                </a:lnTo>
                <a:lnTo>
                  <a:pt x="1162875" y="2051"/>
                </a:lnTo>
                <a:lnTo>
                  <a:pt x="1156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2361" y="3281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4" h="144145">
                <a:moveTo>
                  <a:pt x="1308118" y="71901"/>
                </a:moveTo>
                <a:lnTo>
                  <a:pt x="1235837" y="114065"/>
                </a:lnTo>
                <a:lnTo>
                  <a:pt x="1231104" y="118282"/>
                </a:lnTo>
                <a:lnTo>
                  <a:pt x="1228455" y="123797"/>
                </a:lnTo>
                <a:lnTo>
                  <a:pt x="1228068" y="129907"/>
                </a:lnTo>
                <a:lnTo>
                  <a:pt x="1230122" y="135909"/>
                </a:lnTo>
                <a:lnTo>
                  <a:pt x="1234338" y="140715"/>
                </a:lnTo>
                <a:lnTo>
                  <a:pt x="1239853" y="143402"/>
                </a:lnTo>
                <a:lnTo>
                  <a:pt x="1245963" y="143803"/>
                </a:lnTo>
                <a:lnTo>
                  <a:pt x="1251965" y="141751"/>
                </a:lnTo>
                <a:lnTo>
                  <a:pt x="1344290" y="87903"/>
                </a:lnTo>
                <a:lnTo>
                  <a:pt x="1339977" y="87903"/>
                </a:lnTo>
                <a:lnTo>
                  <a:pt x="1339977" y="85744"/>
                </a:lnTo>
                <a:lnTo>
                  <a:pt x="1331848" y="85744"/>
                </a:lnTo>
                <a:lnTo>
                  <a:pt x="1308118" y="71901"/>
                </a:lnTo>
                <a:close/>
              </a:path>
              <a:path w="1372234" h="144145">
                <a:moveTo>
                  <a:pt x="1280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280686" y="87903"/>
                </a:lnTo>
                <a:lnTo>
                  <a:pt x="1308118" y="71901"/>
                </a:lnTo>
                <a:lnTo>
                  <a:pt x="1280686" y="55899"/>
                </a:lnTo>
                <a:close/>
              </a:path>
              <a:path w="1372234" h="144145">
                <a:moveTo>
                  <a:pt x="1344290" y="55899"/>
                </a:moveTo>
                <a:lnTo>
                  <a:pt x="1339977" y="55899"/>
                </a:lnTo>
                <a:lnTo>
                  <a:pt x="1339977" y="87903"/>
                </a:lnTo>
                <a:lnTo>
                  <a:pt x="1344290" y="87903"/>
                </a:lnTo>
                <a:lnTo>
                  <a:pt x="1371727" y="71901"/>
                </a:lnTo>
                <a:lnTo>
                  <a:pt x="1344290" y="55899"/>
                </a:lnTo>
                <a:close/>
              </a:path>
              <a:path w="1372234" h="144145">
                <a:moveTo>
                  <a:pt x="1331848" y="58058"/>
                </a:moveTo>
                <a:lnTo>
                  <a:pt x="1308118" y="71901"/>
                </a:lnTo>
                <a:lnTo>
                  <a:pt x="1331848" y="85744"/>
                </a:lnTo>
                <a:lnTo>
                  <a:pt x="1331848" y="58058"/>
                </a:lnTo>
                <a:close/>
              </a:path>
              <a:path w="1372234" h="144145">
                <a:moveTo>
                  <a:pt x="1339977" y="58058"/>
                </a:moveTo>
                <a:lnTo>
                  <a:pt x="1331848" y="58058"/>
                </a:lnTo>
                <a:lnTo>
                  <a:pt x="1331848" y="85744"/>
                </a:lnTo>
                <a:lnTo>
                  <a:pt x="1339977" y="85744"/>
                </a:lnTo>
                <a:lnTo>
                  <a:pt x="1339977" y="58058"/>
                </a:lnTo>
                <a:close/>
              </a:path>
              <a:path w="1372234" h="144145">
                <a:moveTo>
                  <a:pt x="1245963" y="0"/>
                </a:moveTo>
                <a:lnTo>
                  <a:pt x="1239853" y="400"/>
                </a:lnTo>
                <a:lnTo>
                  <a:pt x="1234338" y="3087"/>
                </a:lnTo>
                <a:lnTo>
                  <a:pt x="1230122" y="7893"/>
                </a:lnTo>
                <a:lnTo>
                  <a:pt x="1228068" y="13896"/>
                </a:lnTo>
                <a:lnTo>
                  <a:pt x="1228455" y="20006"/>
                </a:lnTo>
                <a:lnTo>
                  <a:pt x="1231104" y="25521"/>
                </a:lnTo>
                <a:lnTo>
                  <a:pt x="1235837" y="29737"/>
                </a:lnTo>
                <a:lnTo>
                  <a:pt x="1308118" y="71901"/>
                </a:lnTo>
                <a:lnTo>
                  <a:pt x="1331848" y="58058"/>
                </a:lnTo>
                <a:lnTo>
                  <a:pt x="1339977" y="58058"/>
                </a:lnTo>
                <a:lnTo>
                  <a:pt x="1339977" y="55899"/>
                </a:lnTo>
                <a:lnTo>
                  <a:pt x="1344290" y="55899"/>
                </a:lnTo>
                <a:lnTo>
                  <a:pt x="1251965" y="2051"/>
                </a:lnTo>
                <a:lnTo>
                  <a:pt x="124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3561" y="3286049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4" h="144145">
                <a:moveTo>
                  <a:pt x="1432990" y="88026"/>
                </a:moveTo>
                <a:lnTo>
                  <a:pt x="1388110" y="113994"/>
                </a:lnTo>
                <a:lnTo>
                  <a:pt x="1383357" y="118211"/>
                </a:lnTo>
                <a:lnTo>
                  <a:pt x="1380664" y="123725"/>
                </a:lnTo>
                <a:lnTo>
                  <a:pt x="1380234" y="129835"/>
                </a:lnTo>
                <a:lnTo>
                  <a:pt x="1382268" y="135838"/>
                </a:lnTo>
                <a:lnTo>
                  <a:pt x="1386484" y="140644"/>
                </a:lnTo>
                <a:lnTo>
                  <a:pt x="1391999" y="143331"/>
                </a:lnTo>
                <a:lnTo>
                  <a:pt x="1398109" y="143732"/>
                </a:lnTo>
                <a:lnTo>
                  <a:pt x="1404112" y="141680"/>
                </a:lnTo>
                <a:lnTo>
                  <a:pt x="1496481" y="88213"/>
                </a:lnTo>
                <a:lnTo>
                  <a:pt x="1432990" y="88026"/>
                </a:lnTo>
                <a:close/>
              </a:path>
              <a:path w="1524634" h="144145">
                <a:moveTo>
                  <a:pt x="1460600" y="72051"/>
                </a:moveTo>
                <a:lnTo>
                  <a:pt x="1432990" y="88026"/>
                </a:lnTo>
                <a:lnTo>
                  <a:pt x="1492250" y="88213"/>
                </a:lnTo>
                <a:lnTo>
                  <a:pt x="1492259" y="85927"/>
                </a:lnTo>
                <a:lnTo>
                  <a:pt x="1484249" y="85927"/>
                </a:lnTo>
                <a:lnTo>
                  <a:pt x="1460600" y="72051"/>
                </a:lnTo>
                <a:close/>
              </a:path>
              <a:path w="1524634" h="144145">
                <a:moveTo>
                  <a:pt x="1398597" y="0"/>
                </a:moveTo>
                <a:lnTo>
                  <a:pt x="1392443" y="392"/>
                </a:lnTo>
                <a:lnTo>
                  <a:pt x="1386885" y="3071"/>
                </a:lnTo>
                <a:lnTo>
                  <a:pt x="1382649" y="7822"/>
                </a:lnTo>
                <a:lnTo>
                  <a:pt x="1380595" y="13825"/>
                </a:lnTo>
                <a:lnTo>
                  <a:pt x="1380982" y="19935"/>
                </a:lnTo>
                <a:lnTo>
                  <a:pt x="1383631" y="25449"/>
                </a:lnTo>
                <a:lnTo>
                  <a:pt x="1388364" y="29666"/>
                </a:lnTo>
                <a:lnTo>
                  <a:pt x="1433283" y="56023"/>
                </a:lnTo>
                <a:lnTo>
                  <a:pt x="1492377" y="56209"/>
                </a:lnTo>
                <a:lnTo>
                  <a:pt x="1492250" y="88213"/>
                </a:lnTo>
                <a:lnTo>
                  <a:pt x="1496481" y="88213"/>
                </a:lnTo>
                <a:lnTo>
                  <a:pt x="1524127" y="72211"/>
                </a:lnTo>
                <a:lnTo>
                  <a:pt x="1404620" y="2107"/>
                </a:lnTo>
                <a:lnTo>
                  <a:pt x="1398597" y="0"/>
                </a:lnTo>
                <a:close/>
              </a:path>
              <a:path w="1524634" h="144145">
                <a:moveTo>
                  <a:pt x="0" y="51510"/>
                </a:moveTo>
                <a:lnTo>
                  <a:pt x="0" y="83514"/>
                </a:lnTo>
                <a:lnTo>
                  <a:pt x="1432990" y="88026"/>
                </a:lnTo>
                <a:lnTo>
                  <a:pt x="1460600" y="72051"/>
                </a:lnTo>
                <a:lnTo>
                  <a:pt x="1433283" y="56023"/>
                </a:lnTo>
                <a:lnTo>
                  <a:pt x="0" y="51510"/>
                </a:lnTo>
                <a:close/>
              </a:path>
              <a:path w="1524634" h="144145">
                <a:moveTo>
                  <a:pt x="1484249" y="58368"/>
                </a:moveTo>
                <a:lnTo>
                  <a:pt x="1460600" y="72051"/>
                </a:lnTo>
                <a:lnTo>
                  <a:pt x="1484249" y="85927"/>
                </a:lnTo>
                <a:lnTo>
                  <a:pt x="1484249" y="58368"/>
                </a:lnTo>
                <a:close/>
              </a:path>
              <a:path w="1524634" h="144145">
                <a:moveTo>
                  <a:pt x="1492368" y="58368"/>
                </a:moveTo>
                <a:lnTo>
                  <a:pt x="1484249" y="58368"/>
                </a:lnTo>
                <a:lnTo>
                  <a:pt x="1484249" y="85927"/>
                </a:lnTo>
                <a:lnTo>
                  <a:pt x="1492259" y="85927"/>
                </a:lnTo>
                <a:lnTo>
                  <a:pt x="1492368" y="58368"/>
                </a:lnTo>
                <a:close/>
              </a:path>
              <a:path w="1524634" h="144145">
                <a:moveTo>
                  <a:pt x="1433283" y="56023"/>
                </a:moveTo>
                <a:lnTo>
                  <a:pt x="1460600" y="72051"/>
                </a:lnTo>
                <a:lnTo>
                  <a:pt x="1484249" y="58368"/>
                </a:lnTo>
                <a:lnTo>
                  <a:pt x="1492368" y="58368"/>
                </a:lnTo>
                <a:lnTo>
                  <a:pt x="1492377" y="56209"/>
                </a:lnTo>
                <a:lnTo>
                  <a:pt x="1433283" y="56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3660" y="3353561"/>
            <a:ext cx="144145" cy="2743835"/>
          </a:xfrm>
          <a:custGeom>
            <a:avLst/>
            <a:gdLst/>
            <a:ahLst/>
            <a:cxnLst/>
            <a:rect l="l" t="t" r="r" b="b"/>
            <a:pathLst>
              <a:path w="144145" h="2743835">
                <a:moveTo>
                  <a:pt x="13896" y="2599628"/>
                </a:moveTo>
                <a:lnTo>
                  <a:pt x="7893" y="2601683"/>
                </a:lnTo>
                <a:lnTo>
                  <a:pt x="3087" y="2605904"/>
                </a:lnTo>
                <a:lnTo>
                  <a:pt x="400" y="2611429"/>
                </a:lnTo>
                <a:lnTo>
                  <a:pt x="0" y="2617551"/>
                </a:lnTo>
                <a:lnTo>
                  <a:pt x="2051" y="2623566"/>
                </a:lnTo>
                <a:lnTo>
                  <a:pt x="71901" y="2743276"/>
                </a:lnTo>
                <a:lnTo>
                  <a:pt x="90420" y="2711538"/>
                </a:lnTo>
                <a:lnTo>
                  <a:pt x="55899" y="2711538"/>
                </a:lnTo>
                <a:lnTo>
                  <a:pt x="55899" y="2652286"/>
                </a:lnTo>
                <a:lnTo>
                  <a:pt x="29737" y="2607437"/>
                </a:lnTo>
                <a:lnTo>
                  <a:pt x="25521" y="2602691"/>
                </a:lnTo>
                <a:lnTo>
                  <a:pt x="20006" y="2600026"/>
                </a:lnTo>
                <a:lnTo>
                  <a:pt x="13896" y="2599628"/>
                </a:lnTo>
                <a:close/>
              </a:path>
              <a:path w="144145" h="2743835">
                <a:moveTo>
                  <a:pt x="55899" y="2652286"/>
                </a:moveTo>
                <a:lnTo>
                  <a:pt x="55899" y="2711538"/>
                </a:lnTo>
                <a:lnTo>
                  <a:pt x="87903" y="2711538"/>
                </a:lnTo>
                <a:lnTo>
                  <a:pt x="87903" y="2703449"/>
                </a:lnTo>
                <a:lnTo>
                  <a:pt x="58058" y="2703449"/>
                </a:lnTo>
                <a:lnTo>
                  <a:pt x="71901" y="2679718"/>
                </a:lnTo>
                <a:lnTo>
                  <a:pt x="55899" y="2652286"/>
                </a:lnTo>
                <a:close/>
              </a:path>
              <a:path w="144145" h="2743835">
                <a:moveTo>
                  <a:pt x="129907" y="2599628"/>
                </a:moveTo>
                <a:lnTo>
                  <a:pt x="123797" y="2600026"/>
                </a:lnTo>
                <a:lnTo>
                  <a:pt x="118282" y="2602691"/>
                </a:lnTo>
                <a:lnTo>
                  <a:pt x="114065" y="2607437"/>
                </a:lnTo>
                <a:lnTo>
                  <a:pt x="87903" y="2652286"/>
                </a:lnTo>
                <a:lnTo>
                  <a:pt x="87903" y="2711538"/>
                </a:lnTo>
                <a:lnTo>
                  <a:pt x="90420" y="2711538"/>
                </a:lnTo>
                <a:lnTo>
                  <a:pt x="141751" y="2623566"/>
                </a:lnTo>
                <a:lnTo>
                  <a:pt x="143803" y="2617551"/>
                </a:lnTo>
                <a:lnTo>
                  <a:pt x="143402" y="2611429"/>
                </a:lnTo>
                <a:lnTo>
                  <a:pt x="140716" y="2605904"/>
                </a:lnTo>
                <a:lnTo>
                  <a:pt x="135909" y="2601683"/>
                </a:lnTo>
                <a:lnTo>
                  <a:pt x="129907" y="2599628"/>
                </a:lnTo>
                <a:close/>
              </a:path>
              <a:path w="144145" h="2743835">
                <a:moveTo>
                  <a:pt x="71901" y="2679718"/>
                </a:moveTo>
                <a:lnTo>
                  <a:pt x="58058" y="2703449"/>
                </a:lnTo>
                <a:lnTo>
                  <a:pt x="85744" y="2703449"/>
                </a:lnTo>
                <a:lnTo>
                  <a:pt x="71901" y="2679718"/>
                </a:lnTo>
                <a:close/>
              </a:path>
              <a:path w="144145" h="2743835">
                <a:moveTo>
                  <a:pt x="87903" y="2652286"/>
                </a:moveTo>
                <a:lnTo>
                  <a:pt x="71901" y="2679718"/>
                </a:lnTo>
                <a:lnTo>
                  <a:pt x="85744" y="2703449"/>
                </a:lnTo>
                <a:lnTo>
                  <a:pt x="87903" y="2703449"/>
                </a:lnTo>
                <a:lnTo>
                  <a:pt x="87903" y="2652286"/>
                </a:lnTo>
                <a:close/>
              </a:path>
              <a:path w="144145" h="2743835">
                <a:moveTo>
                  <a:pt x="87903" y="0"/>
                </a:moveTo>
                <a:lnTo>
                  <a:pt x="55899" y="0"/>
                </a:lnTo>
                <a:lnTo>
                  <a:pt x="55899" y="2652286"/>
                </a:lnTo>
                <a:lnTo>
                  <a:pt x="71901" y="2679718"/>
                </a:lnTo>
                <a:lnTo>
                  <a:pt x="87903" y="2652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834" y="6024882"/>
            <a:ext cx="3658235" cy="144145"/>
          </a:xfrm>
          <a:custGeom>
            <a:avLst/>
            <a:gdLst/>
            <a:ahLst/>
            <a:cxnLst/>
            <a:rect l="l" t="t" r="r" b="b"/>
            <a:pathLst>
              <a:path w="3658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658234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658234" h="144145">
                <a:moveTo>
                  <a:pt x="3657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657726" y="87881"/>
                </a:lnTo>
                <a:lnTo>
                  <a:pt x="3657726" y="55877"/>
                </a:lnTo>
                <a:close/>
              </a:path>
              <a:path w="3658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658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658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4293" y="6024882"/>
            <a:ext cx="2985135" cy="144145"/>
          </a:xfrm>
          <a:custGeom>
            <a:avLst/>
            <a:gdLst/>
            <a:ahLst/>
            <a:cxnLst/>
            <a:rect l="l" t="t" r="r" b="b"/>
            <a:pathLst>
              <a:path w="2985135" h="144145">
                <a:moveTo>
                  <a:pt x="125724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24" y="143759"/>
                </a:lnTo>
                <a:lnTo>
                  <a:pt x="131846" y="143361"/>
                </a:lnTo>
                <a:lnTo>
                  <a:pt x="137371" y="140696"/>
                </a:lnTo>
                <a:lnTo>
                  <a:pt x="141592" y="135951"/>
                </a:lnTo>
                <a:lnTo>
                  <a:pt x="143647" y="129937"/>
                </a:lnTo>
                <a:lnTo>
                  <a:pt x="143249" y="123814"/>
                </a:lnTo>
                <a:lnTo>
                  <a:pt x="140585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37" y="87881"/>
                </a:lnTo>
                <a:lnTo>
                  <a:pt x="31737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85" y="25469"/>
                </a:lnTo>
                <a:lnTo>
                  <a:pt x="143249" y="19944"/>
                </a:lnTo>
                <a:lnTo>
                  <a:pt x="143647" y="13822"/>
                </a:lnTo>
                <a:lnTo>
                  <a:pt x="141592" y="7808"/>
                </a:lnTo>
                <a:lnTo>
                  <a:pt x="137371" y="3062"/>
                </a:lnTo>
                <a:lnTo>
                  <a:pt x="131846" y="397"/>
                </a:lnTo>
                <a:lnTo>
                  <a:pt x="125724" y="0"/>
                </a:lnTo>
                <a:close/>
              </a:path>
              <a:path w="2985135" h="144145">
                <a:moveTo>
                  <a:pt x="90946" y="55877"/>
                </a:moveTo>
                <a:lnTo>
                  <a:pt x="31737" y="55877"/>
                </a:lnTo>
                <a:lnTo>
                  <a:pt x="31737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985135" h="144145">
                <a:moveTo>
                  <a:pt x="29845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984576" y="87881"/>
                </a:lnTo>
                <a:lnTo>
                  <a:pt x="2984576" y="55877"/>
                </a:lnTo>
                <a:close/>
              </a:path>
              <a:path w="29851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9851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9851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537" y="3658234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72219" y="63576"/>
                </a:moveTo>
                <a:lnTo>
                  <a:pt x="56056" y="90932"/>
                </a:lnTo>
                <a:lnTo>
                  <a:pt x="43830" y="2438438"/>
                </a:lnTo>
                <a:lnTo>
                  <a:pt x="75834" y="2438615"/>
                </a:lnTo>
                <a:lnTo>
                  <a:pt x="87913" y="119380"/>
                </a:lnTo>
                <a:lnTo>
                  <a:pt x="87973" y="90932"/>
                </a:lnTo>
                <a:lnTo>
                  <a:pt x="72219" y="63576"/>
                </a:lnTo>
                <a:close/>
              </a:path>
              <a:path w="144145" h="2439035">
                <a:moveTo>
                  <a:pt x="90820" y="31750"/>
                </a:moveTo>
                <a:lnTo>
                  <a:pt x="56365" y="31750"/>
                </a:lnTo>
                <a:lnTo>
                  <a:pt x="88369" y="31876"/>
                </a:lnTo>
                <a:lnTo>
                  <a:pt x="88060" y="91083"/>
                </a:lnTo>
                <a:lnTo>
                  <a:pt x="114010" y="136144"/>
                </a:lnTo>
                <a:lnTo>
                  <a:pt x="118207" y="140896"/>
                </a:lnTo>
                <a:lnTo>
                  <a:pt x="123719" y="143589"/>
                </a:lnTo>
                <a:lnTo>
                  <a:pt x="129841" y="144019"/>
                </a:lnTo>
                <a:lnTo>
                  <a:pt x="135867" y="141985"/>
                </a:lnTo>
                <a:lnTo>
                  <a:pt x="140636" y="137769"/>
                </a:lnTo>
                <a:lnTo>
                  <a:pt x="143330" y="132254"/>
                </a:lnTo>
                <a:lnTo>
                  <a:pt x="143759" y="126144"/>
                </a:lnTo>
                <a:lnTo>
                  <a:pt x="141734" y="120141"/>
                </a:lnTo>
                <a:lnTo>
                  <a:pt x="90820" y="31750"/>
                </a:lnTo>
                <a:close/>
              </a:path>
              <a:path w="144145" h="2439035">
                <a:moveTo>
                  <a:pt x="72532" y="0"/>
                </a:moveTo>
                <a:lnTo>
                  <a:pt x="2085" y="119379"/>
                </a:lnTo>
                <a:lnTo>
                  <a:pt x="0" y="125384"/>
                </a:lnTo>
                <a:lnTo>
                  <a:pt x="366" y="131508"/>
                </a:lnTo>
                <a:lnTo>
                  <a:pt x="3001" y="137060"/>
                </a:lnTo>
                <a:lnTo>
                  <a:pt x="7724" y="141350"/>
                </a:lnTo>
                <a:lnTo>
                  <a:pt x="13726" y="143404"/>
                </a:lnTo>
                <a:lnTo>
                  <a:pt x="19851" y="143017"/>
                </a:lnTo>
                <a:lnTo>
                  <a:pt x="25392" y="140368"/>
                </a:lnTo>
                <a:lnTo>
                  <a:pt x="29644" y="135635"/>
                </a:lnTo>
                <a:lnTo>
                  <a:pt x="56056" y="90932"/>
                </a:lnTo>
                <a:lnTo>
                  <a:pt x="56365" y="31750"/>
                </a:lnTo>
                <a:lnTo>
                  <a:pt x="90820" y="31750"/>
                </a:lnTo>
                <a:lnTo>
                  <a:pt x="72532" y="0"/>
                </a:lnTo>
                <a:close/>
              </a:path>
              <a:path w="144145" h="2439035">
                <a:moveTo>
                  <a:pt x="88328" y="39750"/>
                </a:moveTo>
                <a:lnTo>
                  <a:pt x="58498" y="39750"/>
                </a:lnTo>
                <a:lnTo>
                  <a:pt x="86146" y="40004"/>
                </a:lnTo>
                <a:lnTo>
                  <a:pt x="72219" y="63576"/>
                </a:lnTo>
                <a:lnTo>
                  <a:pt x="88060" y="91083"/>
                </a:lnTo>
                <a:lnTo>
                  <a:pt x="88328" y="39750"/>
                </a:lnTo>
                <a:close/>
              </a:path>
              <a:path w="144145" h="2439035">
                <a:moveTo>
                  <a:pt x="56365" y="31750"/>
                </a:moveTo>
                <a:lnTo>
                  <a:pt x="56056" y="90932"/>
                </a:lnTo>
                <a:lnTo>
                  <a:pt x="72219" y="63576"/>
                </a:lnTo>
                <a:lnTo>
                  <a:pt x="58498" y="39750"/>
                </a:lnTo>
                <a:lnTo>
                  <a:pt x="88328" y="39750"/>
                </a:lnTo>
                <a:lnTo>
                  <a:pt x="88369" y="31876"/>
                </a:lnTo>
                <a:lnTo>
                  <a:pt x="56365" y="31750"/>
                </a:lnTo>
                <a:close/>
              </a:path>
              <a:path w="144145" h="2439035">
                <a:moveTo>
                  <a:pt x="58498" y="39750"/>
                </a:moveTo>
                <a:lnTo>
                  <a:pt x="72219" y="63576"/>
                </a:lnTo>
                <a:lnTo>
                  <a:pt x="86146" y="40004"/>
                </a:lnTo>
                <a:lnTo>
                  <a:pt x="58498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3081" y="338493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8361" y="5791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954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869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799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869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799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2300" y="2851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700" y="3542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0" y="3548633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11747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9856" y="1174750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62911" y="3328280"/>
            <a:ext cx="2411730" cy="0"/>
          </a:xfrm>
          <a:custGeom>
            <a:avLst/>
            <a:gdLst/>
            <a:ahLst/>
            <a:cxnLst/>
            <a:rect l="l" t="t" r="r" b="b"/>
            <a:pathLst>
              <a:path w="2411729">
                <a:moveTo>
                  <a:pt x="0" y="0"/>
                </a:moveTo>
                <a:lnTo>
                  <a:pt x="2411649" y="0"/>
                </a:lnTo>
              </a:path>
            </a:pathLst>
          </a:custGeom>
          <a:ln w="16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86761" y="2373629"/>
            <a:ext cx="28956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70485" algn="ctr">
              <a:lnSpc>
                <a:spcPct val="100000"/>
              </a:lnSpc>
            </a:pPr>
            <a:r>
              <a:rPr sz="2550" i="1" spc="-215" dirty="0">
                <a:latin typeface="Times New Roman"/>
                <a:cs typeface="Times New Roman"/>
              </a:rPr>
              <a:t>G</a:t>
            </a:r>
            <a:r>
              <a:rPr sz="2550" spc="-215" dirty="0">
                <a:latin typeface="Times New Roman"/>
                <a:cs typeface="Times New Roman"/>
              </a:rPr>
              <a:t>1</a:t>
            </a:r>
            <a:r>
              <a:rPr sz="2550" i="1" spc="-215" dirty="0">
                <a:latin typeface="Times New Roman"/>
                <a:cs typeface="Times New Roman"/>
              </a:rPr>
              <a:t>G</a:t>
            </a:r>
            <a:r>
              <a:rPr sz="2550" spc="-21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45085" algn="ctr">
              <a:lnSpc>
                <a:spcPct val="100000"/>
              </a:lnSpc>
              <a:spcBef>
                <a:spcPts val="545"/>
              </a:spcBef>
            </a:pPr>
            <a:r>
              <a:rPr sz="2550" spc="-125" dirty="0">
                <a:latin typeface="Times New Roman"/>
                <a:cs typeface="Times New Roman"/>
              </a:rPr>
              <a:t>1</a:t>
            </a:r>
            <a:r>
              <a:rPr sz="2550" spc="-409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i="1" spc="-195" dirty="0">
                <a:latin typeface="Times New Roman"/>
                <a:cs typeface="Times New Roman"/>
              </a:rPr>
              <a:t>H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spc="-405" dirty="0">
                <a:latin typeface="Times New Roman"/>
                <a:cs typeface="Times New Roman"/>
              </a:rPr>
              <a:t> </a:t>
            </a:r>
            <a:r>
              <a:rPr sz="2550" spc="-14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1</a:t>
            </a:r>
            <a:r>
              <a:rPr sz="2550" i="1" spc="-195" dirty="0">
                <a:latin typeface="Times New Roman"/>
                <a:cs typeface="Times New Roman"/>
              </a:rPr>
              <a:t>G</a:t>
            </a:r>
            <a:r>
              <a:rPr sz="2550" spc="-195" dirty="0">
                <a:latin typeface="Times New Roman"/>
                <a:cs typeface="Times New Roman"/>
              </a:rPr>
              <a:t>2</a:t>
            </a:r>
            <a:r>
              <a:rPr sz="2550" i="1" spc="-195" dirty="0">
                <a:latin typeface="Times New Roman"/>
                <a:cs typeface="Times New Roman"/>
              </a:rPr>
              <a:t>H</a:t>
            </a:r>
            <a:r>
              <a:rPr sz="2550" i="1" spc="-320" dirty="0">
                <a:latin typeface="Times New Roman"/>
                <a:cs typeface="Times New Roman"/>
              </a:rPr>
              <a:t> </a:t>
            </a:r>
            <a:r>
              <a:rPr sz="2550" spc="-12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752600"/>
            <a:ext cx="8006080" cy="4495800"/>
          </a:xfrm>
          <a:custGeom>
            <a:avLst/>
            <a:gdLst/>
            <a:ahLst/>
            <a:cxnLst/>
            <a:rect l="l" t="t" r="r" b="b"/>
            <a:pathLst>
              <a:path w="8006080" h="4495800">
                <a:moveTo>
                  <a:pt x="7256272" y="0"/>
                </a:moveTo>
                <a:lnTo>
                  <a:pt x="749312" y="0"/>
                </a:lnTo>
                <a:lnTo>
                  <a:pt x="701925" y="1474"/>
                </a:lnTo>
                <a:lnTo>
                  <a:pt x="655321" y="5839"/>
                </a:lnTo>
                <a:lnTo>
                  <a:pt x="609588" y="13006"/>
                </a:lnTo>
                <a:lnTo>
                  <a:pt x="564813" y="22887"/>
                </a:lnTo>
                <a:lnTo>
                  <a:pt x="521085" y="35396"/>
                </a:lnTo>
                <a:lnTo>
                  <a:pt x="478492" y="50443"/>
                </a:lnTo>
                <a:lnTo>
                  <a:pt x="437120" y="67942"/>
                </a:lnTo>
                <a:lnTo>
                  <a:pt x="397059" y="87804"/>
                </a:lnTo>
                <a:lnTo>
                  <a:pt x="358394" y="109941"/>
                </a:lnTo>
                <a:lnTo>
                  <a:pt x="321216" y="134266"/>
                </a:lnTo>
                <a:lnTo>
                  <a:pt x="285610" y="160690"/>
                </a:lnTo>
                <a:lnTo>
                  <a:pt x="251666" y="189127"/>
                </a:lnTo>
                <a:lnTo>
                  <a:pt x="219470" y="219487"/>
                </a:lnTo>
                <a:lnTo>
                  <a:pt x="189110" y="251684"/>
                </a:lnTo>
                <a:lnTo>
                  <a:pt x="160675" y="285629"/>
                </a:lnTo>
                <a:lnTo>
                  <a:pt x="134253" y="321235"/>
                </a:lnTo>
                <a:lnTo>
                  <a:pt x="109930" y="358413"/>
                </a:lnTo>
                <a:lnTo>
                  <a:pt x="87794" y="397077"/>
                </a:lnTo>
                <a:lnTo>
                  <a:pt x="67934" y="437137"/>
                </a:lnTo>
                <a:lnTo>
                  <a:pt x="50437" y="478507"/>
                </a:lnTo>
                <a:lnTo>
                  <a:pt x="35392" y="521098"/>
                </a:lnTo>
                <a:lnTo>
                  <a:pt x="22884" y="564822"/>
                </a:lnTo>
                <a:lnTo>
                  <a:pt x="13004" y="609593"/>
                </a:lnTo>
                <a:lnTo>
                  <a:pt x="5838" y="655321"/>
                </a:lnTo>
                <a:lnTo>
                  <a:pt x="1474" y="701919"/>
                </a:lnTo>
                <a:lnTo>
                  <a:pt x="0" y="749300"/>
                </a:lnTo>
                <a:lnTo>
                  <a:pt x="0" y="3746500"/>
                </a:lnTo>
                <a:lnTo>
                  <a:pt x="1474" y="3793885"/>
                </a:lnTo>
                <a:lnTo>
                  <a:pt x="5838" y="3840488"/>
                </a:lnTo>
                <a:lnTo>
                  <a:pt x="13004" y="3886220"/>
                </a:lnTo>
                <a:lnTo>
                  <a:pt x="22884" y="3930993"/>
                </a:lnTo>
                <a:lnTo>
                  <a:pt x="35392" y="3974720"/>
                </a:lnTo>
                <a:lnTo>
                  <a:pt x="50437" y="4017313"/>
                </a:lnTo>
                <a:lnTo>
                  <a:pt x="67934" y="4058684"/>
                </a:lnTo>
                <a:lnTo>
                  <a:pt x="87794" y="4098745"/>
                </a:lnTo>
                <a:lnTo>
                  <a:pt x="109930" y="4137408"/>
                </a:lnTo>
                <a:lnTo>
                  <a:pt x="134253" y="4174586"/>
                </a:lnTo>
                <a:lnTo>
                  <a:pt x="160675" y="4210191"/>
                </a:lnTo>
                <a:lnTo>
                  <a:pt x="189110" y="4244135"/>
                </a:lnTo>
                <a:lnTo>
                  <a:pt x="219470" y="4276331"/>
                </a:lnTo>
                <a:lnTo>
                  <a:pt x="251666" y="4306690"/>
                </a:lnTo>
                <a:lnTo>
                  <a:pt x="285610" y="4335124"/>
                </a:lnTo>
                <a:lnTo>
                  <a:pt x="321216" y="4361547"/>
                </a:lnTo>
                <a:lnTo>
                  <a:pt x="358394" y="4385870"/>
                </a:lnTo>
                <a:lnTo>
                  <a:pt x="397059" y="4408005"/>
                </a:lnTo>
                <a:lnTo>
                  <a:pt x="437120" y="4427865"/>
                </a:lnTo>
                <a:lnTo>
                  <a:pt x="478492" y="4445362"/>
                </a:lnTo>
                <a:lnTo>
                  <a:pt x="521085" y="4460408"/>
                </a:lnTo>
                <a:lnTo>
                  <a:pt x="564813" y="4472915"/>
                </a:lnTo>
                <a:lnTo>
                  <a:pt x="609588" y="4482795"/>
                </a:lnTo>
                <a:lnTo>
                  <a:pt x="655321" y="4489961"/>
                </a:lnTo>
                <a:lnTo>
                  <a:pt x="701925" y="4494325"/>
                </a:lnTo>
                <a:lnTo>
                  <a:pt x="749312" y="4495800"/>
                </a:lnTo>
                <a:lnTo>
                  <a:pt x="7256272" y="4495800"/>
                </a:lnTo>
                <a:lnTo>
                  <a:pt x="7303652" y="4494325"/>
                </a:lnTo>
                <a:lnTo>
                  <a:pt x="7350250" y="4489961"/>
                </a:lnTo>
                <a:lnTo>
                  <a:pt x="7395978" y="4482795"/>
                </a:lnTo>
                <a:lnTo>
                  <a:pt x="7440749" y="4472915"/>
                </a:lnTo>
                <a:lnTo>
                  <a:pt x="7484473" y="4460408"/>
                </a:lnTo>
                <a:lnTo>
                  <a:pt x="7527064" y="4445362"/>
                </a:lnTo>
                <a:lnTo>
                  <a:pt x="7568434" y="4427865"/>
                </a:lnTo>
                <a:lnTo>
                  <a:pt x="7608494" y="4408005"/>
                </a:lnTo>
                <a:lnTo>
                  <a:pt x="7647158" y="4385870"/>
                </a:lnTo>
                <a:lnTo>
                  <a:pt x="7684336" y="4361547"/>
                </a:lnTo>
                <a:lnTo>
                  <a:pt x="7719942" y="4335124"/>
                </a:lnTo>
                <a:lnTo>
                  <a:pt x="7753887" y="4306690"/>
                </a:lnTo>
                <a:lnTo>
                  <a:pt x="7786084" y="4276331"/>
                </a:lnTo>
                <a:lnTo>
                  <a:pt x="7816444" y="4244135"/>
                </a:lnTo>
                <a:lnTo>
                  <a:pt x="7844881" y="4210191"/>
                </a:lnTo>
                <a:lnTo>
                  <a:pt x="7871305" y="4174586"/>
                </a:lnTo>
                <a:lnTo>
                  <a:pt x="7895630" y="4137408"/>
                </a:lnTo>
                <a:lnTo>
                  <a:pt x="7917767" y="4098745"/>
                </a:lnTo>
                <a:lnTo>
                  <a:pt x="7937629" y="4058684"/>
                </a:lnTo>
                <a:lnTo>
                  <a:pt x="7955128" y="4017313"/>
                </a:lnTo>
                <a:lnTo>
                  <a:pt x="7970175" y="3974720"/>
                </a:lnTo>
                <a:lnTo>
                  <a:pt x="7982684" y="3930993"/>
                </a:lnTo>
                <a:lnTo>
                  <a:pt x="7992565" y="3886220"/>
                </a:lnTo>
                <a:lnTo>
                  <a:pt x="7999732" y="3840488"/>
                </a:lnTo>
                <a:lnTo>
                  <a:pt x="8004097" y="3793885"/>
                </a:lnTo>
                <a:lnTo>
                  <a:pt x="8005572" y="3746500"/>
                </a:lnTo>
                <a:lnTo>
                  <a:pt x="8005572" y="749300"/>
                </a:lnTo>
                <a:lnTo>
                  <a:pt x="8004097" y="701919"/>
                </a:lnTo>
                <a:lnTo>
                  <a:pt x="7999732" y="655321"/>
                </a:lnTo>
                <a:lnTo>
                  <a:pt x="7992565" y="609593"/>
                </a:lnTo>
                <a:lnTo>
                  <a:pt x="7982684" y="564822"/>
                </a:lnTo>
                <a:lnTo>
                  <a:pt x="7970175" y="521098"/>
                </a:lnTo>
                <a:lnTo>
                  <a:pt x="7955128" y="478507"/>
                </a:lnTo>
                <a:lnTo>
                  <a:pt x="7937629" y="437137"/>
                </a:lnTo>
                <a:lnTo>
                  <a:pt x="7917767" y="397077"/>
                </a:lnTo>
                <a:lnTo>
                  <a:pt x="7895630" y="358413"/>
                </a:lnTo>
                <a:lnTo>
                  <a:pt x="7871305" y="321235"/>
                </a:lnTo>
                <a:lnTo>
                  <a:pt x="7844881" y="285629"/>
                </a:lnTo>
                <a:lnTo>
                  <a:pt x="7816444" y="251684"/>
                </a:lnTo>
                <a:lnTo>
                  <a:pt x="7786084" y="219487"/>
                </a:lnTo>
                <a:lnTo>
                  <a:pt x="7753887" y="189127"/>
                </a:lnTo>
                <a:lnTo>
                  <a:pt x="7719942" y="160690"/>
                </a:lnTo>
                <a:lnTo>
                  <a:pt x="7684336" y="134266"/>
                </a:lnTo>
                <a:lnTo>
                  <a:pt x="7647158" y="109941"/>
                </a:lnTo>
                <a:lnTo>
                  <a:pt x="7608494" y="87804"/>
                </a:lnTo>
                <a:lnTo>
                  <a:pt x="7568434" y="67942"/>
                </a:lnTo>
                <a:lnTo>
                  <a:pt x="7527064" y="50443"/>
                </a:lnTo>
                <a:lnTo>
                  <a:pt x="7484473" y="35396"/>
                </a:lnTo>
                <a:lnTo>
                  <a:pt x="7440749" y="22887"/>
                </a:lnTo>
                <a:lnTo>
                  <a:pt x="7395978" y="13006"/>
                </a:lnTo>
                <a:lnTo>
                  <a:pt x="7350250" y="5839"/>
                </a:lnTo>
                <a:lnTo>
                  <a:pt x="7303652" y="1474"/>
                </a:lnTo>
                <a:lnTo>
                  <a:pt x="72562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752600"/>
            <a:ext cx="8006080" cy="4495800"/>
          </a:xfrm>
          <a:custGeom>
            <a:avLst/>
            <a:gdLst/>
            <a:ahLst/>
            <a:cxnLst/>
            <a:rect l="l" t="t" r="r" b="b"/>
            <a:pathLst>
              <a:path w="8006080" h="4495800">
                <a:moveTo>
                  <a:pt x="0" y="749300"/>
                </a:moveTo>
                <a:lnTo>
                  <a:pt x="1474" y="701919"/>
                </a:lnTo>
                <a:lnTo>
                  <a:pt x="5838" y="655321"/>
                </a:lnTo>
                <a:lnTo>
                  <a:pt x="13004" y="609593"/>
                </a:lnTo>
                <a:lnTo>
                  <a:pt x="22884" y="564822"/>
                </a:lnTo>
                <a:lnTo>
                  <a:pt x="35392" y="521098"/>
                </a:lnTo>
                <a:lnTo>
                  <a:pt x="50437" y="478507"/>
                </a:lnTo>
                <a:lnTo>
                  <a:pt x="67934" y="437137"/>
                </a:lnTo>
                <a:lnTo>
                  <a:pt x="87794" y="397077"/>
                </a:lnTo>
                <a:lnTo>
                  <a:pt x="109930" y="358413"/>
                </a:lnTo>
                <a:lnTo>
                  <a:pt x="134253" y="321235"/>
                </a:lnTo>
                <a:lnTo>
                  <a:pt x="160675" y="285629"/>
                </a:lnTo>
                <a:lnTo>
                  <a:pt x="189110" y="251684"/>
                </a:lnTo>
                <a:lnTo>
                  <a:pt x="219470" y="219487"/>
                </a:lnTo>
                <a:lnTo>
                  <a:pt x="251666" y="189127"/>
                </a:lnTo>
                <a:lnTo>
                  <a:pt x="285610" y="160690"/>
                </a:lnTo>
                <a:lnTo>
                  <a:pt x="321216" y="134266"/>
                </a:lnTo>
                <a:lnTo>
                  <a:pt x="358394" y="109941"/>
                </a:lnTo>
                <a:lnTo>
                  <a:pt x="397059" y="87804"/>
                </a:lnTo>
                <a:lnTo>
                  <a:pt x="437120" y="67942"/>
                </a:lnTo>
                <a:lnTo>
                  <a:pt x="478492" y="50443"/>
                </a:lnTo>
                <a:lnTo>
                  <a:pt x="521085" y="35396"/>
                </a:lnTo>
                <a:lnTo>
                  <a:pt x="564813" y="22887"/>
                </a:lnTo>
                <a:lnTo>
                  <a:pt x="609588" y="13006"/>
                </a:lnTo>
                <a:lnTo>
                  <a:pt x="655321" y="5839"/>
                </a:lnTo>
                <a:lnTo>
                  <a:pt x="701925" y="1474"/>
                </a:lnTo>
                <a:lnTo>
                  <a:pt x="749312" y="0"/>
                </a:lnTo>
                <a:lnTo>
                  <a:pt x="7256272" y="0"/>
                </a:lnTo>
                <a:lnTo>
                  <a:pt x="7303652" y="1474"/>
                </a:lnTo>
                <a:lnTo>
                  <a:pt x="7350250" y="5839"/>
                </a:lnTo>
                <a:lnTo>
                  <a:pt x="7395978" y="13006"/>
                </a:lnTo>
                <a:lnTo>
                  <a:pt x="7440749" y="22887"/>
                </a:lnTo>
                <a:lnTo>
                  <a:pt x="7484473" y="35396"/>
                </a:lnTo>
                <a:lnTo>
                  <a:pt x="7527064" y="50443"/>
                </a:lnTo>
                <a:lnTo>
                  <a:pt x="7568434" y="67942"/>
                </a:lnTo>
                <a:lnTo>
                  <a:pt x="7608494" y="87804"/>
                </a:lnTo>
                <a:lnTo>
                  <a:pt x="7647158" y="109941"/>
                </a:lnTo>
                <a:lnTo>
                  <a:pt x="7684336" y="134266"/>
                </a:lnTo>
                <a:lnTo>
                  <a:pt x="7719942" y="160690"/>
                </a:lnTo>
                <a:lnTo>
                  <a:pt x="7753887" y="189127"/>
                </a:lnTo>
                <a:lnTo>
                  <a:pt x="7786084" y="219487"/>
                </a:lnTo>
                <a:lnTo>
                  <a:pt x="7816444" y="251684"/>
                </a:lnTo>
                <a:lnTo>
                  <a:pt x="7844881" y="285629"/>
                </a:lnTo>
                <a:lnTo>
                  <a:pt x="7871305" y="321235"/>
                </a:lnTo>
                <a:lnTo>
                  <a:pt x="7895630" y="358413"/>
                </a:lnTo>
                <a:lnTo>
                  <a:pt x="7917767" y="397077"/>
                </a:lnTo>
                <a:lnTo>
                  <a:pt x="7937629" y="437137"/>
                </a:lnTo>
                <a:lnTo>
                  <a:pt x="7955128" y="478507"/>
                </a:lnTo>
                <a:lnTo>
                  <a:pt x="7970175" y="521098"/>
                </a:lnTo>
                <a:lnTo>
                  <a:pt x="7982684" y="564822"/>
                </a:lnTo>
                <a:lnTo>
                  <a:pt x="7992565" y="609593"/>
                </a:lnTo>
                <a:lnTo>
                  <a:pt x="7999732" y="655321"/>
                </a:lnTo>
                <a:lnTo>
                  <a:pt x="8004097" y="701919"/>
                </a:lnTo>
                <a:lnTo>
                  <a:pt x="8005572" y="749300"/>
                </a:lnTo>
                <a:lnTo>
                  <a:pt x="8005572" y="3746500"/>
                </a:lnTo>
                <a:lnTo>
                  <a:pt x="8004097" y="3793885"/>
                </a:lnTo>
                <a:lnTo>
                  <a:pt x="7999732" y="3840488"/>
                </a:lnTo>
                <a:lnTo>
                  <a:pt x="7992565" y="3886220"/>
                </a:lnTo>
                <a:lnTo>
                  <a:pt x="7982684" y="3930993"/>
                </a:lnTo>
                <a:lnTo>
                  <a:pt x="7970175" y="3974720"/>
                </a:lnTo>
                <a:lnTo>
                  <a:pt x="7955128" y="4017313"/>
                </a:lnTo>
                <a:lnTo>
                  <a:pt x="7937629" y="4058684"/>
                </a:lnTo>
                <a:lnTo>
                  <a:pt x="7917767" y="4098745"/>
                </a:lnTo>
                <a:lnTo>
                  <a:pt x="7895630" y="4137408"/>
                </a:lnTo>
                <a:lnTo>
                  <a:pt x="7871305" y="4174586"/>
                </a:lnTo>
                <a:lnTo>
                  <a:pt x="7844881" y="4210191"/>
                </a:lnTo>
                <a:lnTo>
                  <a:pt x="7816444" y="4244135"/>
                </a:lnTo>
                <a:lnTo>
                  <a:pt x="7786084" y="4276331"/>
                </a:lnTo>
                <a:lnTo>
                  <a:pt x="7753887" y="4306690"/>
                </a:lnTo>
                <a:lnTo>
                  <a:pt x="7719942" y="4335124"/>
                </a:lnTo>
                <a:lnTo>
                  <a:pt x="7684336" y="4361547"/>
                </a:lnTo>
                <a:lnTo>
                  <a:pt x="7647158" y="4385870"/>
                </a:lnTo>
                <a:lnTo>
                  <a:pt x="7608494" y="4408005"/>
                </a:lnTo>
                <a:lnTo>
                  <a:pt x="7568434" y="4427865"/>
                </a:lnTo>
                <a:lnTo>
                  <a:pt x="7527064" y="4445362"/>
                </a:lnTo>
                <a:lnTo>
                  <a:pt x="7484473" y="4460408"/>
                </a:lnTo>
                <a:lnTo>
                  <a:pt x="7440749" y="4472915"/>
                </a:lnTo>
                <a:lnTo>
                  <a:pt x="7395978" y="4482795"/>
                </a:lnTo>
                <a:lnTo>
                  <a:pt x="7350250" y="4489961"/>
                </a:lnTo>
                <a:lnTo>
                  <a:pt x="7303652" y="4494325"/>
                </a:lnTo>
                <a:lnTo>
                  <a:pt x="7256272" y="4495800"/>
                </a:lnTo>
                <a:lnTo>
                  <a:pt x="749312" y="4495800"/>
                </a:lnTo>
                <a:lnTo>
                  <a:pt x="701925" y="4494325"/>
                </a:lnTo>
                <a:lnTo>
                  <a:pt x="655321" y="4489961"/>
                </a:lnTo>
                <a:lnTo>
                  <a:pt x="609588" y="4482795"/>
                </a:lnTo>
                <a:lnTo>
                  <a:pt x="564813" y="4472915"/>
                </a:lnTo>
                <a:lnTo>
                  <a:pt x="521085" y="4460408"/>
                </a:lnTo>
                <a:lnTo>
                  <a:pt x="478492" y="4445362"/>
                </a:lnTo>
                <a:lnTo>
                  <a:pt x="437120" y="4427865"/>
                </a:lnTo>
                <a:lnTo>
                  <a:pt x="397059" y="4408005"/>
                </a:lnTo>
                <a:lnTo>
                  <a:pt x="358394" y="4385870"/>
                </a:lnTo>
                <a:lnTo>
                  <a:pt x="321216" y="4361547"/>
                </a:lnTo>
                <a:lnTo>
                  <a:pt x="285610" y="4335124"/>
                </a:lnTo>
                <a:lnTo>
                  <a:pt x="251666" y="4306690"/>
                </a:lnTo>
                <a:lnTo>
                  <a:pt x="219470" y="4276331"/>
                </a:lnTo>
                <a:lnTo>
                  <a:pt x="189110" y="4244135"/>
                </a:lnTo>
                <a:lnTo>
                  <a:pt x="160675" y="4210191"/>
                </a:lnTo>
                <a:lnTo>
                  <a:pt x="134253" y="4174586"/>
                </a:lnTo>
                <a:lnTo>
                  <a:pt x="109930" y="4137408"/>
                </a:lnTo>
                <a:lnTo>
                  <a:pt x="87794" y="4098745"/>
                </a:lnTo>
                <a:lnTo>
                  <a:pt x="67934" y="4058684"/>
                </a:lnTo>
                <a:lnTo>
                  <a:pt x="50437" y="4017313"/>
                </a:lnTo>
                <a:lnTo>
                  <a:pt x="35392" y="3974720"/>
                </a:lnTo>
                <a:lnTo>
                  <a:pt x="22884" y="3930993"/>
                </a:lnTo>
                <a:lnTo>
                  <a:pt x="13004" y="3886220"/>
                </a:lnTo>
                <a:lnTo>
                  <a:pt x="5838" y="3840488"/>
                </a:lnTo>
                <a:lnTo>
                  <a:pt x="1474" y="3793885"/>
                </a:lnTo>
                <a:lnTo>
                  <a:pt x="0" y="3746500"/>
                </a:lnTo>
                <a:lnTo>
                  <a:pt x="0" y="749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626" y="2899294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4" h="144144">
                <a:moveTo>
                  <a:pt x="283863" y="88271"/>
                </a:moveTo>
                <a:lnTo>
                  <a:pt x="238569" y="113907"/>
                </a:lnTo>
                <a:lnTo>
                  <a:pt x="233767" y="118052"/>
                </a:lnTo>
                <a:lnTo>
                  <a:pt x="231033" y="123543"/>
                </a:lnTo>
                <a:lnTo>
                  <a:pt x="230559" y="129676"/>
                </a:lnTo>
                <a:lnTo>
                  <a:pt x="232536" y="135751"/>
                </a:lnTo>
                <a:lnTo>
                  <a:pt x="236699" y="140523"/>
                </a:lnTo>
                <a:lnTo>
                  <a:pt x="242187" y="143259"/>
                </a:lnTo>
                <a:lnTo>
                  <a:pt x="248301" y="143734"/>
                </a:lnTo>
                <a:lnTo>
                  <a:pt x="254342" y="141720"/>
                </a:lnTo>
                <a:lnTo>
                  <a:pt x="347533" y="89015"/>
                </a:lnTo>
                <a:lnTo>
                  <a:pt x="342963" y="89015"/>
                </a:lnTo>
                <a:lnTo>
                  <a:pt x="283863" y="88271"/>
                </a:lnTo>
                <a:close/>
              </a:path>
              <a:path w="375284" h="144144">
                <a:moveTo>
                  <a:pt x="311461" y="72651"/>
                </a:moveTo>
                <a:lnTo>
                  <a:pt x="283863" y="88271"/>
                </a:lnTo>
                <a:lnTo>
                  <a:pt x="342963" y="89015"/>
                </a:lnTo>
                <a:lnTo>
                  <a:pt x="342992" y="86729"/>
                </a:lnTo>
                <a:lnTo>
                  <a:pt x="334937" y="86729"/>
                </a:lnTo>
                <a:lnTo>
                  <a:pt x="311461" y="72651"/>
                </a:lnTo>
                <a:close/>
              </a:path>
              <a:path w="375284" h="144144">
                <a:moveTo>
                  <a:pt x="250130" y="0"/>
                </a:moveTo>
                <a:lnTo>
                  <a:pt x="244003" y="305"/>
                </a:lnTo>
                <a:lnTo>
                  <a:pt x="238445" y="2897"/>
                </a:lnTo>
                <a:lnTo>
                  <a:pt x="234162" y="7608"/>
                </a:lnTo>
                <a:lnTo>
                  <a:pt x="232035" y="13612"/>
                </a:lnTo>
                <a:lnTo>
                  <a:pt x="232356" y="19736"/>
                </a:lnTo>
                <a:lnTo>
                  <a:pt x="234948" y="25288"/>
                </a:lnTo>
                <a:lnTo>
                  <a:pt x="239636" y="29579"/>
                </a:lnTo>
                <a:lnTo>
                  <a:pt x="284137" y="56265"/>
                </a:lnTo>
                <a:lnTo>
                  <a:pt x="343369" y="57011"/>
                </a:lnTo>
                <a:lnTo>
                  <a:pt x="342963" y="89015"/>
                </a:lnTo>
                <a:lnTo>
                  <a:pt x="347533" y="89015"/>
                </a:lnTo>
                <a:lnTo>
                  <a:pt x="374929" y="73521"/>
                </a:lnTo>
                <a:lnTo>
                  <a:pt x="256120" y="2147"/>
                </a:lnTo>
                <a:lnTo>
                  <a:pt x="250130" y="0"/>
                </a:lnTo>
                <a:close/>
              </a:path>
              <a:path w="375284" h="144144">
                <a:moveTo>
                  <a:pt x="406" y="52693"/>
                </a:moveTo>
                <a:lnTo>
                  <a:pt x="0" y="84697"/>
                </a:lnTo>
                <a:lnTo>
                  <a:pt x="283863" y="88271"/>
                </a:lnTo>
                <a:lnTo>
                  <a:pt x="311461" y="72651"/>
                </a:lnTo>
                <a:lnTo>
                  <a:pt x="284137" y="56265"/>
                </a:lnTo>
                <a:lnTo>
                  <a:pt x="406" y="52693"/>
                </a:lnTo>
                <a:close/>
              </a:path>
              <a:path w="375284" h="144144">
                <a:moveTo>
                  <a:pt x="335280" y="59170"/>
                </a:moveTo>
                <a:lnTo>
                  <a:pt x="311461" y="72651"/>
                </a:lnTo>
                <a:lnTo>
                  <a:pt x="334937" y="86729"/>
                </a:lnTo>
                <a:lnTo>
                  <a:pt x="335280" y="59170"/>
                </a:lnTo>
                <a:close/>
              </a:path>
              <a:path w="375284" h="144144">
                <a:moveTo>
                  <a:pt x="343342" y="59170"/>
                </a:moveTo>
                <a:lnTo>
                  <a:pt x="335280" y="59170"/>
                </a:lnTo>
                <a:lnTo>
                  <a:pt x="334937" y="86729"/>
                </a:lnTo>
                <a:lnTo>
                  <a:pt x="342992" y="86729"/>
                </a:lnTo>
                <a:lnTo>
                  <a:pt x="343342" y="59170"/>
                </a:lnTo>
                <a:close/>
              </a:path>
              <a:path w="375284" h="144144">
                <a:moveTo>
                  <a:pt x="284137" y="56265"/>
                </a:moveTo>
                <a:lnTo>
                  <a:pt x="311461" y="72651"/>
                </a:lnTo>
                <a:lnTo>
                  <a:pt x="335280" y="59170"/>
                </a:lnTo>
                <a:lnTo>
                  <a:pt x="343342" y="59170"/>
                </a:lnTo>
                <a:lnTo>
                  <a:pt x="343369" y="57011"/>
                </a:lnTo>
                <a:lnTo>
                  <a:pt x="284137" y="56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5890" y="2901168"/>
            <a:ext cx="1283335" cy="144145"/>
          </a:xfrm>
          <a:custGeom>
            <a:avLst/>
            <a:gdLst/>
            <a:ahLst/>
            <a:cxnLst/>
            <a:rect l="l" t="t" r="r" b="b"/>
            <a:pathLst>
              <a:path w="1283335" h="144144">
                <a:moveTo>
                  <a:pt x="1255414" y="55518"/>
                </a:moveTo>
                <a:lnTo>
                  <a:pt x="1251013" y="55518"/>
                </a:lnTo>
                <a:lnTo>
                  <a:pt x="1251140" y="87522"/>
                </a:lnTo>
                <a:lnTo>
                  <a:pt x="1191884" y="87745"/>
                </a:lnTo>
                <a:lnTo>
                  <a:pt x="1147127" y="114065"/>
                </a:lnTo>
                <a:lnTo>
                  <a:pt x="1142396" y="118302"/>
                </a:lnTo>
                <a:lnTo>
                  <a:pt x="1139761" y="123860"/>
                </a:lnTo>
                <a:lnTo>
                  <a:pt x="1139412" y="130014"/>
                </a:lnTo>
                <a:lnTo>
                  <a:pt x="1141539" y="136036"/>
                </a:lnTo>
                <a:lnTo>
                  <a:pt x="1145756" y="140767"/>
                </a:lnTo>
                <a:lnTo>
                  <a:pt x="1151270" y="143402"/>
                </a:lnTo>
                <a:lnTo>
                  <a:pt x="1157380" y="143752"/>
                </a:lnTo>
                <a:lnTo>
                  <a:pt x="1163383" y="141624"/>
                </a:lnTo>
                <a:lnTo>
                  <a:pt x="1282890" y="71393"/>
                </a:lnTo>
                <a:lnTo>
                  <a:pt x="1255414" y="55518"/>
                </a:lnTo>
                <a:close/>
              </a:path>
              <a:path w="1283335" h="144144">
                <a:moveTo>
                  <a:pt x="1191815" y="55741"/>
                </a:moveTo>
                <a:lnTo>
                  <a:pt x="0" y="60217"/>
                </a:lnTo>
                <a:lnTo>
                  <a:pt x="127" y="92221"/>
                </a:lnTo>
                <a:lnTo>
                  <a:pt x="1191884" y="87745"/>
                </a:lnTo>
                <a:lnTo>
                  <a:pt x="1219281" y="71633"/>
                </a:lnTo>
                <a:lnTo>
                  <a:pt x="1191815" y="55741"/>
                </a:lnTo>
                <a:close/>
              </a:path>
              <a:path w="1283335" h="144144">
                <a:moveTo>
                  <a:pt x="1219281" y="71633"/>
                </a:moveTo>
                <a:lnTo>
                  <a:pt x="1191884" y="87745"/>
                </a:lnTo>
                <a:lnTo>
                  <a:pt x="1251140" y="87522"/>
                </a:lnTo>
                <a:lnTo>
                  <a:pt x="1251131" y="85363"/>
                </a:lnTo>
                <a:lnTo>
                  <a:pt x="1243012" y="85363"/>
                </a:lnTo>
                <a:lnTo>
                  <a:pt x="1219281" y="71633"/>
                </a:lnTo>
                <a:close/>
              </a:path>
              <a:path w="1283335" h="144144">
                <a:moveTo>
                  <a:pt x="1243012" y="57677"/>
                </a:moveTo>
                <a:lnTo>
                  <a:pt x="1219281" y="71633"/>
                </a:lnTo>
                <a:lnTo>
                  <a:pt x="1243012" y="85363"/>
                </a:lnTo>
                <a:lnTo>
                  <a:pt x="1243012" y="57677"/>
                </a:lnTo>
                <a:close/>
              </a:path>
              <a:path w="1283335" h="144144">
                <a:moveTo>
                  <a:pt x="1251022" y="57677"/>
                </a:moveTo>
                <a:lnTo>
                  <a:pt x="1243012" y="57677"/>
                </a:lnTo>
                <a:lnTo>
                  <a:pt x="1243012" y="85363"/>
                </a:lnTo>
                <a:lnTo>
                  <a:pt x="1251131" y="85363"/>
                </a:lnTo>
                <a:lnTo>
                  <a:pt x="1251022" y="57677"/>
                </a:lnTo>
                <a:close/>
              </a:path>
              <a:path w="1283335" h="144144">
                <a:moveTo>
                  <a:pt x="1251013" y="55518"/>
                </a:moveTo>
                <a:lnTo>
                  <a:pt x="1191815" y="55741"/>
                </a:lnTo>
                <a:lnTo>
                  <a:pt x="1219281" y="71633"/>
                </a:lnTo>
                <a:lnTo>
                  <a:pt x="1243012" y="57677"/>
                </a:lnTo>
                <a:lnTo>
                  <a:pt x="1251022" y="57677"/>
                </a:lnTo>
                <a:lnTo>
                  <a:pt x="1251013" y="55518"/>
                </a:lnTo>
                <a:close/>
              </a:path>
              <a:path w="1283335" h="144144">
                <a:moveTo>
                  <a:pt x="1156872" y="0"/>
                </a:moveTo>
                <a:lnTo>
                  <a:pt x="1150762" y="400"/>
                </a:lnTo>
                <a:lnTo>
                  <a:pt x="1145248" y="3087"/>
                </a:lnTo>
                <a:lnTo>
                  <a:pt x="1141031" y="7893"/>
                </a:lnTo>
                <a:lnTo>
                  <a:pt x="1138997" y="13896"/>
                </a:lnTo>
                <a:lnTo>
                  <a:pt x="1139428" y="20006"/>
                </a:lnTo>
                <a:lnTo>
                  <a:pt x="1142120" y="25521"/>
                </a:lnTo>
                <a:lnTo>
                  <a:pt x="1146873" y="29737"/>
                </a:lnTo>
                <a:lnTo>
                  <a:pt x="1191815" y="55741"/>
                </a:lnTo>
                <a:lnTo>
                  <a:pt x="1255414" y="55518"/>
                </a:lnTo>
                <a:lnTo>
                  <a:pt x="1162875" y="2051"/>
                </a:lnTo>
                <a:lnTo>
                  <a:pt x="1156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961" y="2868656"/>
            <a:ext cx="2286635" cy="144145"/>
          </a:xfrm>
          <a:custGeom>
            <a:avLst/>
            <a:gdLst/>
            <a:ahLst/>
            <a:cxnLst/>
            <a:rect l="l" t="t" r="r" b="b"/>
            <a:pathLst>
              <a:path w="2286634" h="144144">
                <a:moveTo>
                  <a:pt x="2222518" y="71901"/>
                </a:moveTo>
                <a:lnTo>
                  <a:pt x="2150237" y="114065"/>
                </a:lnTo>
                <a:lnTo>
                  <a:pt x="2145504" y="118282"/>
                </a:lnTo>
                <a:lnTo>
                  <a:pt x="2142855" y="123797"/>
                </a:lnTo>
                <a:lnTo>
                  <a:pt x="2142468" y="129907"/>
                </a:lnTo>
                <a:lnTo>
                  <a:pt x="2144522" y="135909"/>
                </a:lnTo>
                <a:lnTo>
                  <a:pt x="2148738" y="140715"/>
                </a:lnTo>
                <a:lnTo>
                  <a:pt x="2154253" y="143402"/>
                </a:lnTo>
                <a:lnTo>
                  <a:pt x="2160363" y="143803"/>
                </a:lnTo>
                <a:lnTo>
                  <a:pt x="2166366" y="141751"/>
                </a:lnTo>
                <a:lnTo>
                  <a:pt x="2258690" y="87903"/>
                </a:lnTo>
                <a:lnTo>
                  <a:pt x="2254377" y="87903"/>
                </a:lnTo>
                <a:lnTo>
                  <a:pt x="2254377" y="85744"/>
                </a:lnTo>
                <a:lnTo>
                  <a:pt x="2246249" y="85744"/>
                </a:lnTo>
                <a:lnTo>
                  <a:pt x="2222518" y="71901"/>
                </a:lnTo>
                <a:close/>
              </a:path>
              <a:path w="2286634" h="144144">
                <a:moveTo>
                  <a:pt x="2195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95086" y="87903"/>
                </a:lnTo>
                <a:lnTo>
                  <a:pt x="2222518" y="71901"/>
                </a:lnTo>
                <a:lnTo>
                  <a:pt x="2195086" y="55899"/>
                </a:lnTo>
                <a:close/>
              </a:path>
              <a:path w="2286634" h="144144">
                <a:moveTo>
                  <a:pt x="2258690" y="55899"/>
                </a:moveTo>
                <a:lnTo>
                  <a:pt x="2254377" y="55899"/>
                </a:lnTo>
                <a:lnTo>
                  <a:pt x="2254377" y="87903"/>
                </a:lnTo>
                <a:lnTo>
                  <a:pt x="2258690" y="87903"/>
                </a:lnTo>
                <a:lnTo>
                  <a:pt x="2286127" y="71901"/>
                </a:lnTo>
                <a:lnTo>
                  <a:pt x="2258690" y="55899"/>
                </a:lnTo>
                <a:close/>
              </a:path>
              <a:path w="2286634" h="144144">
                <a:moveTo>
                  <a:pt x="2246249" y="58058"/>
                </a:moveTo>
                <a:lnTo>
                  <a:pt x="2222518" y="71901"/>
                </a:lnTo>
                <a:lnTo>
                  <a:pt x="2246249" y="85744"/>
                </a:lnTo>
                <a:lnTo>
                  <a:pt x="2246249" y="58058"/>
                </a:lnTo>
                <a:close/>
              </a:path>
              <a:path w="2286634" h="144144">
                <a:moveTo>
                  <a:pt x="2254377" y="58058"/>
                </a:moveTo>
                <a:lnTo>
                  <a:pt x="2246249" y="58058"/>
                </a:lnTo>
                <a:lnTo>
                  <a:pt x="2246249" y="85744"/>
                </a:lnTo>
                <a:lnTo>
                  <a:pt x="2254377" y="85744"/>
                </a:lnTo>
                <a:lnTo>
                  <a:pt x="2254377" y="58058"/>
                </a:lnTo>
                <a:close/>
              </a:path>
              <a:path w="2286634" h="144144">
                <a:moveTo>
                  <a:pt x="2160363" y="0"/>
                </a:moveTo>
                <a:lnTo>
                  <a:pt x="2154253" y="400"/>
                </a:lnTo>
                <a:lnTo>
                  <a:pt x="2148738" y="3087"/>
                </a:lnTo>
                <a:lnTo>
                  <a:pt x="2144522" y="7893"/>
                </a:lnTo>
                <a:lnTo>
                  <a:pt x="2142468" y="13896"/>
                </a:lnTo>
                <a:lnTo>
                  <a:pt x="2142855" y="20006"/>
                </a:lnTo>
                <a:lnTo>
                  <a:pt x="2145504" y="25521"/>
                </a:lnTo>
                <a:lnTo>
                  <a:pt x="2150237" y="29737"/>
                </a:lnTo>
                <a:lnTo>
                  <a:pt x="2222518" y="71901"/>
                </a:lnTo>
                <a:lnTo>
                  <a:pt x="2246249" y="58058"/>
                </a:lnTo>
                <a:lnTo>
                  <a:pt x="2254377" y="58058"/>
                </a:lnTo>
                <a:lnTo>
                  <a:pt x="2254377" y="55899"/>
                </a:lnTo>
                <a:lnTo>
                  <a:pt x="2258690" y="55899"/>
                </a:lnTo>
                <a:lnTo>
                  <a:pt x="2166366" y="2051"/>
                </a:lnTo>
                <a:lnTo>
                  <a:pt x="2160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6060" y="2940557"/>
            <a:ext cx="144145" cy="2776220"/>
          </a:xfrm>
          <a:custGeom>
            <a:avLst/>
            <a:gdLst/>
            <a:ahLst/>
            <a:cxnLst/>
            <a:rect l="l" t="t" r="r" b="b"/>
            <a:pathLst>
              <a:path w="144145" h="2776220">
                <a:moveTo>
                  <a:pt x="13896" y="2632180"/>
                </a:moveTo>
                <a:lnTo>
                  <a:pt x="7893" y="2634233"/>
                </a:lnTo>
                <a:lnTo>
                  <a:pt x="3087" y="2638452"/>
                </a:lnTo>
                <a:lnTo>
                  <a:pt x="400" y="2643973"/>
                </a:lnTo>
                <a:lnTo>
                  <a:pt x="0" y="2650091"/>
                </a:lnTo>
                <a:lnTo>
                  <a:pt x="2051" y="2656103"/>
                </a:lnTo>
                <a:lnTo>
                  <a:pt x="71901" y="2775813"/>
                </a:lnTo>
                <a:lnTo>
                  <a:pt x="90435" y="2744050"/>
                </a:lnTo>
                <a:lnTo>
                  <a:pt x="55899" y="2744050"/>
                </a:lnTo>
                <a:lnTo>
                  <a:pt x="55899" y="2684815"/>
                </a:lnTo>
                <a:lnTo>
                  <a:pt x="29737" y="2639948"/>
                </a:lnTo>
                <a:lnTo>
                  <a:pt x="25521" y="2635216"/>
                </a:lnTo>
                <a:lnTo>
                  <a:pt x="20006" y="2632567"/>
                </a:lnTo>
                <a:lnTo>
                  <a:pt x="13896" y="2632180"/>
                </a:lnTo>
                <a:close/>
              </a:path>
              <a:path w="144145" h="2776220">
                <a:moveTo>
                  <a:pt x="55899" y="2684815"/>
                </a:moveTo>
                <a:lnTo>
                  <a:pt x="55899" y="2744050"/>
                </a:lnTo>
                <a:lnTo>
                  <a:pt x="87903" y="2744050"/>
                </a:lnTo>
                <a:lnTo>
                  <a:pt x="87903" y="2735999"/>
                </a:lnTo>
                <a:lnTo>
                  <a:pt x="58058" y="2735999"/>
                </a:lnTo>
                <a:lnTo>
                  <a:pt x="71901" y="2712258"/>
                </a:lnTo>
                <a:lnTo>
                  <a:pt x="55899" y="2684815"/>
                </a:lnTo>
                <a:close/>
              </a:path>
              <a:path w="144145" h="2776220">
                <a:moveTo>
                  <a:pt x="129907" y="2632180"/>
                </a:moveTo>
                <a:lnTo>
                  <a:pt x="123797" y="2632567"/>
                </a:lnTo>
                <a:lnTo>
                  <a:pt x="118282" y="2635216"/>
                </a:lnTo>
                <a:lnTo>
                  <a:pt x="114065" y="2639948"/>
                </a:lnTo>
                <a:lnTo>
                  <a:pt x="87903" y="2684815"/>
                </a:lnTo>
                <a:lnTo>
                  <a:pt x="87903" y="2744050"/>
                </a:lnTo>
                <a:lnTo>
                  <a:pt x="90435" y="2744050"/>
                </a:lnTo>
                <a:lnTo>
                  <a:pt x="141751" y="2656103"/>
                </a:lnTo>
                <a:lnTo>
                  <a:pt x="143803" y="2650091"/>
                </a:lnTo>
                <a:lnTo>
                  <a:pt x="143402" y="2643973"/>
                </a:lnTo>
                <a:lnTo>
                  <a:pt x="140716" y="2638452"/>
                </a:lnTo>
                <a:lnTo>
                  <a:pt x="135909" y="2634233"/>
                </a:lnTo>
                <a:lnTo>
                  <a:pt x="129907" y="2632180"/>
                </a:lnTo>
                <a:close/>
              </a:path>
              <a:path w="144145" h="2776220">
                <a:moveTo>
                  <a:pt x="71901" y="2712258"/>
                </a:moveTo>
                <a:lnTo>
                  <a:pt x="58058" y="2735999"/>
                </a:lnTo>
                <a:lnTo>
                  <a:pt x="85744" y="2735999"/>
                </a:lnTo>
                <a:lnTo>
                  <a:pt x="71901" y="2712258"/>
                </a:lnTo>
                <a:close/>
              </a:path>
              <a:path w="144145" h="2776220">
                <a:moveTo>
                  <a:pt x="87903" y="2684815"/>
                </a:moveTo>
                <a:lnTo>
                  <a:pt x="71901" y="2712258"/>
                </a:lnTo>
                <a:lnTo>
                  <a:pt x="85744" y="2735999"/>
                </a:lnTo>
                <a:lnTo>
                  <a:pt x="87903" y="2735999"/>
                </a:lnTo>
                <a:lnTo>
                  <a:pt x="87903" y="2684815"/>
                </a:lnTo>
                <a:close/>
              </a:path>
              <a:path w="144145" h="2776220">
                <a:moveTo>
                  <a:pt x="87903" y="0"/>
                </a:moveTo>
                <a:lnTo>
                  <a:pt x="55899" y="0"/>
                </a:lnTo>
                <a:lnTo>
                  <a:pt x="55899" y="2684815"/>
                </a:lnTo>
                <a:lnTo>
                  <a:pt x="71901" y="2712258"/>
                </a:lnTo>
                <a:lnTo>
                  <a:pt x="87903" y="2684815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0234" y="5643882"/>
            <a:ext cx="3658235" cy="144145"/>
          </a:xfrm>
          <a:custGeom>
            <a:avLst/>
            <a:gdLst/>
            <a:ahLst/>
            <a:cxnLst/>
            <a:rect l="l" t="t" r="r" b="b"/>
            <a:pathLst>
              <a:path w="3658234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4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4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658234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658234" h="144145">
                <a:moveTo>
                  <a:pt x="3657726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657726" y="87881"/>
                </a:lnTo>
                <a:lnTo>
                  <a:pt x="3657726" y="55877"/>
                </a:lnTo>
                <a:close/>
              </a:path>
              <a:path w="3658234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658234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658234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693" y="5643882"/>
            <a:ext cx="2985135" cy="144145"/>
          </a:xfrm>
          <a:custGeom>
            <a:avLst/>
            <a:gdLst/>
            <a:ahLst/>
            <a:cxnLst/>
            <a:rect l="l" t="t" r="r" b="b"/>
            <a:pathLst>
              <a:path w="2985135" h="144145">
                <a:moveTo>
                  <a:pt x="125724" y="0"/>
                </a:moveTo>
                <a:lnTo>
                  <a:pt x="119710" y="2055"/>
                </a:lnTo>
                <a:lnTo>
                  <a:pt x="0" y="71879"/>
                </a:lnTo>
                <a:lnTo>
                  <a:pt x="119710" y="141704"/>
                </a:lnTo>
                <a:lnTo>
                  <a:pt x="125724" y="143759"/>
                </a:lnTo>
                <a:lnTo>
                  <a:pt x="131846" y="143361"/>
                </a:lnTo>
                <a:lnTo>
                  <a:pt x="137371" y="140696"/>
                </a:lnTo>
                <a:lnTo>
                  <a:pt x="141592" y="135951"/>
                </a:lnTo>
                <a:lnTo>
                  <a:pt x="143647" y="129937"/>
                </a:lnTo>
                <a:lnTo>
                  <a:pt x="143249" y="123814"/>
                </a:lnTo>
                <a:lnTo>
                  <a:pt x="140585" y="118289"/>
                </a:lnTo>
                <a:lnTo>
                  <a:pt x="135839" y="114069"/>
                </a:lnTo>
                <a:lnTo>
                  <a:pt x="90946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46" y="55877"/>
                </a:lnTo>
                <a:lnTo>
                  <a:pt x="135839" y="29690"/>
                </a:lnTo>
                <a:lnTo>
                  <a:pt x="140585" y="25469"/>
                </a:lnTo>
                <a:lnTo>
                  <a:pt x="143249" y="19944"/>
                </a:lnTo>
                <a:lnTo>
                  <a:pt x="143647" y="13822"/>
                </a:lnTo>
                <a:lnTo>
                  <a:pt x="141592" y="7808"/>
                </a:lnTo>
                <a:lnTo>
                  <a:pt x="137371" y="3062"/>
                </a:lnTo>
                <a:lnTo>
                  <a:pt x="131846" y="397"/>
                </a:lnTo>
                <a:lnTo>
                  <a:pt x="125724" y="0"/>
                </a:lnTo>
                <a:close/>
              </a:path>
              <a:path w="2985135" h="144145">
                <a:moveTo>
                  <a:pt x="90946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46" y="87881"/>
                </a:lnTo>
                <a:lnTo>
                  <a:pt x="87201" y="85697"/>
                </a:lnTo>
                <a:lnTo>
                  <a:pt x="39827" y="85697"/>
                </a:lnTo>
                <a:lnTo>
                  <a:pt x="39827" y="58062"/>
                </a:lnTo>
                <a:lnTo>
                  <a:pt x="87201" y="58062"/>
                </a:lnTo>
                <a:lnTo>
                  <a:pt x="90946" y="55877"/>
                </a:lnTo>
                <a:close/>
              </a:path>
              <a:path w="2985135" h="144145">
                <a:moveTo>
                  <a:pt x="2984576" y="55877"/>
                </a:moveTo>
                <a:lnTo>
                  <a:pt x="90946" y="55877"/>
                </a:lnTo>
                <a:lnTo>
                  <a:pt x="63514" y="71879"/>
                </a:lnTo>
                <a:lnTo>
                  <a:pt x="90946" y="87881"/>
                </a:lnTo>
                <a:lnTo>
                  <a:pt x="2984576" y="87881"/>
                </a:lnTo>
                <a:lnTo>
                  <a:pt x="2984576" y="55877"/>
                </a:lnTo>
                <a:close/>
              </a:path>
              <a:path w="2985135" h="144145">
                <a:moveTo>
                  <a:pt x="39827" y="58062"/>
                </a:moveTo>
                <a:lnTo>
                  <a:pt x="39827" y="85697"/>
                </a:lnTo>
                <a:lnTo>
                  <a:pt x="63514" y="71879"/>
                </a:lnTo>
                <a:lnTo>
                  <a:pt x="39827" y="58062"/>
                </a:lnTo>
                <a:close/>
              </a:path>
              <a:path w="2985135" h="144145">
                <a:moveTo>
                  <a:pt x="63514" y="71879"/>
                </a:moveTo>
                <a:lnTo>
                  <a:pt x="39827" y="85697"/>
                </a:lnTo>
                <a:lnTo>
                  <a:pt x="87201" y="85697"/>
                </a:lnTo>
                <a:lnTo>
                  <a:pt x="63514" y="71879"/>
                </a:lnTo>
                <a:close/>
              </a:path>
              <a:path w="2985135" h="144145">
                <a:moveTo>
                  <a:pt x="87201" y="58062"/>
                </a:moveTo>
                <a:lnTo>
                  <a:pt x="39827" y="58062"/>
                </a:lnTo>
                <a:lnTo>
                  <a:pt x="63514" y="71879"/>
                </a:lnTo>
                <a:lnTo>
                  <a:pt x="87201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6937" y="3277234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4" h="2439035">
                <a:moveTo>
                  <a:pt x="72219" y="63576"/>
                </a:moveTo>
                <a:lnTo>
                  <a:pt x="56056" y="90932"/>
                </a:lnTo>
                <a:lnTo>
                  <a:pt x="43830" y="2438438"/>
                </a:lnTo>
                <a:lnTo>
                  <a:pt x="75834" y="2438615"/>
                </a:lnTo>
                <a:lnTo>
                  <a:pt x="87913" y="119379"/>
                </a:lnTo>
                <a:lnTo>
                  <a:pt x="87973" y="90932"/>
                </a:lnTo>
                <a:lnTo>
                  <a:pt x="72219" y="63576"/>
                </a:lnTo>
                <a:close/>
              </a:path>
              <a:path w="144144" h="2439035">
                <a:moveTo>
                  <a:pt x="90820" y="31750"/>
                </a:moveTo>
                <a:lnTo>
                  <a:pt x="56365" y="31750"/>
                </a:lnTo>
                <a:lnTo>
                  <a:pt x="88369" y="31876"/>
                </a:lnTo>
                <a:lnTo>
                  <a:pt x="88060" y="91083"/>
                </a:lnTo>
                <a:lnTo>
                  <a:pt x="114010" y="136143"/>
                </a:lnTo>
                <a:lnTo>
                  <a:pt x="118207" y="140896"/>
                </a:lnTo>
                <a:lnTo>
                  <a:pt x="123719" y="143589"/>
                </a:lnTo>
                <a:lnTo>
                  <a:pt x="129841" y="144019"/>
                </a:lnTo>
                <a:lnTo>
                  <a:pt x="135867" y="141986"/>
                </a:lnTo>
                <a:lnTo>
                  <a:pt x="140636" y="137769"/>
                </a:lnTo>
                <a:lnTo>
                  <a:pt x="143330" y="132254"/>
                </a:lnTo>
                <a:lnTo>
                  <a:pt x="143759" y="126144"/>
                </a:lnTo>
                <a:lnTo>
                  <a:pt x="141734" y="120141"/>
                </a:lnTo>
                <a:lnTo>
                  <a:pt x="90820" y="31750"/>
                </a:lnTo>
                <a:close/>
              </a:path>
              <a:path w="144144" h="2439035">
                <a:moveTo>
                  <a:pt x="72532" y="0"/>
                </a:moveTo>
                <a:lnTo>
                  <a:pt x="2085" y="119379"/>
                </a:lnTo>
                <a:lnTo>
                  <a:pt x="0" y="125384"/>
                </a:lnTo>
                <a:lnTo>
                  <a:pt x="366" y="131508"/>
                </a:lnTo>
                <a:lnTo>
                  <a:pt x="3001" y="137060"/>
                </a:lnTo>
                <a:lnTo>
                  <a:pt x="7724" y="141350"/>
                </a:lnTo>
                <a:lnTo>
                  <a:pt x="13726" y="143404"/>
                </a:lnTo>
                <a:lnTo>
                  <a:pt x="19851" y="143017"/>
                </a:lnTo>
                <a:lnTo>
                  <a:pt x="25392" y="140368"/>
                </a:lnTo>
                <a:lnTo>
                  <a:pt x="29644" y="135636"/>
                </a:lnTo>
                <a:lnTo>
                  <a:pt x="56056" y="90932"/>
                </a:lnTo>
                <a:lnTo>
                  <a:pt x="56365" y="31750"/>
                </a:lnTo>
                <a:lnTo>
                  <a:pt x="90820" y="31750"/>
                </a:lnTo>
                <a:lnTo>
                  <a:pt x="72532" y="0"/>
                </a:lnTo>
                <a:close/>
              </a:path>
              <a:path w="144144" h="2439035">
                <a:moveTo>
                  <a:pt x="88328" y="39750"/>
                </a:moveTo>
                <a:lnTo>
                  <a:pt x="58498" y="39750"/>
                </a:lnTo>
                <a:lnTo>
                  <a:pt x="86146" y="40004"/>
                </a:lnTo>
                <a:lnTo>
                  <a:pt x="72219" y="63576"/>
                </a:lnTo>
                <a:lnTo>
                  <a:pt x="88060" y="91083"/>
                </a:lnTo>
                <a:lnTo>
                  <a:pt x="88328" y="39750"/>
                </a:lnTo>
                <a:close/>
              </a:path>
              <a:path w="144144" h="2439035">
                <a:moveTo>
                  <a:pt x="56365" y="31750"/>
                </a:moveTo>
                <a:lnTo>
                  <a:pt x="56056" y="90932"/>
                </a:lnTo>
                <a:lnTo>
                  <a:pt x="72219" y="63576"/>
                </a:lnTo>
                <a:lnTo>
                  <a:pt x="58498" y="39750"/>
                </a:lnTo>
                <a:lnTo>
                  <a:pt x="88328" y="39750"/>
                </a:lnTo>
                <a:lnTo>
                  <a:pt x="88369" y="31876"/>
                </a:lnTo>
                <a:lnTo>
                  <a:pt x="56365" y="31750"/>
                </a:lnTo>
                <a:close/>
              </a:path>
              <a:path w="144144" h="2439035">
                <a:moveTo>
                  <a:pt x="58498" y="39750"/>
                </a:moveTo>
                <a:lnTo>
                  <a:pt x="72219" y="63576"/>
                </a:lnTo>
                <a:lnTo>
                  <a:pt x="86146" y="40004"/>
                </a:lnTo>
                <a:lnTo>
                  <a:pt x="58498" y="39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55481" y="3003930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761" y="54109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6354" y="2667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799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599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799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269" y="2756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799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6269" y="2756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799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700" y="24705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8100" y="31611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0" y="3015234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1022350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rule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8246" y="102235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Elimination of </a:t>
            </a:r>
            <a:r>
              <a:rPr sz="2400" spc="-5" dirty="0">
                <a:latin typeface="Tahoma"/>
                <a:cs typeface="Tahoma"/>
              </a:rPr>
              <a:t>feedback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0543" y="2854559"/>
            <a:ext cx="3361690" cy="0"/>
          </a:xfrm>
          <a:custGeom>
            <a:avLst/>
            <a:gdLst/>
            <a:ahLst/>
            <a:cxnLst/>
            <a:rect l="l" t="t" r="r" b="b"/>
            <a:pathLst>
              <a:path w="3361690">
                <a:moveTo>
                  <a:pt x="0" y="0"/>
                </a:moveTo>
                <a:lnTo>
                  <a:pt x="3361663" y="0"/>
                </a:lnTo>
              </a:path>
            </a:pathLst>
          </a:custGeom>
          <a:ln w="15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39161" y="1992629"/>
            <a:ext cx="41148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1</a:t>
            </a: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2</a:t>
            </a:r>
            <a:r>
              <a:rPr sz="2450" i="1" spc="400" dirty="0">
                <a:latin typeface="Times New Roman"/>
                <a:cs typeface="Times New Roman"/>
              </a:rPr>
              <a:t>G</a:t>
            </a:r>
            <a:r>
              <a:rPr sz="2450" spc="40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R="34290" algn="ctr">
              <a:lnSpc>
                <a:spcPct val="100000"/>
              </a:lnSpc>
              <a:spcBef>
                <a:spcPts val="525"/>
              </a:spcBef>
            </a:pPr>
            <a:r>
              <a:rPr sz="2450" spc="375" dirty="0">
                <a:latin typeface="Times New Roman"/>
                <a:cs typeface="Times New Roman"/>
              </a:rPr>
              <a:t>1</a:t>
            </a:r>
            <a:r>
              <a:rPr sz="2450" spc="-295" dirty="0">
                <a:latin typeface="Times New Roman"/>
                <a:cs typeface="Times New Roman"/>
              </a:rPr>
              <a:t> </a:t>
            </a:r>
            <a:r>
              <a:rPr sz="2450" spc="415" dirty="0">
                <a:latin typeface="Symbol"/>
                <a:cs typeface="Symbol"/>
              </a:rPr>
              <a:t>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i="1" spc="405" dirty="0">
                <a:latin typeface="Times New Roman"/>
                <a:cs typeface="Times New Roman"/>
              </a:rPr>
              <a:t>G</a:t>
            </a:r>
            <a:r>
              <a:rPr sz="2450" spc="405" dirty="0">
                <a:latin typeface="Times New Roman"/>
                <a:cs typeface="Times New Roman"/>
              </a:rPr>
              <a:t>1</a:t>
            </a:r>
            <a:r>
              <a:rPr sz="2450" i="1" spc="405" dirty="0">
                <a:latin typeface="Times New Roman"/>
                <a:cs typeface="Times New Roman"/>
              </a:rPr>
              <a:t>H</a:t>
            </a:r>
            <a:r>
              <a:rPr sz="2450" spc="405" dirty="0">
                <a:latin typeface="Times New Roman"/>
                <a:cs typeface="Times New Roman"/>
              </a:rPr>
              <a:t>1</a:t>
            </a:r>
            <a:r>
              <a:rPr sz="2450" spc="-285" dirty="0">
                <a:latin typeface="Times New Roman"/>
                <a:cs typeface="Times New Roman"/>
              </a:rPr>
              <a:t> </a:t>
            </a:r>
            <a:r>
              <a:rPr sz="2450" spc="415" dirty="0">
                <a:latin typeface="Symbol"/>
                <a:cs typeface="Symbol"/>
              </a:rPr>
              <a:t>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i="1" spc="430" dirty="0">
                <a:latin typeface="Times New Roman"/>
                <a:cs typeface="Times New Roman"/>
              </a:rPr>
              <a:t>G</a:t>
            </a:r>
            <a:r>
              <a:rPr sz="2450" spc="430" dirty="0">
                <a:latin typeface="Times New Roman"/>
                <a:cs typeface="Times New Roman"/>
              </a:rPr>
              <a:t>1</a:t>
            </a:r>
            <a:r>
              <a:rPr sz="2450" i="1" spc="430" dirty="0">
                <a:latin typeface="Times New Roman"/>
                <a:cs typeface="Times New Roman"/>
              </a:rPr>
              <a:t>G</a:t>
            </a:r>
            <a:r>
              <a:rPr sz="2450" spc="430" dirty="0">
                <a:latin typeface="Times New Roman"/>
                <a:cs typeface="Times New Roman"/>
              </a:rPr>
              <a:t>2</a:t>
            </a:r>
            <a:r>
              <a:rPr sz="2450" i="1" spc="430" dirty="0">
                <a:latin typeface="Times New Roman"/>
                <a:cs typeface="Times New Roman"/>
              </a:rPr>
              <a:t>H</a:t>
            </a:r>
            <a:r>
              <a:rPr sz="2450" i="1" spc="-165" dirty="0">
                <a:latin typeface="Times New Roman"/>
                <a:cs typeface="Times New Roman"/>
              </a:rPr>
              <a:t> </a:t>
            </a:r>
            <a:r>
              <a:rPr sz="2450" spc="375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3281660"/>
            <a:ext cx="1981835" cy="144145"/>
          </a:xfrm>
          <a:custGeom>
            <a:avLst/>
            <a:gdLst/>
            <a:ahLst/>
            <a:cxnLst/>
            <a:rect l="l" t="t" r="r" b="b"/>
            <a:pathLst>
              <a:path w="1981835" h="144145">
                <a:moveTo>
                  <a:pt x="1917718" y="71901"/>
                </a:moveTo>
                <a:lnTo>
                  <a:pt x="1845437" y="114065"/>
                </a:lnTo>
                <a:lnTo>
                  <a:pt x="1840704" y="118282"/>
                </a:lnTo>
                <a:lnTo>
                  <a:pt x="1838055" y="123797"/>
                </a:lnTo>
                <a:lnTo>
                  <a:pt x="1837668" y="129907"/>
                </a:lnTo>
                <a:lnTo>
                  <a:pt x="1839721" y="135909"/>
                </a:lnTo>
                <a:lnTo>
                  <a:pt x="1843938" y="140715"/>
                </a:lnTo>
                <a:lnTo>
                  <a:pt x="1849453" y="143402"/>
                </a:lnTo>
                <a:lnTo>
                  <a:pt x="1855563" y="143803"/>
                </a:lnTo>
                <a:lnTo>
                  <a:pt x="1861565" y="141751"/>
                </a:lnTo>
                <a:lnTo>
                  <a:pt x="1953890" y="87903"/>
                </a:lnTo>
                <a:lnTo>
                  <a:pt x="1949577" y="87903"/>
                </a:lnTo>
                <a:lnTo>
                  <a:pt x="1949577" y="85744"/>
                </a:lnTo>
                <a:lnTo>
                  <a:pt x="1941449" y="85744"/>
                </a:lnTo>
                <a:lnTo>
                  <a:pt x="1917718" y="71901"/>
                </a:lnTo>
                <a:close/>
              </a:path>
              <a:path w="1981835" h="144145">
                <a:moveTo>
                  <a:pt x="1890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890286" y="87903"/>
                </a:lnTo>
                <a:lnTo>
                  <a:pt x="1917718" y="71901"/>
                </a:lnTo>
                <a:lnTo>
                  <a:pt x="1890286" y="55899"/>
                </a:lnTo>
                <a:close/>
              </a:path>
              <a:path w="1981835" h="144145">
                <a:moveTo>
                  <a:pt x="1953890" y="55899"/>
                </a:moveTo>
                <a:lnTo>
                  <a:pt x="1949577" y="55899"/>
                </a:lnTo>
                <a:lnTo>
                  <a:pt x="1949577" y="87903"/>
                </a:lnTo>
                <a:lnTo>
                  <a:pt x="1953890" y="87903"/>
                </a:lnTo>
                <a:lnTo>
                  <a:pt x="1981327" y="71901"/>
                </a:lnTo>
                <a:lnTo>
                  <a:pt x="1953890" y="55899"/>
                </a:lnTo>
                <a:close/>
              </a:path>
              <a:path w="1981835" h="144145">
                <a:moveTo>
                  <a:pt x="1941449" y="58058"/>
                </a:moveTo>
                <a:lnTo>
                  <a:pt x="1917718" y="71901"/>
                </a:lnTo>
                <a:lnTo>
                  <a:pt x="1941449" y="85744"/>
                </a:lnTo>
                <a:lnTo>
                  <a:pt x="1941449" y="58058"/>
                </a:lnTo>
                <a:close/>
              </a:path>
              <a:path w="1981835" h="144145">
                <a:moveTo>
                  <a:pt x="1949577" y="58058"/>
                </a:moveTo>
                <a:lnTo>
                  <a:pt x="1941449" y="58058"/>
                </a:lnTo>
                <a:lnTo>
                  <a:pt x="1941449" y="85744"/>
                </a:lnTo>
                <a:lnTo>
                  <a:pt x="1949577" y="85744"/>
                </a:lnTo>
                <a:lnTo>
                  <a:pt x="1949577" y="58058"/>
                </a:lnTo>
                <a:close/>
              </a:path>
              <a:path w="1981835" h="144145">
                <a:moveTo>
                  <a:pt x="1855563" y="0"/>
                </a:moveTo>
                <a:lnTo>
                  <a:pt x="1849453" y="400"/>
                </a:lnTo>
                <a:lnTo>
                  <a:pt x="1843938" y="3087"/>
                </a:lnTo>
                <a:lnTo>
                  <a:pt x="1839721" y="7893"/>
                </a:lnTo>
                <a:lnTo>
                  <a:pt x="1837668" y="13896"/>
                </a:lnTo>
                <a:lnTo>
                  <a:pt x="1838055" y="20006"/>
                </a:lnTo>
                <a:lnTo>
                  <a:pt x="1840704" y="25521"/>
                </a:lnTo>
                <a:lnTo>
                  <a:pt x="1845437" y="29737"/>
                </a:lnTo>
                <a:lnTo>
                  <a:pt x="1917718" y="71901"/>
                </a:lnTo>
                <a:lnTo>
                  <a:pt x="1941449" y="58058"/>
                </a:lnTo>
                <a:lnTo>
                  <a:pt x="1949577" y="58058"/>
                </a:lnTo>
                <a:lnTo>
                  <a:pt x="1949577" y="55899"/>
                </a:lnTo>
                <a:lnTo>
                  <a:pt x="1953890" y="55899"/>
                </a:lnTo>
                <a:lnTo>
                  <a:pt x="1861565" y="2051"/>
                </a:lnTo>
                <a:lnTo>
                  <a:pt x="1855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1561" y="3249656"/>
            <a:ext cx="2439035" cy="144145"/>
          </a:xfrm>
          <a:custGeom>
            <a:avLst/>
            <a:gdLst/>
            <a:ahLst/>
            <a:cxnLst/>
            <a:rect l="l" t="t" r="r" b="b"/>
            <a:pathLst>
              <a:path w="2439034" h="144145">
                <a:moveTo>
                  <a:pt x="2374918" y="71901"/>
                </a:moveTo>
                <a:lnTo>
                  <a:pt x="2302637" y="114065"/>
                </a:lnTo>
                <a:lnTo>
                  <a:pt x="2297904" y="118282"/>
                </a:lnTo>
                <a:lnTo>
                  <a:pt x="2295255" y="123797"/>
                </a:lnTo>
                <a:lnTo>
                  <a:pt x="2294868" y="129907"/>
                </a:lnTo>
                <a:lnTo>
                  <a:pt x="2296921" y="135909"/>
                </a:lnTo>
                <a:lnTo>
                  <a:pt x="2301138" y="140715"/>
                </a:lnTo>
                <a:lnTo>
                  <a:pt x="2306653" y="143402"/>
                </a:lnTo>
                <a:lnTo>
                  <a:pt x="2312763" y="143803"/>
                </a:lnTo>
                <a:lnTo>
                  <a:pt x="2318766" y="141751"/>
                </a:lnTo>
                <a:lnTo>
                  <a:pt x="2411090" y="87903"/>
                </a:lnTo>
                <a:lnTo>
                  <a:pt x="2406777" y="87903"/>
                </a:lnTo>
                <a:lnTo>
                  <a:pt x="2406777" y="85744"/>
                </a:lnTo>
                <a:lnTo>
                  <a:pt x="2398648" y="85744"/>
                </a:lnTo>
                <a:lnTo>
                  <a:pt x="2374918" y="71901"/>
                </a:lnTo>
                <a:close/>
              </a:path>
              <a:path w="2439034" h="144145">
                <a:moveTo>
                  <a:pt x="2347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347486" y="87903"/>
                </a:lnTo>
                <a:lnTo>
                  <a:pt x="2374918" y="71901"/>
                </a:lnTo>
                <a:lnTo>
                  <a:pt x="2347486" y="55899"/>
                </a:lnTo>
                <a:close/>
              </a:path>
              <a:path w="2439034" h="144145">
                <a:moveTo>
                  <a:pt x="2411090" y="55899"/>
                </a:moveTo>
                <a:lnTo>
                  <a:pt x="2406777" y="55899"/>
                </a:lnTo>
                <a:lnTo>
                  <a:pt x="2406777" y="87903"/>
                </a:lnTo>
                <a:lnTo>
                  <a:pt x="2411090" y="87903"/>
                </a:lnTo>
                <a:lnTo>
                  <a:pt x="2438527" y="71901"/>
                </a:lnTo>
                <a:lnTo>
                  <a:pt x="2411090" y="55899"/>
                </a:lnTo>
                <a:close/>
              </a:path>
              <a:path w="2439034" h="144145">
                <a:moveTo>
                  <a:pt x="2398648" y="58058"/>
                </a:moveTo>
                <a:lnTo>
                  <a:pt x="2374918" y="71901"/>
                </a:lnTo>
                <a:lnTo>
                  <a:pt x="2398648" y="85744"/>
                </a:lnTo>
                <a:lnTo>
                  <a:pt x="2398648" y="58058"/>
                </a:lnTo>
                <a:close/>
              </a:path>
              <a:path w="2439034" h="144145">
                <a:moveTo>
                  <a:pt x="2406777" y="58058"/>
                </a:moveTo>
                <a:lnTo>
                  <a:pt x="2398648" y="58058"/>
                </a:lnTo>
                <a:lnTo>
                  <a:pt x="2398648" y="85744"/>
                </a:lnTo>
                <a:lnTo>
                  <a:pt x="2406777" y="85744"/>
                </a:lnTo>
                <a:lnTo>
                  <a:pt x="2406777" y="58058"/>
                </a:lnTo>
                <a:close/>
              </a:path>
              <a:path w="2439034" h="144145">
                <a:moveTo>
                  <a:pt x="2312763" y="0"/>
                </a:moveTo>
                <a:lnTo>
                  <a:pt x="2306653" y="400"/>
                </a:lnTo>
                <a:lnTo>
                  <a:pt x="2301138" y="3087"/>
                </a:lnTo>
                <a:lnTo>
                  <a:pt x="2296921" y="7893"/>
                </a:lnTo>
                <a:lnTo>
                  <a:pt x="2294868" y="13896"/>
                </a:lnTo>
                <a:lnTo>
                  <a:pt x="2295255" y="20006"/>
                </a:lnTo>
                <a:lnTo>
                  <a:pt x="2297904" y="25521"/>
                </a:lnTo>
                <a:lnTo>
                  <a:pt x="2302637" y="29737"/>
                </a:lnTo>
                <a:lnTo>
                  <a:pt x="2374918" y="71901"/>
                </a:lnTo>
                <a:lnTo>
                  <a:pt x="2398648" y="58058"/>
                </a:lnTo>
                <a:lnTo>
                  <a:pt x="2406777" y="58058"/>
                </a:lnTo>
                <a:lnTo>
                  <a:pt x="2406777" y="55899"/>
                </a:lnTo>
                <a:lnTo>
                  <a:pt x="2411090" y="55899"/>
                </a:lnTo>
                <a:lnTo>
                  <a:pt x="2318766" y="2051"/>
                </a:lnTo>
                <a:lnTo>
                  <a:pt x="2312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5809" y="2939288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927730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6681" y="3272428"/>
            <a:ext cx="3794125" cy="0"/>
          </a:xfrm>
          <a:custGeom>
            <a:avLst/>
            <a:gdLst/>
            <a:ahLst/>
            <a:cxnLst/>
            <a:rect l="l" t="t" r="r" b="b"/>
            <a:pathLst>
              <a:path w="3794125">
                <a:moveTo>
                  <a:pt x="0" y="0"/>
                </a:moveTo>
                <a:lnTo>
                  <a:pt x="3793869" y="0"/>
                </a:lnTo>
              </a:path>
            </a:pathLst>
          </a:custGeom>
          <a:ln w="1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761" y="2373629"/>
            <a:ext cx="4114800" cy="1894839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  <a:spcBef>
                <a:spcPts val="5"/>
              </a:spcBef>
            </a:pP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1</a:t>
            </a: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2</a:t>
            </a:r>
            <a:r>
              <a:rPr sz="2200" i="1" spc="-85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R="85090" algn="ctr">
              <a:lnSpc>
                <a:spcPct val="100000"/>
              </a:lnSpc>
              <a:spcBef>
                <a:spcPts val="500"/>
              </a:spcBef>
            </a:pPr>
            <a:r>
              <a:rPr sz="2200" spc="-30" dirty="0">
                <a:latin typeface="Times New Roman"/>
                <a:cs typeface="Times New Roman"/>
              </a:rPr>
              <a:t>1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i="1" spc="-80" dirty="0">
                <a:latin typeface="Times New Roman"/>
                <a:cs typeface="Times New Roman"/>
              </a:rPr>
              <a:t>H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Times New Roman"/>
                <a:cs typeface="Times New Roman"/>
              </a:rPr>
              <a:t>G</a:t>
            </a:r>
            <a:r>
              <a:rPr sz="2200" spc="-75" dirty="0">
                <a:latin typeface="Times New Roman"/>
                <a:cs typeface="Times New Roman"/>
              </a:rPr>
              <a:t>1</a:t>
            </a:r>
            <a:r>
              <a:rPr sz="2200" i="1" spc="-75" dirty="0">
                <a:latin typeface="Times New Roman"/>
                <a:cs typeface="Times New Roman"/>
              </a:rPr>
              <a:t>G</a:t>
            </a:r>
            <a:r>
              <a:rPr sz="2200" spc="-75" dirty="0">
                <a:latin typeface="Times New Roman"/>
                <a:cs typeface="Times New Roman"/>
              </a:rPr>
              <a:t>2</a:t>
            </a:r>
            <a:r>
              <a:rPr sz="2200" i="1" spc="-75" dirty="0">
                <a:latin typeface="Times New Roman"/>
                <a:cs typeface="Times New Roman"/>
              </a:rPr>
              <a:t>H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2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Symbol"/>
                <a:cs typeface="Symbol"/>
              </a:rPr>
              <a:t>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1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2</a:t>
            </a:r>
            <a:r>
              <a:rPr sz="2200" i="1" spc="-8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3</a:t>
            </a:r>
            <a:r>
              <a:rPr sz="2200" i="1" spc="-80" dirty="0">
                <a:latin typeface="Times New Roman"/>
                <a:cs typeface="Times New Roman"/>
              </a:rPr>
              <a:t>H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0" y="3129810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420" y="0"/>
                </a:lnTo>
              </a:path>
            </a:pathLst>
          </a:custGeom>
          <a:ln w="2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529" y="3129810"/>
            <a:ext cx="6853555" cy="0"/>
          </a:xfrm>
          <a:custGeom>
            <a:avLst/>
            <a:gdLst/>
            <a:ahLst/>
            <a:cxnLst/>
            <a:rect l="l" t="t" r="r" b="b"/>
            <a:pathLst>
              <a:path w="6853555">
                <a:moveTo>
                  <a:pt x="0" y="0"/>
                </a:moveTo>
                <a:lnTo>
                  <a:pt x="6853144" y="0"/>
                </a:lnTo>
              </a:path>
            </a:pathLst>
          </a:custGeom>
          <a:ln w="22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6227" y="2480401"/>
            <a:ext cx="1761489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-55" dirty="0">
                <a:latin typeface="Times New Roman"/>
                <a:cs typeface="Times New Roman"/>
              </a:rPr>
              <a:t>G</a:t>
            </a:r>
            <a:r>
              <a:rPr sz="3600" spc="-260" dirty="0">
                <a:latin typeface="Times New Roman"/>
                <a:cs typeface="Times New Roman"/>
              </a:rPr>
              <a:t>1</a:t>
            </a:r>
            <a:r>
              <a:rPr sz="3600" i="1" spc="355" dirty="0">
                <a:latin typeface="Times New Roman"/>
                <a:cs typeface="Times New Roman"/>
              </a:rPr>
              <a:t>G</a:t>
            </a:r>
            <a:r>
              <a:rPr sz="3600" spc="40" dirty="0">
                <a:latin typeface="Times New Roman"/>
                <a:cs typeface="Times New Roman"/>
              </a:rPr>
              <a:t>2</a:t>
            </a:r>
            <a:r>
              <a:rPr sz="3600" i="1" spc="240" dirty="0">
                <a:latin typeface="Times New Roman"/>
                <a:cs typeface="Times New Roman"/>
              </a:rPr>
              <a:t>G</a:t>
            </a:r>
            <a:r>
              <a:rPr sz="3600" spc="12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52" y="3131099"/>
            <a:ext cx="880744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spc="229" dirty="0">
                <a:latin typeface="Times New Roman"/>
                <a:cs typeface="Times New Roman"/>
              </a:rPr>
              <a:t>R</a:t>
            </a:r>
            <a:r>
              <a:rPr sz="3600" spc="215" dirty="0">
                <a:latin typeface="Times New Roman"/>
                <a:cs typeface="Times New Roman"/>
              </a:rPr>
              <a:t>(</a:t>
            </a:r>
            <a:r>
              <a:rPr sz="3600" i="1" spc="195" dirty="0">
                <a:latin typeface="Times New Roman"/>
                <a:cs typeface="Times New Roman"/>
              </a:rPr>
              <a:t>s</a:t>
            </a:r>
            <a:r>
              <a:rPr sz="3600" spc="8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514" y="2480401"/>
            <a:ext cx="140716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i="1" spc="215" dirty="0">
                <a:latin typeface="Times New Roman"/>
                <a:cs typeface="Times New Roman"/>
              </a:rPr>
              <a:t>C</a:t>
            </a:r>
            <a:r>
              <a:rPr sz="3600" spc="215" dirty="0">
                <a:latin typeface="Times New Roman"/>
                <a:cs typeface="Times New Roman"/>
              </a:rPr>
              <a:t>(</a:t>
            </a:r>
            <a:r>
              <a:rPr sz="3600" i="1" spc="215" dirty="0">
                <a:latin typeface="Times New Roman"/>
                <a:cs typeface="Times New Roman"/>
              </a:rPr>
              <a:t>s</a:t>
            </a:r>
            <a:r>
              <a:rPr sz="3600" spc="215" dirty="0">
                <a:latin typeface="Times New Roman"/>
                <a:cs typeface="Times New Roman"/>
              </a:rPr>
              <a:t>)</a:t>
            </a:r>
            <a:r>
              <a:rPr sz="3600" spc="315" dirty="0">
                <a:latin typeface="Times New Roman"/>
                <a:cs typeface="Times New Roman"/>
              </a:rPr>
              <a:t> </a:t>
            </a:r>
            <a:r>
              <a:rPr sz="5400" spc="195" baseline="-35493" dirty="0">
                <a:latin typeface="Symbol"/>
                <a:cs typeface="Symbol"/>
              </a:rPr>
              <a:t></a:t>
            </a:r>
            <a:endParaRPr sz="5400" baseline="-3549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776" y="3131099"/>
            <a:ext cx="690181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20" dirty="0">
                <a:latin typeface="Times New Roman"/>
                <a:cs typeface="Times New Roman"/>
              </a:rPr>
              <a:t>1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85" dirty="0">
                <a:latin typeface="Times New Roman"/>
                <a:cs typeface="Times New Roman"/>
              </a:rPr>
              <a:t>G</a:t>
            </a:r>
            <a:r>
              <a:rPr sz="3600" spc="85" dirty="0">
                <a:latin typeface="Times New Roman"/>
                <a:cs typeface="Times New Roman"/>
              </a:rPr>
              <a:t>1</a:t>
            </a:r>
            <a:r>
              <a:rPr sz="3600" i="1" spc="85" dirty="0">
                <a:latin typeface="Times New Roman"/>
                <a:cs typeface="Times New Roman"/>
              </a:rPr>
              <a:t>H</a:t>
            </a:r>
            <a:r>
              <a:rPr sz="3600" spc="85" dirty="0">
                <a:latin typeface="Times New Roman"/>
                <a:cs typeface="Times New Roman"/>
              </a:rPr>
              <a:t>1</a:t>
            </a:r>
            <a:r>
              <a:rPr sz="3600" spc="-50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100" dirty="0">
                <a:latin typeface="Times New Roman"/>
                <a:cs typeface="Times New Roman"/>
              </a:rPr>
              <a:t>G</a:t>
            </a:r>
            <a:r>
              <a:rPr sz="3600" spc="100" dirty="0">
                <a:latin typeface="Times New Roman"/>
                <a:cs typeface="Times New Roman"/>
              </a:rPr>
              <a:t>1</a:t>
            </a:r>
            <a:r>
              <a:rPr sz="3600" i="1" spc="100" dirty="0">
                <a:latin typeface="Times New Roman"/>
                <a:cs typeface="Times New Roman"/>
              </a:rPr>
              <a:t>G</a:t>
            </a:r>
            <a:r>
              <a:rPr sz="3600" spc="100" dirty="0">
                <a:latin typeface="Times New Roman"/>
                <a:cs typeface="Times New Roman"/>
              </a:rPr>
              <a:t>2</a:t>
            </a:r>
            <a:r>
              <a:rPr sz="3600" i="1" spc="100" dirty="0">
                <a:latin typeface="Times New Roman"/>
                <a:cs typeface="Times New Roman"/>
              </a:rPr>
              <a:t>H</a:t>
            </a:r>
            <a:r>
              <a:rPr sz="3600" i="1" spc="-36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2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Symbol"/>
                <a:cs typeface="Symbol"/>
              </a:rPr>
              <a:t></a:t>
            </a:r>
            <a:r>
              <a:rPr sz="3600" spc="-240" dirty="0">
                <a:latin typeface="Times New Roman"/>
                <a:cs typeface="Times New Roman"/>
              </a:rPr>
              <a:t> 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1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2</a:t>
            </a:r>
            <a:r>
              <a:rPr sz="3600" i="1" spc="95" dirty="0">
                <a:latin typeface="Times New Roman"/>
                <a:cs typeface="Times New Roman"/>
              </a:rPr>
              <a:t>G</a:t>
            </a:r>
            <a:r>
              <a:rPr sz="3600" spc="95" dirty="0">
                <a:latin typeface="Times New Roman"/>
                <a:cs typeface="Times New Roman"/>
              </a:rPr>
              <a:t>3</a:t>
            </a:r>
            <a:r>
              <a:rPr sz="3600" i="1" spc="95" dirty="0">
                <a:latin typeface="Times New Roman"/>
                <a:cs typeface="Times New Roman"/>
              </a:rPr>
              <a:t>H</a:t>
            </a:r>
            <a:r>
              <a:rPr sz="3600" i="1" spc="-48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signal can </a:t>
            </a:r>
            <a:r>
              <a:rPr sz="2800" spc="-5" dirty="0">
                <a:latin typeface="Calibri"/>
                <a:cs typeface="Calibri"/>
              </a:rPr>
              <a:t>be 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two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761" y="4805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5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5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5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5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5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5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4805660"/>
            <a:ext cx="3353435" cy="144145"/>
          </a:xfrm>
          <a:custGeom>
            <a:avLst/>
            <a:gdLst/>
            <a:ahLst/>
            <a:cxnLst/>
            <a:rect l="l" t="t" r="r" b="b"/>
            <a:pathLst>
              <a:path w="3353435" h="144145">
                <a:moveTo>
                  <a:pt x="3289318" y="71901"/>
                </a:moveTo>
                <a:lnTo>
                  <a:pt x="3217037" y="114065"/>
                </a:lnTo>
                <a:lnTo>
                  <a:pt x="3212304" y="118282"/>
                </a:lnTo>
                <a:lnTo>
                  <a:pt x="3209655" y="123797"/>
                </a:lnTo>
                <a:lnTo>
                  <a:pt x="3209268" y="129907"/>
                </a:lnTo>
                <a:lnTo>
                  <a:pt x="3211322" y="135909"/>
                </a:lnTo>
                <a:lnTo>
                  <a:pt x="3215538" y="140715"/>
                </a:lnTo>
                <a:lnTo>
                  <a:pt x="3221053" y="143402"/>
                </a:lnTo>
                <a:lnTo>
                  <a:pt x="3227163" y="143803"/>
                </a:lnTo>
                <a:lnTo>
                  <a:pt x="3233166" y="141751"/>
                </a:lnTo>
                <a:lnTo>
                  <a:pt x="3325490" y="87903"/>
                </a:lnTo>
                <a:lnTo>
                  <a:pt x="3321050" y="87903"/>
                </a:lnTo>
                <a:lnTo>
                  <a:pt x="3321050" y="85744"/>
                </a:lnTo>
                <a:lnTo>
                  <a:pt x="3313049" y="85744"/>
                </a:lnTo>
                <a:lnTo>
                  <a:pt x="3289318" y="71901"/>
                </a:lnTo>
                <a:close/>
              </a:path>
              <a:path w="3353435" h="144145">
                <a:moveTo>
                  <a:pt x="3261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261886" y="87903"/>
                </a:lnTo>
                <a:lnTo>
                  <a:pt x="3289318" y="71901"/>
                </a:lnTo>
                <a:lnTo>
                  <a:pt x="3261886" y="55899"/>
                </a:lnTo>
                <a:close/>
              </a:path>
              <a:path w="3353435" h="144145">
                <a:moveTo>
                  <a:pt x="3325490" y="55899"/>
                </a:moveTo>
                <a:lnTo>
                  <a:pt x="3321050" y="55899"/>
                </a:lnTo>
                <a:lnTo>
                  <a:pt x="3321050" y="87903"/>
                </a:lnTo>
                <a:lnTo>
                  <a:pt x="3325490" y="87903"/>
                </a:lnTo>
                <a:lnTo>
                  <a:pt x="3352927" y="71901"/>
                </a:lnTo>
                <a:lnTo>
                  <a:pt x="3325490" y="55899"/>
                </a:lnTo>
                <a:close/>
              </a:path>
              <a:path w="3353435" h="144145">
                <a:moveTo>
                  <a:pt x="3313049" y="58058"/>
                </a:moveTo>
                <a:lnTo>
                  <a:pt x="3289318" y="71901"/>
                </a:lnTo>
                <a:lnTo>
                  <a:pt x="3313049" y="85744"/>
                </a:lnTo>
                <a:lnTo>
                  <a:pt x="3313049" y="58058"/>
                </a:lnTo>
                <a:close/>
              </a:path>
              <a:path w="3353435" h="144145">
                <a:moveTo>
                  <a:pt x="3321050" y="58058"/>
                </a:moveTo>
                <a:lnTo>
                  <a:pt x="3313049" y="58058"/>
                </a:lnTo>
                <a:lnTo>
                  <a:pt x="3313049" y="85744"/>
                </a:lnTo>
                <a:lnTo>
                  <a:pt x="3321050" y="85744"/>
                </a:lnTo>
                <a:lnTo>
                  <a:pt x="3321050" y="58058"/>
                </a:lnTo>
                <a:close/>
              </a:path>
              <a:path w="3353435" h="144145">
                <a:moveTo>
                  <a:pt x="3227163" y="0"/>
                </a:moveTo>
                <a:lnTo>
                  <a:pt x="3221053" y="400"/>
                </a:lnTo>
                <a:lnTo>
                  <a:pt x="3215538" y="3087"/>
                </a:lnTo>
                <a:lnTo>
                  <a:pt x="3211322" y="7893"/>
                </a:lnTo>
                <a:lnTo>
                  <a:pt x="3209268" y="13896"/>
                </a:lnTo>
                <a:lnTo>
                  <a:pt x="3209655" y="20006"/>
                </a:lnTo>
                <a:lnTo>
                  <a:pt x="3212304" y="25521"/>
                </a:lnTo>
                <a:lnTo>
                  <a:pt x="3217037" y="29737"/>
                </a:lnTo>
                <a:lnTo>
                  <a:pt x="3289318" y="71901"/>
                </a:lnTo>
                <a:lnTo>
                  <a:pt x="3313049" y="58058"/>
                </a:lnTo>
                <a:lnTo>
                  <a:pt x="3321050" y="58058"/>
                </a:lnTo>
                <a:lnTo>
                  <a:pt x="3321050" y="55899"/>
                </a:lnTo>
                <a:lnTo>
                  <a:pt x="3325490" y="55899"/>
                </a:lnTo>
                <a:lnTo>
                  <a:pt x="3233166" y="2051"/>
                </a:lnTo>
                <a:lnTo>
                  <a:pt x="32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72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9161" y="3586460"/>
            <a:ext cx="2134235" cy="144145"/>
          </a:xfrm>
          <a:custGeom>
            <a:avLst/>
            <a:gdLst/>
            <a:ahLst/>
            <a:cxnLst/>
            <a:rect l="l" t="t" r="r" b="b"/>
            <a:pathLst>
              <a:path w="2134235" h="144145">
                <a:moveTo>
                  <a:pt x="2070118" y="71901"/>
                </a:moveTo>
                <a:lnTo>
                  <a:pt x="1997837" y="114065"/>
                </a:lnTo>
                <a:lnTo>
                  <a:pt x="1993104" y="118282"/>
                </a:lnTo>
                <a:lnTo>
                  <a:pt x="1990455" y="123797"/>
                </a:lnTo>
                <a:lnTo>
                  <a:pt x="1990068" y="129907"/>
                </a:lnTo>
                <a:lnTo>
                  <a:pt x="1992122" y="135909"/>
                </a:lnTo>
                <a:lnTo>
                  <a:pt x="1996338" y="140715"/>
                </a:lnTo>
                <a:lnTo>
                  <a:pt x="2001853" y="143402"/>
                </a:lnTo>
                <a:lnTo>
                  <a:pt x="2007963" y="143803"/>
                </a:lnTo>
                <a:lnTo>
                  <a:pt x="2013965" y="141751"/>
                </a:lnTo>
                <a:lnTo>
                  <a:pt x="2106290" y="87903"/>
                </a:lnTo>
                <a:lnTo>
                  <a:pt x="2101850" y="87903"/>
                </a:lnTo>
                <a:lnTo>
                  <a:pt x="2101850" y="85744"/>
                </a:lnTo>
                <a:lnTo>
                  <a:pt x="2093849" y="85744"/>
                </a:lnTo>
                <a:lnTo>
                  <a:pt x="2070118" y="71901"/>
                </a:lnTo>
                <a:close/>
              </a:path>
              <a:path w="2134235" h="144145">
                <a:moveTo>
                  <a:pt x="2042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042686" y="87903"/>
                </a:lnTo>
                <a:lnTo>
                  <a:pt x="2070118" y="71901"/>
                </a:lnTo>
                <a:lnTo>
                  <a:pt x="2042686" y="55899"/>
                </a:lnTo>
                <a:close/>
              </a:path>
              <a:path w="2134235" h="144145">
                <a:moveTo>
                  <a:pt x="2106290" y="55899"/>
                </a:moveTo>
                <a:lnTo>
                  <a:pt x="2101850" y="55899"/>
                </a:lnTo>
                <a:lnTo>
                  <a:pt x="2101850" y="87903"/>
                </a:lnTo>
                <a:lnTo>
                  <a:pt x="2106290" y="87903"/>
                </a:lnTo>
                <a:lnTo>
                  <a:pt x="2133727" y="71901"/>
                </a:lnTo>
                <a:lnTo>
                  <a:pt x="2106290" y="55899"/>
                </a:lnTo>
                <a:close/>
              </a:path>
              <a:path w="2134235" h="144145">
                <a:moveTo>
                  <a:pt x="2093849" y="58058"/>
                </a:moveTo>
                <a:lnTo>
                  <a:pt x="2070118" y="71901"/>
                </a:lnTo>
                <a:lnTo>
                  <a:pt x="2093849" y="85744"/>
                </a:lnTo>
                <a:lnTo>
                  <a:pt x="2093849" y="58058"/>
                </a:lnTo>
                <a:close/>
              </a:path>
              <a:path w="2134235" h="144145">
                <a:moveTo>
                  <a:pt x="2101850" y="58058"/>
                </a:moveTo>
                <a:lnTo>
                  <a:pt x="2093849" y="58058"/>
                </a:lnTo>
                <a:lnTo>
                  <a:pt x="2093849" y="85744"/>
                </a:lnTo>
                <a:lnTo>
                  <a:pt x="2101850" y="85744"/>
                </a:lnTo>
                <a:lnTo>
                  <a:pt x="2101850" y="58058"/>
                </a:lnTo>
                <a:close/>
              </a:path>
              <a:path w="2134235" h="144145">
                <a:moveTo>
                  <a:pt x="2007963" y="0"/>
                </a:moveTo>
                <a:lnTo>
                  <a:pt x="2001853" y="400"/>
                </a:lnTo>
                <a:lnTo>
                  <a:pt x="1996338" y="3087"/>
                </a:lnTo>
                <a:lnTo>
                  <a:pt x="1992122" y="7893"/>
                </a:lnTo>
                <a:lnTo>
                  <a:pt x="1990068" y="13896"/>
                </a:lnTo>
                <a:lnTo>
                  <a:pt x="1990455" y="20006"/>
                </a:lnTo>
                <a:lnTo>
                  <a:pt x="1993104" y="25521"/>
                </a:lnTo>
                <a:lnTo>
                  <a:pt x="1997837" y="29737"/>
                </a:lnTo>
                <a:lnTo>
                  <a:pt x="2070118" y="71901"/>
                </a:lnTo>
                <a:lnTo>
                  <a:pt x="2093849" y="58058"/>
                </a:lnTo>
                <a:lnTo>
                  <a:pt x="2101850" y="58058"/>
                </a:lnTo>
                <a:lnTo>
                  <a:pt x="2101850" y="55899"/>
                </a:lnTo>
                <a:lnTo>
                  <a:pt x="2106290" y="55899"/>
                </a:lnTo>
                <a:lnTo>
                  <a:pt x="2013965" y="2051"/>
                </a:lnTo>
                <a:lnTo>
                  <a:pt x="2007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7260" y="4877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13896" y="1380428"/>
                </a:moveTo>
                <a:lnTo>
                  <a:pt x="7893" y="1382483"/>
                </a:lnTo>
                <a:lnTo>
                  <a:pt x="3087" y="1386704"/>
                </a:lnTo>
                <a:lnTo>
                  <a:pt x="400" y="1392229"/>
                </a:lnTo>
                <a:lnTo>
                  <a:pt x="0" y="1398351"/>
                </a:lnTo>
                <a:lnTo>
                  <a:pt x="2051" y="1404366"/>
                </a:lnTo>
                <a:lnTo>
                  <a:pt x="71901" y="1524076"/>
                </a:lnTo>
                <a:lnTo>
                  <a:pt x="90435" y="1492313"/>
                </a:lnTo>
                <a:lnTo>
                  <a:pt x="55899" y="1492313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491"/>
                </a:lnTo>
                <a:lnTo>
                  <a:pt x="20006" y="1380826"/>
                </a:lnTo>
                <a:lnTo>
                  <a:pt x="13896" y="1380428"/>
                </a:lnTo>
                <a:close/>
              </a:path>
              <a:path w="144144" h="1524635">
                <a:moveTo>
                  <a:pt x="55899" y="1433086"/>
                </a:moveTo>
                <a:lnTo>
                  <a:pt x="55899" y="1492313"/>
                </a:lnTo>
                <a:lnTo>
                  <a:pt x="87903" y="1492313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4" h="1524635">
                <a:moveTo>
                  <a:pt x="129907" y="1380428"/>
                </a:moveTo>
                <a:lnTo>
                  <a:pt x="123797" y="1380826"/>
                </a:lnTo>
                <a:lnTo>
                  <a:pt x="118282" y="1383491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313"/>
                </a:lnTo>
                <a:lnTo>
                  <a:pt x="90435" y="1492313"/>
                </a:lnTo>
                <a:lnTo>
                  <a:pt x="141751" y="1404366"/>
                </a:lnTo>
                <a:lnTo>
                  <a:pt x="143803" y="1398351"/>
                </a:lnTo>
                <a:lnTo>
                  <a:pt x="143402" y="1392229"/>
                </a:lnTo>
                <a:lnTo>
                  <a:pt x="140716" y="1386704"/>
                </a:lnTo>
                <a:lnTo>
                  <a:pt x="135909" y="1382483"/>
                </a:lnTo>
                <a:lnTo>
                  <a:pt x="129907" y="1380428"/>
                </a:lnTo>
                <a:close/>
              </a:path>
              <a:path w="144144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4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4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7627" y="4796028"/>
            <a:ext cx="123444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1561" y="5029961"/>
            <a:ext cx="1608455" cy="1078865"/>
          </a:xfrm>
          <a:custGeom>
            <a:avLst/>
            <a:gdLst/>
            <a:ahLst/>
            <a:cxnLst/>
            <a:rect l="l" t="t" r="r" b="b"/>
            <a:pathLst>
              <a:path w="1608454" h="1078864">
                <a:moveTo>
                  <a:pt x="47729" y="31825"/>
                </a:moveTo>
                <a:lnTo>
                  <a:pt x="60369" y="57686"/>
                </a:lnTo>
                <a:lnTo>
                  <a:pt x="1592199" y="1078852"/>
                </a:lnTo>
                <a:lnTo>
                  <a:pt x="1608201" y="1054747"/>
                </a:lnTo>
                <a:lnTo>
                  <a:pt x="76461" y="33534"/>
                </a:lnTo>
                <a:lnTo>
                  <a:pt x="47729" y="31825"/>
                </a:lnTo>
                <a:close/>
              </a:path>
              <a:path w="1608454" h="1078864">
                <a:moveTo>
                  <a:pt x="0" y="0"/>
                </a:moveTo>
                <a:lnTo>
                  <a:pt x="54990" y="112649"/>
                </a:lnTo>
                <a:lnTo>
                  <a:pt x="58546" y="119761"/>
                </a:lnTo>
                <a:lnTo>
                  <a:pt x="67182" y="122808"/>
                </a:lnTo>
                <a:lnTo>
                  <a:pt x="81533" y="115696"/>
                </a:lnTo>
                <a:lnTo>
                  <a:pt x="84581" y="107061"/>
                </a:lnTo>
                <a:lnTo>
                  <a:pt x="81025" y="99949"/>
                </a:lnTo>
                <a:lnTo>
                  <a:pt x="60369" y="57686"/>
                </a:lnTo>
                <a:lnTo>
                  <a:pt x="15748" y="27939"/>
                </a:lnTo>
                <a:lnTo>
                  <a:pt x="31876" y="3810"/>
                </a:lnTo>
                <a:lnTo>
                  <a:pt x="63607" y="3810"/>
                </a:lnTo>
                <a:lnTo>
                  <a:pt x="0" y="0"/>
                </a:lnTo>
                <a:close/>
              </a:path>
              <a:path w="1608454" h="1078864">
                <a:moveTo>
                  <a:pt x="31876" y="3810"/>
                </a:moveTo>
                <a:lnTo>
                  <a:pt x="15748" y="27939"/>
                </a:lnTo>
                <a:lnTo>
                  <a:pt x="60369" y="57686"/>
                </a:lnTo>
                <a:lnTo>
                  <a:pt x="47729" y="31825"/>
                </a:lnTo>
                <a:lnTo>
                  <a:pt x="22987" y="30352"/>
                </a:lnTo>
                <a:lnTo>
                  <a:pt x="36830" y="9525"/>
                </a:lnTo>
                <a:lnTo>
                  <a:pt x="40449" y="9525"/>
                </a:lnTo>
                <a:lnTo>
                  <a:pt x="31876" y="3810"/>
                </a:lnTo>
                <a:close/>
              </a:path>
              <a:path w="1608454" h="1078864">
                <a:moveTo>
                  <a:pt x="63607" y="3810"/>
                </a:moveTo>
                <a:lnTo>
                  <a:pt x="31876" y="3810"/>
                </a:lnTo>
                <a:lnTo>
                  <a:pt x="76461" y="33534"/>
                </a:lnTo>
                <a:lnTo>
                  <a:pt x="131318" y="36830"/>
                </a:lnTo>
                <a:lnTo>
                  <a:pt x="138175" y="30733"/>
                </a:lnTo>
                <a:lnTo>
                  <a:pt x="139192" y="14858"/>
                </a:lnTo>
                <a:lnTo>
                  <a:pt x="133095" y="8000"/>
                </a:lnTo>
                <a:lnTo>
                  <a:pt x="63607" y="3810"/>
                </a:lnTo>
                <a:close/>
              </a:path>
              <a:path w="1608454" h="1078864">
                <a:moveTo>
                  <a:pt x="40449" y="9525"/>
                </a:moveTo>
                <a:lnTo>
                  <a:pt x="36830" y="9525"/>
                </a:lnTo>
                <a:lnTo>
                  <a:pt x="47729" y="31825"/>
                </a:lnTo>
                <a:lnTo>
                  <a:pt x="76461" y="33534"/>
                </a:lnTo>
                <a:lnTo>
                  <a:pt x="40449" y="9525"/>
                </a:lnTo>
                <a:close/>
              </a:path>
              <a:path w="1608454" h="1078864">
                <a:moveTo>
                  <a:pt x="36830" y="9525"/>
                </a:moveTo>
                <a:lnTo>
                  <a:pt x="22987" y="30352"/>
                </a:lnTo>
                <a:lnTo>
                  <a:pt x="47729" y="31825"/>
                </a:lnTo>
                <a:lnTo>
                  <a:pt x="36830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1375" y="3460826"/>
            <a:ext cx="19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502" y="46760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3048" y="62765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943" y="45236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6418884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1365" y="5894933"/>
            <a:ext cx="191135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ahoma"/>
                <a:cs typeface="Tahoma"/>
              </a:rPr>
              <a:t>Take </a:t>
            </a:r>
            <a:r>
              <a:rPr sz="2400" dirty="0">
                <a:latin typeface="Tahoma"/>
                <a:cs typeface="Tahoma"/>
              </a:rPr>
              <a:t>off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point</a:t>
            </a: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lang="en-US" sz="1400" dirty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9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91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4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7" y="87903"/>
                </a:lnTo>
                <a:lnTo>
                  <a:pt x="425577" y="85744"/>
                </a:lnTo>
                <a:lnTo>
                  <a:pt x="417448" y="85744"/>
                </a:lnTo>
                <a:lnTo>
                  <a:pt x="393718" y="71901"/>
                </a:lnTo>
                <a:close/>
              </a:path>
              <a:path w="457834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4" h="144145">
                <a:moveTo>
                  <a:pt x="429890" y="55899"/>
                </a:moveTo>
                <a:lnTo>
                  <a:pt x="425577" y="55899"/>
                </a:lnTo>
                <a:lnTo>
                  <a:pt x="425577" y="87903"/>
                </a:lnTo>
                <a:lnTo>
                  <a:pt x="429890" y="87903"/>
                </a:lnTo>
                <a:lnTo>
                  <a:pt x="457327" y="71901"/>
                </a:lnTo>
                <a:lnTo>
                  <a:pt x="429890" y="55899"/>
                </a:lnTo>
                <a:close/>
              </a:path>
              <a:path w="457834" h="144145">
                <a:moveTo>
                  <a:pt x="417448" y="58058"/>
                </a:moveTo>
                <a:lnTo>
                  <a:pt x="393718" y="71901"/>
                </a:lnTo>
                <a:lnTo>
                  <a:pt x="417448" y="85744"/>
                </a:lnTo>
                <a:lnTo>
                  <a:pt x="417448" y="58058"/>
                </a:lnTo>
                <a:close/>
              </a:path>
              <a:path w="457834" h="144145">
                <a:moveTo>
                  <a:pt x="425577" y="58058"/>
                </a:moveTo>
                <a:lnTo>
                  <a:pt x="417448" y="58058"/>
                </a:lnTo>
                <a:lnTo>
                  <a:pt x="417448" y="85744"/>
                </a:lnTo>
                <a:lnTo>
                  <a:pt x="425577" y="85744"/>
                </a:lnTo>
                <a:lnTo>
                  <a:pt x="425577" y="58058"/>
                </a:lnTo>
                <a:close/>
              </a:path>
              <a:path w="457834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8" y="58058"/>
                </a:lnTo>
                <a:lnTo>
                  <a:pt x="425577" y="58058"/>
                </a:lnTo>
                <a:lnTo>
                  <a:pt x="425577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961" y="1757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4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850" y="87903"/>
                </a:lnTo>
                <a:lnTo>
                  <a:pt x="958850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4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4">
                <a:moveTo>
                  <a:pt x="963290" y="55899"/>
                </a:moveTo>
                <a:lnTo>
                  <a:pt x="958850" y="55899"/>
                </a:lnTo>
                <a:lnTo>
                  <a:pt x="958850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4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4">
                <a:moveTo>
                  <a:pt x="958850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850" y="85744"/>
                </a:lnTo>
                <a:lnTo>
                  <a:pt x="958850" y="58058"/>
                </a:lnTo>
                <a:close/>
              </a:path>
              <a:path w="991234" h="144144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850" y="58058"/>
                </a:lnTo>
                <a:lnTo>
                  <a:pt x="958850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96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2234" y="4805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219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219835" h="144145">
                <a:moveTo>
                  <a:pt x="12193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219327" y="87903"/>
                </a:lnTo>
                <a:lnTo>
                  <a:pt x="1219327" y="55899"/>
                </a:lnTo>
                <a:close/>
              </a:path>
              <a:path w="1219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219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219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4434" y="4805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838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838835" h="144145">
                <a:moveTo>
                  <a:pt x="838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838326" y="87903"/>
                </a:lnTo>
                <a:lnTo>
                  <a:pt x="838326" y="55899"/>
                </a:lnTo>
                <a:close/>
              </a:path>
              <a:path w="838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838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838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2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253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390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0961" y="1757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9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536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6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03671" y="2434589"/>
            <a:ext cx="460375" cy="614680"/>
          </a:xfrm>
          <a:custGeom>
            <a:avLst/>
            <a:gdLst/>
            <a:ahLst/>
            <a:cxnLst/>
            <a:rect l="l" t="t" r="r" b="b"/>
            <a:pathLst>
              <a:path w="460375" h="614680">
                <a:moveTo>
                  <a:pt x="460120" y="460629"/>
                </a:moveTo>
                <a:lnTo>
                  <a:pt x="392302" y="460629"/>
                </a:lnTo>
                <a:lnTo>
                  <a:pt x="440181" y="614172"/>
                </a:lnTo>
                <a:lnTo>
                  <a:pt x="460120" y="460629"/>
                </a:lnTo>
                <a:close/>
              </a:path>
              <a:path w="460375" h="614680">
                <a:moveTo>
                  <a:pt x="0" y="0"/>
                </a:moveTo>
                <a:lnTo>
                  <a:pt x="42575" y="2860"/>
                </a:lnTo>
                <a:lnTo>
                  <a:pt x="84158" y="11286"/>
                </a:lnTo>
                <a:lnTo>
                  <a:pt x="124530" y="25041"/>
                </a:lnTo>
                <a:lnTo>
                  <a:pt x="163473" y="43889"/>
                </a:lnTo>
                <a:lnTo>
                  <a:pt x="200768" y="67594"/>
                </a:lnTo>
                <a:lnTo>
                  <a:pt x="236197" y="95922"/>
                </a:lnTo>
                <a:lnTo>
                  <a:pt x="269541" y="128635"/>
                </a:lnTo>
                <a:lnTo>
                  <a:pt x="300581" y="165498"/>
                </a:lnTo>
                <a:lnTo>
                  <a:pt x="329100" y="206276"/>
                </a:lnTo>
                <a:lnTo>
                  <a:pt x="354877" y="250732"/>
                </a:lnTo>
                <a:lnTo>
                  <a:pt x="377696" y="298631"/>
                </a:lnTo>
                <a:lnTo>
                  <a:pt x="397337" y="349738"/>
                </a:lnTo>
                <a:lnTo>
                  <a:pt x="413582" y="403815"/>
                </a:lnTo>
                <a:lnTo>
                  <a:pt x="426212" y="460629"/>
                </a:lnTo>
                <a:lnTo>
                  <a:pt x="413583" y="403815"/>
                </a:lnTo>
                <a:lnTo>
                  <a:pt x="397344" y="349738"/>
                </a:lnTo>
                <a:lnTo>
                  <a:pt x="377710" y="298631"/>
                </a:lnTo>
                <a:lnTo>
                  <a:pt x="354900" y="250732"/>
                </a:lnTo>
                <a:lnTo>
                  <a:pt x="329131" y="206276"/>
                </a:lnTo>
                <a:lnTo>
                  <a:pt x="300621" y="165498"/>
                </a:lnTo>
                <a:lnTo>
                  <a:pt x="269589" y="128635"/>
                </a:lnTo>
                <a:lnTo>
                  <a:pt x="236251" y="95922"/>
                </a:lnTo>
                <a:lnTo>
                  <a:pt x="200825" y="67594"/>
                </a:lnTo>
                <a:lnTo>
                  <a:pt x="163529" y="43889"/>
                </a:lnTo>
                <a:lnTo>
                  <a:pt x="124581" y="25041"/>
                </a:lnTo>
                <a:lnTo>
                  <a:pt x="84198" y="11286"/>
                </a:lnTo>
                <a:lnTo>
                  <a:pt x="42598" y="286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63361" y="2434589"/>
            <a:ext cx="900430" cy="614680"/>
          </a:xfrm>
          <a:custGeom>
            <a:avLst/>
            <a:gdLst/>
            <a:ahLst/>
            <a:cxnLst/>
            <a:rect l="l" t="t" r="r" b="b"/>
            <a:pathLst>
              <a:path w="900429" h="614680">
                <a:moveTo>
                  <a:pt x="440309" y="0"/>
                </a:moveTo>
                <a:lnTo>
                  <a:pt x="400227" y="2509"/>
                </a:lnTo>
                <a:lnTo>
                  <a:pt x="361155" y="9894"/>
                </a:lnTo>
                <a:lnTo>
                  <a:pt x="323247" y="21937"/>
                </a:lnTo>
                <a:lnTo>
                  <a:pt x="286659" y="38421"/>
                </a:lnTo>
                <a:lnTo>
                  <a:pt x="251546" y="59131"/>
                </a:lnTo>
                <a:lnTo>
                  <a:pt x="218063" y="83848"/>
                </a:lnTo>
                <a:lnTo>
                  <a:pt x="186367" y="112356"/>
                </a:lnTo>
                <a:lnTo>
                  <a:pt x="156611" y="144439"/>
                </a:lnTo>
                <a:lnTo>
                  <a:pt x="128952" y="179879"/>
                </a:lnTo>
                <a:lnTo>
                  <a:pt x="103545" y="218460"/>
                </a:lnTo>
                <a:lnTo>
                  <a:pt x="80545" y="259966"/>
                </a:lnTo>
                <a:lnTo>
                  <a:pt x="60108" y="304179"/>
                </a:lnTo>
                <a:lnTo>
                  <a:pt x="42389" y="350882"/>
                </a:lnTo>
                <a:lnTo>
                  <a:pt x="27543" y="399859"/>
                </a:lnTo>
                <a:lnTo>
                  <a:pt x="15726" y="450894"/>
                </a:lnTo>
                <a:lnTo>
                  <a:pt x="7093" y="503768"/>
                </a:lnTo>
                <a:lnTo>
                  <a:pt x="1799" y="558266"/>
                </a:lnTo>
                <a:lnTo>
                  <a:pt x="0" y="614172"/>
                </a:lnTo>
                <a:lnTo>
                  <a:pt x="1799" y="558266"/>
                </a:lnTo>
                <a:lnTo>
                  <a:pt x="7093" y="503768"/>
                </a:lnTo>
                <a:lnTo>
                  <a:pt x="15726" y="450894"/>
                </a:lnTo>
                <a:lnTo>
                  <a:pt x="27543" y="399859"/>
                </a:lnTo>
                <a:lnTo>
                  <a:pt x="42389" y="350882"/>
                </a:lnTo>
                <a:lnTo>
                  <a:pt x="60108" y="304179"/>
                </a:lnTo>
                <a:lnTo>
                  <a:pt x="80545" y="259966"/>
                </a:lnTo>
                <a:lnTo>
                  <a:pt x="103545" y="218460"/>
                </a:lnTo>
                <a:lnTo>
                  <a:pt x="128952" y="179879"/>
                </a:lnTo>
                <a:lnTo>
                  <a:pt x="156611" y="144439"/>
                </a:lnTo>
                <a:lnTo>
                  <a:pt x="186367" y="112356"/>
                </a:lnTo>
                <a:lnTo>
                  <a:pt x="218063" y="83848"/>
                </a:lnTo>
                <a:lnTo>
                  <a:pt x="251546" y="59131"/>
                </a:lnTo>
                <a:lnTo>
                  <a:pt x="286659" y="38421"/>
                </a:lnTo>
                <a:lnTo>
                  <a:pt x="323247" y="21937"/>
                </a:lnTo>
                <a:lnTo>
                  <a:pt x="361155" y="9894"/>
                </a:lnTo>
                <a:lnTo>
                  <a:pt x="400227" y="2509"/>
                </a:lnTo>
                <a:lnTo>
                  <a:pt x="440309" y="0"/>
                </a:lnTo>
                <a:lnTo>
                  <a:pt x="482907" y="2860"/>
                </a:lnTo>
                <a:lnTo>
                  <a:pt x="524507" y="11286"/>
                </a:lnTo>
                <a:lnTo>
                  <a:pt x="564890" y="25041"/>
                </a:lnTo>
                <a:lnTo>
                  <a:pt x="603838" y="43889"/>
                </a:lnTo>
                <a:lnTo>
                  <a:pt x="641134" y="67594"/>
                </a:lnTo>
                <a:lnTo>
                  <a:pt x="676560" y="95922"/>
                </a:lnTo>
                <a:lnTo>
                  <a:pt x="709898" y="128635"/>
                </a:lnTo>
                <a:lnTo>
                  <a:pt x="740930" y="165498"/>
                </a:lnTo>
                <a:lnTo>
                  <a:pt x="769440" y="206276"/>
                </a:lnTo>
                <a:lnTo>
                  <a:pt x="795209" y="250732"/>
                </a:lnTo>
                <a:lnTo>
                  <a:pt x="818019" y="298631"/>
                </a:lnTo>
                <a:lnTo>
                  <a:pt x="837653" y="349738"/>
                </a:lnTo>
                <a:lnTo>
                  <a:pt x="853892" y="403815"/>
                </a:lnTo>
                <a:lnTo>
                  <a:pt x="866521" y="460629"/>
                </a:lnTo>
                <a:lnTo>
                  <a:pt x="900429" y="460629"/>
                </a:lnTo>
                <a:lnTo>
                  <a:pt x="880490" y="614172"/>
                </a:lnTo>
                <a:lnTo>
                  <a:pt x="832612" y="460629"/>
                </a:lnTo>
                <a:lnTo>
                  <a:pt x="866521" y="460629"/>
                </a:lnTo>
                <a:lnTo>
                  <a:pt x="853891" y="403815"/>
                </a:lnTo>
                <a:lnTo>
                  <a:pt x="837646" y="349738"/>
                </a:lnTo>
                <a:lnTo>
                  <a:pt x="818005" y="298631"/>
                </a:lnTo>
                <a:lnTo>
                  <a:pt x="795186" y="250732"/>
                </a:lnTo>
                <a:lnTo>
                  <a:pt x="769409" y="206276"/>
                </a:lnTo>
                <a:lnTo>
                  <a:pt x="740890" y="165498"/>
                </a:lnTo>
                <a:lnTo>
                  <a:pt x="709850" y="128635"/>
                </a:lnTo>
                <a:lnTo>
                  <a:pt x="676506" y="95922"/>
                </a:lnTo>
                <a:lnTo>
                  <a:pt x="641077" y="67594"/>
                </a:lnTo>
                <a:lnTo>
                  <a:pt x="603782" y="43889"/>
                </a:lnTo>
                <a:lnTo>
                  <a:pt x="564839" y="25041"/>
                </a:lnTo>
                <a:lnTo>
                  <a:pt x="524467" y="11286"/>
                </a:lnTo>
                <a:lnTo>
                  <a:pt x="482884" y="2860"/>
                </a:lnTo>
                <a:lnTo>
                  <a:pt x="44030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3540" y="869950"/>
            <a:ext cx="43903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</a:t>
            </a:r>
            <a:r>
              <a:rPr sz="2400" spc="-5" dirty="0">
                <a:latin typeface="Tahoma"/>
                <a:cs typeface="Tahoma"/>
              </a:rPr>
              <a:t>beyond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  </a:t>
            </a:r>
            <a:r>
              <a:rPr sz="2400" spc="-10" dirty="0">
                <a:latin typeface="Tahoma"/>
                <a:cs typeface="Tahoma"/>
              </a:rPr>
              <a:t>G3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29428" y="3272028"/>
            <a:ext cx="167640" cy="16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50" name="object 5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1371600"/>
            <a:ext cx="1339850" cy="906780"/>
          </a:xfrm>
          <a:custGeom>
            <a:avLst/>
            <a:gdLst/>
            <a:ahLst/>
            <a:cxnLst/>
            <a:rect l="l" t="t" r="r" b="b"/>
            <a:pathLst>
              <a:path w="1339850" h="906780">
                <a:moveTo>
                  <a:pt x="1188466" y="0"/>
                </a:moveTo>
                <a:lnTo>
                  <a:pt x="151129" y="0"/>
                </a:lnTo>
                <a:lnTo>
                  <a:pt x="103371" y="7707"/>
                </a:lnTo>
                <a:lnTo>
                  <a:pt x="61886" y="29167"/>
                </a:lnTo>
                <a:lnTo>
                  <a:pt x="29167" y="61886"/>
                </a:lnTo>
                <a:lnTo>
                  <a:pt x="7707" y="103371"/>
                </a:lnTo>
                <a:lnTo>
                  <a:pt x="0" y="151129"/>
                </a:lnTo>
                <a:lnTo>
                  <a:pt x="0" y="755650"/>
                </a:lnTo>
                <a:lnTo>
                  <a:pt x="7707" y="803408"/>
                </a:lnTo>
                <a:lnTo>
                  <a:pt x="29167" y="844893"/>
                </a:lnTo>
                <a:lnTo>
                  <a:pt x="61886" y="877612"/>
                </a:lnTo>
                <a:lnTo>
                  <a:pt x="103371" y="899072"/>
                </a:lnTo>
                <a:lnTo>
                  <a:pt x="151129" y="906779"/>
                </a:lnTo>
                <a:lnTo>
                  <a:pt x="1188466" y="906779"/>
                </a:lnTo>
                <a:lnTo>
                  <a:pt x="1236224" y="899072"/>
                </a:lnTo>
                <a:lnTo>
                  <a:pt x="1277709" y="877612"/>
                </a:lnTo>
                <a:lnTo>
                  <a:pt x="1310428" y="844893"/>
                </a:lnTo>
                <a:lnTo>
                  <a:pt x="1331888" y="803408"/>
                </a:lnTo>
                <a:lnTo>
                  <a:pt x="1339596" y="755650"/>
                </a:lnTo>
                <a:lnTo>
                  <a:pt x="1339596" y="151129"/>
                </a:lnTo>
                <a:lnTo>
                  <a:pt x="1331888" y="103371"/>
                </a:lnTo>
                <a:lnTo>
                  <a:pt x="1310428" y="61886"/>
                </a:lnTo>
                <a:lnTo>
                  <a:pt x="1277709" y="29167"/>
                </a:lnTo>
                <a:lnTo>
                  <a:pt x="1236224" y="7707"/>
                </a:lnTo>
                <a:lnTo>
                  <a:pt x="118846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1371600"/>
            <a:ext cx="1339850" cy="906780"/>
          </a:xfrm>
          <a:custGeom>
            <a:avLst/>
            <a:gdLst/>
            <a:ahLst/>
            <a:cxnLst/>
            <a:rect l="l" t="t" r="r" b="b"/>
            <a:pathLst>
              <a:path w="1339850" h="906780">
                <a:moveTo>
                  <a:pt x="0" y="151129"/>
                </a:moveTo>
                <a:lnTo>
                  <a:pt x="7707" y="103371"/>
                </a:lnTo>
                <a:lnTo>
                  <a:pt x="29167" y="61886"/>
                </a:lnTo>
                <a:lnTo>
                  <a:pt x="61886" y="29167"/>
                </a:lnTo>
                <a:lnTo>
                  <a:pt x="103371" y="7707"/>
                </a:lnTo>
                <a:lnTo>
                  <a:pt x="151129" y="0"/>
                </a:lnTo>
                <a:lnTo>
                  <a:pt x="1188466" y="0"/>
                </a:lnTo>
                <a:lnTo>
                  <a:pt x="1236224" y="7707"/>
                </a:lnTo>
                <a:lnTo>
                  <a:pt x="1277709" y="29167"/>
                </a:lnTo>
                <a:lnTo>
                  <a:pt x="1310428" y="61886"/>
                </a:lnTo>
                <a:lnTo>
                  <a:pt x="1331888" y="103371"/>
                </a:lnTo>
                <a:lnTo>
                  <a:pt x="1339596" y="151129"/>
                </a:lnTo>
                <a:lnTo>
                  <a:pt x="1339596" y="755650"/>
                </a:lnTo>
                <a:lnTo>
                  <a:pt x="1331888" y="803408"/>
                </a:lnTo>
                <a:lnTo>
                  <a:pt x="1310428" y="844893"/>
                </a:lnTo>
                <a:lnTo>
                  <a:pt x="1277709" y="877612"/>
                </a:lnTo>
                <a:lnTo>
                  <a:pt x="1236224" y="899072"/>
                </a:lnTo>
                <a:lnTo>
                  <a:pt x="1188466" y="906779"/>
                </a:lnTo>
                <a:lnTo>
                  <a:pt x="151129" y="906779"/>
                </a:lnTo>
                <a:lnTo>
                  <a:pt x="103371" y="899072"/>
                </a:lnTo>
                <a:lnTo>
                  <a:pt x="61886" y="877612"/>
                </a:lnTo>
                <a:lnTo>
                  <a:pt x="29167" y="844893"/>
                </a:lnTo>
                <a:lnTo>
                  <a:pt x="7707" y="803408"/>
                </a:lnTo>
                <a:lnTo>
                  <a:pt x="0" y="755650"/>
                </a:lnTo>
                <a:lnTo>
                  <a:pt x="0" y="15112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2743200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5600" y="0"/>
                </a:moveTo>
                <a:lnTo>
                  <a:pt x="203200" y="0"/>
                </a:lnTo>
                <a:lnTo>
                  <a:pt x="156594" y="5364"/>
                </a:lnTo>
                <a:lnTo>
                  <a:pt x="113818" y="20645"/>
                </a:lnTo>
                <a:lnTo>
                  <a:pt x="76090" y="44626"/>
                </a:lnTo>
                <a:lnTo>
                  <a:pt x="44626" y="76090"/>
                </a:lnTo>
                <a:lnTo>
                  <a:pt x="20645" y="113818"/>
                </a:lnTo>
                <a:lnTo>
                  <a:pt x="5364" y="156594"/>
                </a:lnTo>
                <a:lnTo>
                  <a:pt x="0" y="203200"/>
                </a:lnTo>
                <a:lnTo>
                  <a:pt x="0" y="1016000"/>
                </a:lnTo>
                <a:lnTo>
                  <a:pt x="5364" y="1062605"/>
                </a:lnTo>
                <a:lnTo>
                  <a:pt x="20645" y="1105381"/>
                </a:lnTo>
                <a:lnTo>
                  <a:pt x="44626" y="1143109"/>
                </a:lnTo>
                <a:lnTo>
                  <a:pt x="76090" y="1174573"/>
                </a:lnTo>
                <a:lnTo>
                  <a:pt x="113818" y="1198554"/>
                </a:lnTo>
                <a:lnTo>
                  <a:pt x="156594" y="1213835"/>
                </a:lnTo>
                <a:lnTo>
                  <a:pt x="203200" y="1219200"/>
                </a:lnTo>
                <a:lnTo>
                  <a:pt x="1625600" y="1219200"/>
                </a:lnTo>
                <a:lnTo>
                  <a:pt x="1672205" y="1213835"/>
                </a:lnTo>
                <a:lnTo>
                  <a:pt x="1714981" y="1198554"/>
                </a:lnTo>
                <a:lnTo>
                  <a:pt x="1752709" y="1174573"/>
                </a:lnTo>
                <a:lnTo>
                  <a:pt x="1784173" y="1143109"/>
                </a:lnTo>
                <a:lnTo>
                  <a:pt x="1808154" y="1105381"/>
                </a:lnTo>
                <a:lnTo>
                  <a:pt x="1823435" y="1062605"/>
                </a:lnTo>
                <a:lnTo>
                  <a:pt x="1828800" y="1016000"/>
                </a:lnTo>
                <a:lnTo>
                  <a:pt x="1828800" y="203200"/>
                </a:lnTo>
                <a:lnTo>
                  <a:pt x="1823435" y="156594"/>
                </a:lnTo>
                <a:lnTo>
                  <a:pt x="1808154" y="113818"/>
                </a:lnTo>
                <a:lnTo>
                  <a:pt x="1784173" y="76090"/>
                </a:lnTo>
                <a:lnTo>
                  <a:pt x="1752709" y="44626"/>
                </a:lnTo>
                <a:lnTo>
                  <a:pt x="1714981" y="20645"/>
                </a:lnTo>
                <a:lnTo>
                  <a:pt x="1672205" y="5364"/>
                </a:lnTo>
                <a:lnTo>
                  <a:pt x="1625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2743200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0" y="203200"/>
                </a:moveTo>
                <a:lnTo>
                  <a:pt x="5364" y="156594"/>
                </a:lnTo>
                <a:lnTo>
                  <a:pt x="20645" y="113818"/>
                </a:lnTo>
                <a:lnTo>
                  <a:pt x="44626" y="76090"/>
                </a:lnTo>
                <a:lnTo>
                  <a:pt x="76090" y="44626"/>
                </a:lnTo>
                <a:lnTo>
                  <a:pt x="113818" y="20645"/>
                </a:lnTo>
                <a:lnTo>
                  <a:pt x="156594" y="5364"/>
                </a:lnTo>
                <a:lnTo>
                  <a:pt x="203200" y="0"/>
                </a:lnTo>
                <a:lnTo>
                  <a:pt x="1625600" y="0"/>
                </a:lnTo>
                <a:lnTo>
                  <a:pt x="1672205" y="5364"/>
                </a:lnTo>
                <a:lnTo>
                  <a:pt x="1714981" y="20645"/>
                </a:lnTo>
                <a:lnTo>
                  <a:pt x="1752709" y="44626"/>
                </a:lnTo>
                <a:lnTo>
                  <a:pt x="1784173" y="76090"/>
                </a:lnTo>
                <a:lnTo>
                  <a:pt x="1808154" y="113818"/>
                </a:lnTo>
                <a:lnTo>
                  <a:pt x="1823435" y="156594"/>
                </a:lnTo>
                <a:lnTo>
                  <a:pt x="1828800" y="203200"/>
                </a:lnTo>
                <a:lnTo>
                  <a:pt x="1828800" y="1016000"/>
                </a:lnTo>
                <a:lnTo>
                  <a:pt x="1823435" y="1062605"/>
                </a:lnTo>
                <a:lnTo>
                  <a:pt x="1808154" y="1105381"/>
                </a:lnTo>
                <a:lnTo>
                  <a:pt x="1784173" y="1143109"/>
                </a:lnTo>
                <a:lnTo>
                  <a:pt x="1752709" y="1174573"/>
                </a:lnTo>
                <a:lnTo>
                  <a:pt x="1714981" y="1198554"/>
                </a:lnTo>
                <a:lnTo>
                  <a:pt x="1672205" y="1213835"/>
                </a:lnTo>
                <a:lnTo>
                  <a:pt x="1625600" y="1219200"/>
                </a:lnTo>
                <a:lnTo>
                  <a:pt x="203200" y="1219200"/>
                </a:lnTo>
                <a:lnTo>
                  <a:pt x="156594" y="1213835"/>
                </a:lnTo>
                <a:lnTo>
                  <a:pt x="113818" y="1198554"/>
                </a:lnTo>
                <a:lnTo>
                  <a:pt x="76090" y="1174573"/>
                </a:lnTo>
                <a:lnTo>
                  <a:pt x="44626" y="1143109"/>
                </a:lnTo>
                <a:lnTo>
                  <a:pt x="20645" y="1105381"/>
                </a:lnTo>
                <a:lnTo>
                  <a:pt x="5364" y="1062605"/>
                </a:lnTo>
                <a:lnTo>
                  <a:pt x="0" y="1016000"/>
                </a:lnTo>
                <a:lnTo>
                  <a:pt x="0" y="203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93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5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5" y="141751"/>
                </a:lnTo>
                <a:lnTo>
                  <a:pt x="353690" y="87903"/>
                </a:lnTo>
                <a:lnTo>
                  <a:pt x="349376" y="87903"/>
                </a:lnTo>
                <a:lnTo>
                  <a:pt x="349376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5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5" h="144145">
                <a:moveTo>
                  <a:pt x="353690" y="55899"/>
                </a:moveTo>
                <a:lnTo>
                  <a:pt x="349376" y="55899"/>
                </a:lnTo>
                <a:lnTo>
                  <a:pt x="349376" y="87903"/>
                </a:lnTo>
                <a:lnTo>
                  <a:pt x="353690" y="87903"/>
                </a:lnTo>
                <a:lnTo>
                  <a:pt x="381126" y="71901"/>
                </a:lnTo>
                <a:lnTo>
                  <a:pt x="353690" y="55899"/>
                </a:lnTo>
                <a:close/>
              </a:path>
              <a:path w="381635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5" h="144145">
                <a:moveTo>
                  <a:pt x="349376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6" y="85744"/>
                </a:lnTo>
                <a:lnTo>
                  <a:pt x="349376" y="58058"/>
                </a:lnTo>
                <a:close/>
              </a:path>
              <a:path w="381635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6" y="58058"/>
                </a:lnTo>
                <a:lnTo>
                  <a:pt x="349376" y="55899"/>
                </a:lnTo>
                <a:lnTo>
                  <a:pt x="353690" y="55899"/>
                </a:lnTo>
                <a:lnTo>
                  <a:pt x="261365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5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5" y="141751"/>
                </a:lnTo>
                <a:lnTo>
                  <a:pt x="277490" y="87903"/>
                </a:lnTo>
                <a:lnTo>
                  <a:pt x="273176" y="87903"/>
                </a:lnTo>
                <a:lnTo>
                  <a:pt x="273176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5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5" h="144145">
                <a:moveTo>
                  <a:pt x="277490" y="55899"/>
                </a:moveTo>
                <a:lnTo>
                  <a:pt x="273176" y="55899"/>
                </a:lnTo>
                <a:lnTo>
                  <a:pt x="273176" y="87903"/>
                </a:lnTo>
                <a:lnTo>
                  <a:pt x="277490" y="87903"/>
                </a:lnTo>
                <a:lnTo>
                  <a:pt x="304926" y="71901"/>
                </a:lnTo>
                <a:lnTo>
                  <a:pt x="277490" y="55899"/>
                </a:lnTo>
                <a:close/>
              </a:path>
              <a:path w="305435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5" h="144145">
                <a:moveTo>
                  <a:pt x="273176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176" y="85744"/>
                </a:lnTo>
                <a:lnTo>
                  <a:pt x="273176" y="58058"/>
                </a:lnTo>
                <a:close/>
              </a:path>
              <a:path w="305435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176" y="58058"/>
                </a:lnTo>
                <a:lnTo>
                  <a:pt x="273176" y="55899"/>
                </a:lnTo>
                <a:lnTo>
                  <a:pt x="277490" y="55899"/>
                </a:lnTo>
                <a:lnTo>
                  <a:pt x="185165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4361" y="3281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1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8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8" y="58058"/>
                </a:moveTo>
                <a:lnTo>
                  <a:pt x="698518" y="71901"/>
                </a:lnTo>
                <a:lnTo>
                  <a:pt x="722248" y="85744"/>
                </a:lnTo>
                <a:lnTo>
                  <a:pt x="722248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8" y="58058"/>
                </a:lnTo>
                <a:lnTo>
                  <a:pt x="722248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1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8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9154" y="1757660"/>
            <a:ext cx="2160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96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2234" y="4805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219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219835" h="144145">
                <a:moveTo>
                  <a:pt x="12193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219327" y="87903"/>
                </a:lnTo>
                <a:lnTo>
                  <a:pt x="1219327" y="55899"/>
                </a:lnTo>
                <a:close/>
              </a:path>
              <a:path w="1219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219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219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4434" y="4805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838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838835" h="144145">
                <a:moveTo>
                  <a:pt x="838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838326" y="87903"/>
                </a:lnTo>
                <a:lnTo>
                  <a:pt x="838326" y="55899"/>
                </a:lnTo>
                <a:close/>
              </a:path>
              <a:path w="838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838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838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2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15961" y="1524761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29658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3" y="63608"/>
                </a:moveTo>
                <a:lnTo>
                  <a:pt x="55901" y="91040"/>
                </a:lnTo>
                <a:lnTo>
                  <a:pt x="55901" y="1524127"/>
                </a:lnTo>
                <a:lnTo>
                  <a:pt x="87905" y="1524127"/>
                </a:lnTo>
                <a:lnTo>
                  <a:pt x="87905" y="91040"/>
                </a:lnTo>
                <a:lnTo>
                  <a:pt x="71903" y="63608"/>
                </a:lnTo>
                <a:close/>
              </a:path>
              <a:path w="144145" h="1524635">
                <a:moveTo>
                  <a:pt x="71903" y="0"/>
                </a:moveTo>
                <a:lnTo>
                  <a:pt x="2053" y="119761"/>
                </a:lnTo>
                <a:lnTo>
                  <a:pt x="0" y="125763"/>
                </a:lnTo>
                <a:lnTo>
                  <a:pt x="386" y="131873"/>
                </a:lnTo>
                <a:lnTo>
                  <a:pt x="3036" y="137388"/>
                </a:lnTo>
                <a:lnTo>
                  <a:pt x="7768" y="141604"/>
                </a:lnTo>
                <a:lnTo>
                  <a:pt x="13844" y="143658"/>
                </a:lnTo>
                <a:lnTo>
                  <a:pt x="19992" y="143271"/>
                </a:lnTo>
                <a:lnTo>
                  <a:pt x="25521" y="140622"/>
                </a:lnTo>
                <a:lnTo>
                  <a:pt x="29739" y="135889"/>
                </a:lnTo>
                <a:lnTo>
                  <a:pt x="55901" y="91040"/>
                </a:lnTo>
                <a:lnTo>
                  <a:pt x="55901" y="31750"/>
                </a:lnTo>
                <a:lnTo>
                  <a:pt x="90421" y="31750"/>
                </a:lnTo>
                <a:lnTo>
                  <a:pt x="71903" y="0"/>
                </a:lnTo>
                <a:close/>
              </a:path>
              <a:path w="144145" h="1524635">
                <a:moveTo>
                  <a:pt x="90421" y="31750"/>
                </a:moveTo>
                <a:lnTo>
                  <a:pt x="87905" y="31750"/>
                </a:lnTo>
                <a:lnTo>
                  <a:pt x="87905" y="91040"/>
                </a:lnTo>
                <a:lnTo>
                  <a:pt x="114067" y="135889"/>
                </a:lnTo>
                <a:lnTo>
                  <a:pt x="118284" y="140622"/>
                </a:lnTo>
                <a:lnTo>
                  <a:pt x="123799" y="143271"/>
                </a:lnTo>
                <a:lnTo>
                  <a:pt x="129909" y="143658"/>
                </a:lnTo>
                <a:lnTo>
                  <a:pt x="135911" y="141604"/>
                </a:lnTo>
                <a:lnTo>
                  <a:pt x="140717" y="137388"/>
                </a:lnTo>
                <a:lnTo>
                  <a:pt x="143404" y="131873"/>
                </a:lnTo>
                <a:lnTo>
                  <a:pt x="143805" y="125763"/>
                </a:lnTo>
                <a:lnTo>
                  <a:pt x="141753" y="119761"/>
                </a:lnTo>
                <a:lnTo>
                  <a:pt x="90421" y="31750"/>
                </a:lnTo>
                <a:close/>
              </a:path>
              <a:path w="144145" h="1524635">
                <a:moveTo>
                  <a:pt x="87905" y="31750"/>
                </a:moveTo>
                <a:lnTo>
                  <a:pt x="55901" y="31750"/>
                </a:lnTo>
                <a:lnTo>
                  <a:pt x="55901" y="91040"/>
                </a:lnTo>
                <a:lnTo>
                  <a:pt x="71903" y="63608"/>
                </a:lnTo>
                <a:lnTo>
                  <a:pt x="58060" y="39877"/>
                </a:lnTo>
                <a:lnTo>
                  <a:pt x="87905" y="39877"/>
                </a:lnTo>
                <a:lnTo>
                  <a:pt x="87905" y="31750"/>
                </a:lnTo>
                <a:close/>
              </a:path>
              <a:path w="144145" h="1524635">
                <a:moveTo>
                  <a:pt x="87905" y="39877"/>
                </a:moveTo>
                <a:lnTo>
                  <a:pt x="85746" y="39877"/>
                </a:lnTo>
                <a:lnTo>
                  <a:pt x="71903" y="63608"/>
                </a:lnTo>
                <a:lnTo>
                  <a:pt x="87905" y="91040"/>
                </a:lnTo>
                <a:lnTo>
                  <a:pt x="87905" y="39877"/>
                </a:lnTo>
                <a:close/>
              </a:path>
              <a:path w="144145" h="1524635">
                <a:moveTo>
                  <a:pt x="85746" y="39877"/>
                </a:moveTo>
                <a:lnTo>
                  <a:pt x="58060" y="39877"/>
                </a:lnTo>
                <a:lnTo>
                  <a:pt x="71903" y="63608"/>
                </a:lnTo>
                <a:lnTo>
                  <a:pt x="85746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1161" y="1757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4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4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4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4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4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4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0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9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09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536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6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3540" y="869950"/>
            <a:ext cx="2072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13932" y="3272028"/>
            <a:ext cx="167640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613397" y="1492758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055" marR="52069" indent="5461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1/  </a:t>
            </a: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13753" y="1757660"/>
            <a:ext cx="2160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1219200"/>
            <a:ext cx="1998345" cy="2819400"/>
          </a:xfrm>
          <a:custGeom>
            <a:avLst/>
            <a:gdLst/>
            <a:ahLst/>
            <a:cxnLst/>
            <a:rect l="l" t="t" r="r" b="b"/>
            <a:pathLst>
              <a:path w="1998345" h="2819400">
                <a:moveTo>
                  <a:pt x="1664970" y="0"/>
                </a:moveTo>
                <a:lnTo>
                  <a:pt x="332994" y="0"/>
                </a:lnTo>
                <a:lnTo>
                  <a:pt x="283789" y="3610"/>
                </a:lnTo>
                <a:lnTo>
                  <a:pt x="236825" y="14099"/>
                </a:lnTo>
                <a:lnTo>
                  <a:pt x="192617" y="30951"/>
                </a:lnTo>
                <a:lnTo>
                  <a:pt x="151680" y="53650"/>
                </a:lnTo>
                <a:lnTo>
                  <a:pt x="114530" y="81681"/>
                </a:lnTo>
                <a:lnTo>
                  <a:pt x="81681" y="114530"/>
                </a:lnTo>
                <a:lnTo>
                  <a:pt x="53650" y="151680"/>
                </a:lnTo>
                <a:lnTo>
                  <a:pt x="30951" y="192617"/>
                </a:lnTo>
                <a:lnTo>
                  <a:pt x="14099" y="236825"/>
                </a:lnTo>
                <a:lnTo>
                  <a:pt x="3610" y="283789"/>
                </a:lnTo>
                <a:lnTo>
                  <a:pt x="0" y="332994"/>
                </a:lnTo>
                <a:lnTo>
                  <a:pt x="0" y="2486406"/>
                </a:lnTo>
                <a:lnTo>
                  <a:pt x="3610" y="2535610"/>
                </a:lnTo>
                <a:lnTo>
                  <a:pt x="14099" y="2582574"/>
                </a:lnTo>
                <a:lnTo>
                  <a:pt x="30951" y="2626782"/>
                </a:lnTo>
                <a:lnTo>
                  <a:pt x="53650" y="2667719"/>
                </a:lnTo>
                <a:lnTo>
                  <a:pt x="81681" y="2704869"/>
                </a:lnTo>
                <a:lnTo>
                  <a:pt x="114530" y="2737718"/>
                </a:lnTo>
                <a:lnTo>
                  <a:pt x="151680" y="2765749"/>
                </a:lnTo>
                <a:lnTo>
                  <a:pt x="192617" y="2788448"/>
                </a:lnTo>
                <a:lnTo>
                  <a:pt x="236825" y="2805300"/>
                </a:lnTo>
                <a:lnTo>
                  <a:pt x="283789" y="2815789"/>
                </a:lnTo>
                <a:lnTo>
                  <a:pt x="332994" y="2819400"/>
                </a:lnTo>
                <a:lnTo>
                  <a:pt x="1664970" y="2819400"/>
                </a:lnTo>
                <a:lnTo>
                  <a:pt x="1714174" y="2815789"/>
                </a:lnTo>
                <a:lnTo>
                  <a:pt x="1761138" y="2805300"/>
                </a:lnTo>
                <a:lnTo>
                  <a:pt x="1805346" y="2788448"/>
                </a:lnTo>
                <a:lnTo>
                  <a:pt x="1846283" y="2765749"/>
                </a:lnTo>
                <a:lnTo>
                  <a:pt x="1883433" y="2737718"/>
                </a:lnTo>
                <a:lnTo>
                  <a:pt x="1916282" y="2704869"/>
                </a:lnTo>
                <a:lnTo>
                  <a:pt x="1944313" y="2667719"/>
                </a:lnTo>
                <a:lnTo>
                  <a:pt x="1967012" y="2626782"/>
                </a:lnTo>
                <a:lnTo>
                  <a:pt x="1983864" y="2582574"/>
                </a:lnTo>
                <a:lnTo>
                  <a:pt x="1994353" y="2535610"/>
                </a:lnTo>
                <a:lnTo>
                  <a:pt x="1997964" y="2486406"/>
                </a:lnTo>
                <a:lnTo>
                  <a:pt x="1997964" y="332994"/>
                </a:lnTo>
                <a:lnTo>
                  <a:pt x="1994353" y="283789"/>
                </a:lnTo>
                <a:lnTo>
                  <a:pt x="1983864" y="236825"/>
                </a:lnTo>
                <a:lnTo>
                  <a:pt x="1967012" y="192617"/>
                </a:lnTo>
                <a:lnTo>
                  <a:pt x="1944313" y="151680"/>
                </a:lnTo>
                <a:lnTo>
                  <a:pt x="1916282" y="114530"/>
                </a:lnTo>
                <a:lnTo>
                  <a:pt x="1883433" y="81681"/>
                </a:lnTo>
                <a:lnTo>
                  <a:pt x="1846283" y="53650"/>
                </a:lnTo>
                <a:lnTo>
                  <a:pt x="1805346" y="30951"/>
                </a:lnTo>
                <a:lnTo>
                  <a:pt x="1761138" y="14099"/>
                </a:lnTo>
                <a:lnTo>
                  <a:pt x="1714174" y="3610"/>
                </a:lnTo>
                <a:lnTo>
                  <a:pt x="16649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1219200"/>
            <a:ext cx="1998345" cy="2819400"/>
          </a:xfrm>
          <a:custGeom>
            <a:avLst/>
            <a:gdLst/>
            <a:ahLst/>
            <a:cxnLst/>
            <a:rect l="l" t="t" r="r" b="b"/>
            <a:pathLst>
              <a:path w="1998345" h="2819400">
                <a:moveTo>
                  <a:pt x="0" y="332994"/>
                </a:moveTo>
                <a:lnTo>
                  <a:pt x="3610" y="283789"/>
                </a:lnTo>
                <a:lnTo>
                  <a:pt x="14099" y="236825"/>
                </a:lnTo>
                <a:lnTo>
                  <a:pt x="30951" y="192617"/>
                </a:lnTo>
                <a:lnTo>
                  <a:pt x="53650" y="151680"/>
                </a:lnTo>
                <a:lnTo>
                  <a:pt x="81681" y="114530"/>
                </a:lnTo>
                <a:lnTo>
                  <a:pt x="114530" y="81681"/>
                </a:lnTo>
                <a:lnTo>
                  <a:pt x="151680" y="53650"/>
                </a:lnTo>
                <a:lnTo>
                  <a:pt x="192617" y="30951"/>
                </a:lnTo>
                <a:lnTo>
                  <a:pt x="236825" y="14099"/>
                </a:lnTo>
                <a:lnTo>
                  <a:pt x="283789" y="3610"/>
                </a:lnTo>
                <a:lnTo>
                  <a:pt x="332994" y="0"/>
                </a:lnTo>
                <a:lnTo>
                  <a:pt x="1664970" y="0"/>
                </a:lnTo>
                <a:lnTo>
                  <a:pt x="1714174" y="3610"/>
                </a:lnTo>
                <a:lnTo>
                  <a:pt x="1761138" y="14099"/>
                </a:lnTo>
                <a:lnTo>
                  <a:pt x="1805346" y="30951"/>
                </a:lnTo>
                <a:lnTo>
                  <a:pt x="1846283" y="53650"/>
                </a:lnTo>
                <a:lnTo>
                  <a:pt x="1883433" y="81681"/>
                </a:lnTo>
                <a:lnTo>
                  <a:pt x="1916282" y="114530"/>
                </a:lnTo>
                <a:lnTo>
                  <a:pt x="1944313" y="151680"/>
                </a:lnTo>
                <a:lnTo>
                  <a:pt x="1967012" y="192617"/>
                </a:lnTo>
                <a:lnTo>
                  <a:pt x="1983864" y="236825"/>
                </a:lnTo>
                <a:lnTo>
                  <a:pt x="1994353" y="283789"/>
                </a:lnTo>
                <a:lnTo>
                  <a:pt x="1997964" y="332994"/>
                </a:lnTo>
                <a:lnTo>
                  <a:pt x="1997964" y="2486406"/>
                </a:lnTo>
                <a:lnTo>
                  <a:pt x="1994353" y="2535610"/>
                </a:lnTo>
                <a:lnTo>
                  <a:pt x="1983864" y="2582574"/>
                </a:lnTo>
                <a:lnTo>
                  <a:pt x="1967012" y="2626782"/>
                </a:lnTo>
                <a:lnTo>
                  <a:pt x="1944313" y="2667719"/>
                </a:lnTo>
                <a:lnTo>
                  <a:pt x="1916282" y="2704869"/>
                </a:lnTo>
                <a:lnTo>
                  <a:pt x="1883433" y="2737718"/>
                </a:lnTo>
                <a:lnTo>
                  <a:pt x="1846283" y="2765749"/>
                </a:lnTo>
                <a:lnTo>
                  <a:pt x="1805346" y="2788448"/>
                </a:lnTo>
                <a:lnTo>
                  <a:pt x="1761138" y="2805300"/>
                </a:lnTo>
                <a:lnTo>
                  <a:pt x="1714174" y="2815789"/>
                </a:lnTo>
                <a:lnTo>
                  <a:pt x="1664970" y="2819400"/>
                </a:lnTo>
                <a:lnTo>
                  <a:pt x="332994" y="2819400"/>
                </a:lnTo>
                <a:lnTo>
                  <a:pt x="283789" y="2815789"/>
                </a:lnTo>
                <a:lnTo>
                  <a:pt x="236825" y="2805300"/>
                </a:lnTo>
                <a:lnTo>
                  <a:pt x="192617" y="2788448"/>
                </a:lnTo>
                <a:lnTo>
                  <a:pt x="151680" y="2765749"/>
                </a:lnTo>
                <a:lnTo>
                  <a:pt x="114530" y="2737718"/>
                </a:lnTo>
                <a:lnTo>
                  <a:pt x="81681" y="2704869"/>
                </a:lnTo>
                <a:lnTo>
                  <a:pt x="53650" y="2667719"/>
                </a:lnTo>
                <a:lnTo>
                  <a:pt x="30951" y="2626782"/>
                </a:lnTo>
                <a:lnTo>
                  <a:pt x="14099" y="2582574"/>
                </a:lnTo>
                <a:lnTo>
                  <a:pt x="3610" y="2535610"/>
                </a:lnTo>
                <a:lnTo>
                  <a:pt x="0" y="2486406"/>
                </a:lnTo>
                <a:lnTo>
                  <a:pt x="0" y="3329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93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5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5" y="141751"/>
                </a:lnTo>
                <a:lnTo>
                  <a:pt x="353690" y="87903"/>
                </a:lnTo>
                <a:lnTo>
                  <a:pt x="349376" y="87903"/>
                </a:lnTo>
                <a:lnTo>
                  <a:pt x="349376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5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5" h="144145">
                <a:moveTo>
                  <a:pt x="353690" y="55899"/>
                </a:moveTo>
                <a:lnTo>
                  <a:pt x="349376" y="55899"/>
                </a:lnTo>
                <a:lnTo>
                  <a:pt x="349376" y="87903"/>
                </a:lnTo>
                <a:lnTo>
                  <a:pt x="353690" y="87903"/>
                </a:lnTo>
                <a:lnTo>
                  <a:pt x="381126" y="71901"/>
                </a:lnTo>
                <a:lnTo>
                  <a:pt x="353690" y="55899"/>
                </a:lnTo>
                <a:close/>
              </a:path>
              <a:path w="381635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5" h="144145">
                <a:moveTo>
                  <a:pt x="349376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6" y="85744"/>
                </a:lnTo>
                <a:lnTo>
                  <a:pt x="349376" y="58058"/>
                </a:lnTo>
                <a:close/>
              </a:path>
              <a:path w="381635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6" y="58058"/>
                </a:lnTo>
                <a:lnTo>
                  <a:pt x="349376" y="55899"/>
                </a:lnTo>
                <a:lnTo>
                  <a:pt x="353690" y="55899"/>
                </a:lnTo>
                <a:lnTo>
                  <a:pt x="261365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4361" y="3281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1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8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8" y="58058"/>
                </a:moveTo>
                <a:lnTo>
                  <a:pt x="698518" y="71901"/>
                </a:lnTo>
                <a:lnTo>
                  <a:pt x="722248" y="85744"/>
                </a:lnTo>
                <a:lnTo>
                  <a:pt x="722248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8" y="58058"/>
                </a:lnTo>
                <a:lnTo>
                  <a:pt x="722248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1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8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961" y="3281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41318" y="71901"/>
                </a:moveTo>
                <a:lnTo>
                  <a:pt x="169037" y="114065"/>
                </a:lnTo>
                <a:lnTo>
                  <a:pt x="164304" y="118282"/>
                </a:lnTo>
                <a:lnTo>
                  <a:pt x="161655" y="123797"/>
                </a:lnTo>
                <a:lnTo>
                  <a:pt x="161268" y="129907"/>
                </a:lnTo>
                <a:lnTo>
                  <a:pt x="163322" y="135909"/>
                </a:lnTo>
                <a:lnTo>
                  <a:pt x="167538" y="140715"/>
                </a:lnTo>
                <a:lnTo>
                  <a:pt x="173053" y="143402"/>
                </a:lnTo>
                <a:lnTo>
                  <a:pt x="179163" y="143803"/>
                </a:lnTo>
                <a:lnTo>
                  <a:pt x="185166" y="141751"/>
                </a:lnTo>
                <a:lnTo>
                  <a:pt x="277490" y="87903"/>
                </a:lnTo>
                <a:lnTo>
                  <a:pt x="273050" y="87903"/>
                </a:lnTo>
                <a:lnTo>
                  <a:pt x="273050" y="85744"/>
                </a:lnTo>
                <a:lnTo>
                  <a:pt x="265049" y="85744"/>
                </a:lnTo>
                <a:lnTo>
                  <a:pt x="241318" y="71901"/>
                </a:lnTo>
                <a:close/>
              </a:path>
              <a:path w="305434" h="144145">
                <a:moveTo>
                  <a:pt x="213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13886" y="87903"/>
                </a:lnTo>
                <a:lnTo>
                  <a:pt x="241318" y="71901"/>
                </a:lnTo>
                <a:lnTo>
                  <a:pt x="213886" y="55899"/>
                </a:lnTo>
                <a:close/>
              </a:path>
              <a:path w="305434" h="144145">
                <a:moveTo>
                  <a:pt x="277490" y="55899"/>
                </a:moveTo>
                <a:lnTo>
                  <a:pt x="273050" y="55899"/>
                </a:lnTo>
                <a:lnTo>
                  <a:pt x="273050" y="87903"/>
                </a:lnTo>
                <a:lnTo>
                  <a:pt x="277490" y="87903"/>
                </a:lnTo>
                <a:lnTo>
                  <a:pt x="304927" y="71901"/>
                </a:lnTo>
                <a:lnTo>
                  <a:pt x="277490" y="55899"/>
                </a:lnTo>
                <a:close/>
              </a:path>
              <a:path w="305434" h="144145">
                <a:moveTo>
                  <a:pt x="265049" y="58058"/>
                </a:moveTo>
                <a:lnTo>
                  <a:pt x="241318" y="71901"/>
                </a:lnTo>
                <a:lnTo>
                  <a:pt x="265049" y="85744"/>
                </a:lnTo>
                <a:lnTo>
                  <a:pt x="265049" y="58058"/>
                </a:lnTo>
                <a:close/>
              </a:path>
              <a:path w="305434" h="144145">
                <a:moveTo>
                  <a:pt x="273050" y="58058"/>
                </a:moveTo>
                <a:lnTo>
                  <a:pt x="265049" y="58058"/>
                </a:lnTo>
                <a:lnTo>
                  <a:pt x="265049" y="85744"/>
                </a:lnTo>
                <a:lnTo>
                  <a:pt x="273050" y="85744"/>
                </a:lnTo>
                <a:lnTo>
                  <a:pt x="273050" y="58058"/>
                </a:lnTo>
                <a:close/>
              </a:path>
              <a:path w="305434" h="144145">
                <a:moveTo>
                  <a:pt x="179163" y="0"/>
                </a:moveTo>
                <a:lnTo>
                  <a:pt x="173053" y="400"/>
                </a:lnTo>
                <a:lnTo>
                  <a:pt x="167538" y="3087"/>
                </a:lnTo>
                <a:lnTo>
                  <a:pt x="163322" y="7893"/>
                </a:lnTo>
                <a:lnTo>
                  <a:pt x="161268" y="13896"/>
                </a:lnTo>
                <a:lnTo>
                  <a:pt x="161655" y="20006"/>
                </a:lnTo>
                <a:lnTo>
                  <a:pt x="164304" y="25521"/>
                </a:lnTo>
                <a:lnTo>
                  <a:pt x="169037" y="29737"/>
                </a:lnTo>
                <a:lnTo>
                  <a:pt x="241318" y="71901"/>
                </a:lnTo>
                <a:lnTo>
                  <a:pt x="265049" y="58058"/>
                </a:lnTo>
                <a:lnTo>
                  <a:pt x="273050" y="58058"/>
                </a:lnTo>
                <a:lnTo>
                  <a:pt x="273050" y="55899"/>
                </a:lnTo>
                <a:lnTo>
                  <a:pt x="277490" y="55899"/>
                </a:lnTo>
                <a:lnTo>
                  <a:pt x="185166" y="2051"/>
                </a:lnTo>
                <a:lnTo>
                  <a:pt x="17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6754" y="1725656"/>
            <a:ext cx="375285" cy="144145"/>
          </a:xfrm>
          <a:custGeom>
            <a:avLst/>
            <a:gdLst/>
            <a:ahLst/>
            <a:cxnLst/>
            <a:rect l="l" t="t" r="r" b="b"/>
            <a:pathLst>
              <a:path w="375284" h="144144">
                <a:moveTo>
                  <a:pt x="311168" y="71901"/>
                </a:moveTo>
                <a:lnTo>
                  <a:pt x="238887" y="114065"/>
                </a:lnTo>
                <a:lnTo>
                  <a:pt x="234154" y="118282"/>
                </a:lnTo>
                <a:lnTo>
                  <a:pt x="231505" y="123797"/>
                </a:lnTo>
                <a:lnTo>
                  <a:pt x="231118" y="129907"/>
                </a:lnTo>
                <a:lnTo>
                  <a:pt x="233172" y="135909"/>
                </a:lnTo>
                <a:lnTo>
                  <a:pt x="237388" y="140716"/>
                </a:lnTo>
                <a:lnTo>
                  <a:pt x="242903" y="143402"/>
                </a:lnTo>
                <a:lnTo>
                  <a:pt x="249013" y="143803"/>
                </a:lnTo>
                <a:lnTo>
                  <a:pt x="255016" y="141751"/>
                </a:lnTo>
                <a:lnTo>
                  <a:pt x="347340" y="87903"/>
                </a:lnTo>
                <a:lnTo>
                  <a:pt x="343026" y="87903"/>
                </a:lnTo>
                <a:lnTo>
                  <a:pt x="343026" y="85744"/>
                </a:lnTo>
                <a:lnTo>
                  <a:pt x="334899" y="85744"/>
                </a:lnTo>
                <a:lnTo>
                  <a:pt x="311168" y="71901"/>
                </a:lnTo>
                <a:close/>
              </a:path>
              <a:path w="375284" h="144144">
                <a:moveTo>
                  <a:pt x="2837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83736" y="87903"/>
                </a:lnTo>
                <a:lnTo>
                  <a:pt x="311168" y="71901"/>
                </a:lnTo>
                <a:lnTo>
                  <a:pt x="283736" y="55899"/>
                </a:lnTo>
                <a:close/>
              </a:path>
              <a:path w="375284" h="144144">
                <a:moveTo>
                  <a:pt x="347340" y="55899"/>
                </a:moveTo>
                <a:lnTo>
                  <a:pt x="343026" y="55899"/>
                </a:lnTo>
                <a:lnTo>
                  <a:pt x="343026" y="87903"/>
                </a:lnTo>
                <a:lnTo>
                  <a:pt x="347340" y="87903"/>
                </a:lnTo>
                <a:lnTo>
                  <a:pt x="374776" y="71901"/>
                </a:lnTo>
                <a:lnTo>
                  <a:pt x="347340" y="55899"/>
                </a:lnTo>
                <a:close/>
              </a:path>
              <a:path w="375284" h="144144">
                <a:moveTo>
                  <a:pt x="334899" y="58058"/>
                </a:moveTo>
                <a:lnTo>
                  <a:pt x="311168" y="71901"/>
                </a:lnTo>
                <a:lnTo>
                  <a:pt x="334899" y="85744"/>
                </a:lnTo>
                <a:lnTo>
                  <a:pt x="334899" y="58058"/>
                </a:lnTo>
                <a:close/>
              </a:path>
              <a:path w="375284" h="144144">
                <a:moveTo>
                  <a:pt x="343026" y="58058"/>
                </a:moveTo>
                <a:lnTo>
                  <a:pt x="334899" y="58058"/>
                </a:lnTo>
                <a:lnTo>
                  <a:pt x="334899" y="85744"/>
                </a:lnTo>
                <a:lnTo>
                  <a:pt x="343026" y="85744"/>
                </a:lnTo>
                <a:lnTo>
                  <a:pt x="343026" y="58058"/>
                </a:lnTo>
                <a:close/>
              </a:path>
              <a:path w="375284" h="144144">
                <a:moveTo>
                  <a:pt x="249013" y="0"/>
                </a:moveTo>
                <a:lnTo>
                  <a:pt x="242903" y="400"/>
                </a:lnTo>
                <a:lnTo>
                  <a:pt x="237388" y="3087"/>
                </a:lnTo>
                <a:lnTo>
                  <a:pt x="233172" y="7893"/>
                </a:lnTo>
                <a:lnTo>
                  <a:pt x="231118" y="13896"/>
                </a:lnTo>
                <a:lnTo>
                  <a:pt x="231505" y="20006"/>
                </a:lnTo>
                <a:lnTo>
                  <a:pt x="234154" y="25521"/>
                </a:lnTo>
                <a:lnTo>
                  <a:pt x="238887" y="29737"/>
                </a:lnTo>
                <a:lnTo>
                  <a:pt x="311168" y="71901"/>
                </a:lnTo>
                <a:lnTo>
                  <a:pt x="334899" y="58058"/>
                </a:lnTo>
                <a:lnTo>
                  <a:pt x="343026" y="58058"/>
                </a:lnTo>
                <a:lnTo>
                  <a:pt x="343026" y="55899"/>
                </a:lnTo>
                <a:lnTo>
                  <a:pt x="347340" y="55899"/>
                </a:lnTo>
                <a:lnTo>
                  <a:pt x="255016" y="2051"/>
                </a:lnTo>
                <a:lnTo>
                  <a:pt x="249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96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2234" y="4805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219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219835" h="144145">
                <a:moveTo>
                  <a:pt x="12193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219327" y="87903"/>
                </a:lnTo>
                <a:lnTo>
                  <a:pt x="1219327" y="55899"/>
                </a:lnTo>
                <a:close/>
              </a:path>
              <a:path w="1219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219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219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4434" y="4805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838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838835" h="144145">
                <a:moveTo>
                  <a:pt x="838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838326" y="87903"/>
                </a:lnTo>
                <a:lnTo>
                  <a:pt x="838326" y="55899"/>
                </a:lnTo>
                <a:close/>
              </a:path>
              <a:path w="838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838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838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2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29658" y="1797430"/>
            <a:ext cx="144145" cy="1556385"/>
          </a:xfrm>
          <a:custGeom>
            <a:avLst/>
            <a:gdLst/>
            <a:ahLst/>
            <a:cxnLst/>
            <a:rect l="l" t="t" r="r" b="b"/>
            <a:pathLst>
              <a:path w="144145" h="1556385">
                <a:moveTo>
                  <a:pt x="71903" y="63608"/>
                </a:moveTo>
                <a:lnTo>
                  <a:pt x="55901" y="91040"/>
                </a:lnTo>
                <a:lnTo>
                  <a:pt x="55901" y="1555877"/>
                </a:lnTo>
                <a:lnTo>
                  <a:pt x="87905" y="1555877"/>
                </a:lnTo>
                <a:lnTo>
                  <a:pt x="87905" y="91040"/>
                </a:lnTo>
                <a:lnTo>
                  <a:pt x="71903" y="63608"/>
                </a:lnTo>
                <a:close/>
              </a:path>
              <a:path w="144145" h="1556385">
                <a:moveTo>
                  <a:pt x="71903" y="0"/>
                </a:moveTo>
                <a:lnTo>
                  <a:pt x="2053" y="119761"/>
                </a:lnTo>
                <a:lnTo>
                  <a:pt x="0" y="125763"/>
                </a:lnTo>
                <a:lnTo>
                  <a:pt x="386" y="131873"/>
                </a:lnTo>
                <a:lnTo>
                  <a:pt x="3036" y="137388"/>
                </a:lnTo>
                <a:lnTo>
                  <a:pt x="7768" y="141605"/>
                </a:lnTo>
                <a:lnTo>
                  <a:pt x="13844" y="143658"/>
                </a:lnTo>
                <a:lnTo>
                  <a:pt x="19992" y="143271"/>
                </a:lnTo>
                <a:lnTo>
                  <a:pt x="25521" y="140622"/>
                </a:lnTo>
                <a:lnTo>
                  <a:pt x="29739" y="135890"/>
                </a:lnTo>
                <a:lnTo>
                  <a:pt x="55901" y="91040"/>
                </a:lnTo>
                <a:lnTo>
                  <a:pt x="55901" y="31750"/>
                </a:lnTo>
                <a:lnTo>
                  <a:pt x="90421" y="31750"/>
                </a:lnTo>
                <a:lnTo>
                  <a:pt x="71903" y="0"/>
                </a:lnTo>
                <a:close/>
              </a:path>
              <a:path w="144145" h="1556385">
                <a:moveTo>
                  <a:pt x="90421" y="31750"/>
                </a:moveTo>
                <a:lnTo>
                  <a:pt x="87905" y="31750"/>
                </a:lnTo>
                <a:lnTo>
                  <a:pt x="87905" y="91040"/>
                </a:lnTo>
                <a:lnTo>
                  <a:pt x="114067" y="135890"/>
                </a:lnTo>
                <a:lnTo>
                  <a:pt x="118284" y="140622"/>
                </a:lnTo>
                <a:lnTo>
                  <a:pt x="123799" y="143271"/>
                </a:lnTo>
                <a:lnTo>
                  <a:pt x="129909" y="143658"/>
                </a:lnTo>
                <a:lnTo>
                  <a:pt x="135911" y="141605"/>
                </a:lnTo>
                <a:lnTo>
                  <a:pt x="140717" y="137388"/>
                </a:lnTo>
                <a:lnTo>
                  <a:pt x="143404" y="131873"/>
                </a:lnTo>
                <a:lnTo>
                  <a:pt x="143805" y="125763"/>
                </a:lnTo>
                <a:lnTo>
                  <a:pt x="141753" y="119761"/>
                </a:lnTo>
                <a:lnTo>
                  <a:pt x="90421" y="31750"/>
                </a:lnTo>
                <a:close/>
              </a:path>
              <a:path w="144145" h="1556385">
                <a:moveTo>
                  <a:pt x="87905" y="31750"/>
                </a:moveTo>
                <a:lnTo>
                  <a:pt x="55901" y="31750"/>
                </a:lnTo>
                <a:lnTo>
                  <a:pt x="55901" y="91040"/>
                </a:lnTo>
                <a:lnTo>
                  <a:pt x="71903" y="63608"/>
                </a:lnTo>
                <a:lnTo>
                  <a:pt x="58060" y="39878"/>
                </a:lnTo>
                <a:lnTo>
                  <a:pt x="87905" y="39878"/>
                </a:lnTo>
                <a:lnTo>
                  <a:pt x="87905" y="31750"/>
                </a:lnTo>
                <a:close/>
              </a:path>
              <a:path w="144145" h="1556385">
                <a:moveTo>
                  <a:pt x="87905" y="39878"/>
                </a:moveTo>
                <a:lnTo>
                  <a:pt x="85746" y="39878"/>
                </a:lnTo>
                <a:lnTo>
                  <a:pt x="71903" y="63608"/>
                </a:lnTo>
                <a:lnTo>
                  <a:pt x="87905" y="91040"/>
                </a:lnTo>
                <a:lnTo>
                  <a:pt x="87905" y="39878"/>
                </a:lnTo>
                <a:close/>
              </a:path>
              <a:path w="144145" h="1556385">
                <a:moveTo>
                  <a:pt x="85746" y="39878"/>
                </a:moveTo>
                <a:lnTo>
                  <a:pt x="58060" y="39878"/>
                </a:lnTo>
                <a:lnTo>
                  <a:pt x="71903" y="63608"/>
                </a:lnTo>
                <a:lnTo>
                  <a:pt x="85746" y="39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0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9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9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53660" y="1797557"/>
            <a:ext cx="144145" cy="1251585"/>
          </a:xfrm>
          <a:custGeom>
            <a:avLst/>
            <a:gdLst/>
            <a:ahLst/>
            <a:cxnLst/>
            <a:rect l="l" t="t" r="r" b="b"/>
            <a:pathLst>
              <a:path w="144145" h="1251585">
                <a:moveTo>
                  <a:pt x="13896" y="1107418"/>
                </a:moveTo>
                <a:lnTo>
                  <a:pt x="7893" y="1109471"/>
                </a:lnTo>
                <a:lnTo>
                  <a:pt x="3087" y="1113688"/>
                </a:lnTo>
                <a:lnTo>
                  <a:pt x="400" y="1119203"/>
                </a:lnTo>
                <a:lnTo>
                  <a:pt x="0" y="1125313"/>
                </a:lnTo>
                <a:lnTo>
                  <a:pt x="2051" y="1131315"/>
                </a:lnTo>
                <a:lnTo>
                  <a:pt x="71901" y="1251077"/>
                </a:lnTo>
                <a:lnTo>
                  <a:pt x="90419" y="1219327"/>
                </a:lnTo>
                <a:lnTo>
                  <a:pt x="55899" y="1219327"/>
                </a:lnTo>
                <a:lnTo>
                  <a:pt x="55899" y="1160036"/>
                </a:lnTo>
                <a:lnTo>
                  <a:pt x="29737" y="1115187"/>
                </a:lnTo>
                <a:lnTo>
                  <a:pt x="25521" y="1110454"/>
                </a:lnTo>
                <a:lnTo>
                  <a:pt x="20006" y="1107805"/>
                </a:lnTo>
                <a:lnTo>
                  <a:pt x="13896" y="1107418"/>
                </a:lnTo>
                <a:close/>
              </a:path>
              <a:path w="144145" h="1251585">
                <a:moveTo>
                  <a:pt x="55899" y="1160036"/>
                </a:moveTo>
                <a:lnTo>
                  <a:pt x="55899" y="1219327"/>
                </a:lnTo>
                <a:lnTo>
                  <a:pt x="87903" y="1219327"/>
                </a:lnTo>
                <a:lnTo>
                  <a:pt x="87903" y="1211199"/>
                </a:lnTo>
                <a:lnTo>
                  <a:pt x="58058" y="1211199"/>
                </a:lnTo>
                <a:lnTo>
                  <a:pt x="71901" y="1187468"/>
                </a:lnTo>
                <a:lnTo>
                  <a:pt x="55899" y="1160036"/>
                </a:lnTo>
                <a:close/>
              </a:path>
              <a:path w="144145" h="1251585">
                <a:moveTo>
                  <a:pt x="131038" y="1107805"/>
                </a:moveTo>
                <a:lnTo>
                  <a:pt x="123797" y="1107805"/>
                </a:lnTo>
                <a:lnTo>
                  <a:pt x="118282" y="1110454"/>
                </a:lnTo>
                <a:lnTo>
                  <a:pt x="114065" y="1115187"/>
                </a:lnTo>
                <a:lnTo>
                  <a:pt x="87903" y="1160036"/>
                </a:lnTo>
                <a:lnTo>
                  <a:pt x="87903" y="1219327"/>
                </a:lnTo>
                <a:lnTo>
                  <a:pt x="90419" y="1219327"/>
                </a:lnTo>
                <a:lnTo>
                  <a:pt x="141751" y="1131315"/>
                </a:lnTo>
                <a:lnTo>
                  <a:pt x="143803" y="1125313"/>
                </a:lnTo>
                <a:lnTo>
                  <a:pt x="143402" y="1119203"/>
                </a:lnTo>
                <a:lnTo>
                  <a:pt x="140716" y="1113688"/>
                </a:lnTo>
                <a:lnTo>
                  <a:pt x="135909" y="1109471"/>
                </a:lnTo>
                <a:lnTo>
                  <a:pt x="131038" y="1107805"/>
                </a:lnTo>
                <a:close/>
              </a:path>
              <a:path w="144145" h="1251585">
                <a:moveTo>
                  <a:pt x="71901" y="1187468"/>
                </a:moveTo>
                <a:lnTo>
                  <a:pt x="58058" y="1211199"/>
                </a:lnTo>
                <a:lnTo>
                  <a:pt x="85744" y="1211199"/>
                </a:lnTo>
                <a:lnTo>
                  <a:pt x="71901" y="1187468"/>
                </a:lnTo>
                <a:close/>
              </a:path>
              <a:path w="144145" h="1251585">
                <a:moveTo>
                  <a:pt x="87903" y="1160036"/>
                </a:moveTo>
                <a:lnTo>
                  <a:pt x="71901" y="1187468"/>
                </a:lnTo>
                <a:lnTo>
                  <a:pt x="85744" y="1211199"/>
                </a:lnTo>
                <a:lnTo>
                  <a:pt x="87903" y="1211199"/>
                </a:lnTo>
                <a:lnTo>
                  <a:pt x="87903" y="1160036"/>
                </a:lnTo>
                <a:close/>
              </a:path>
              <a:path w="144145" h="1251585">
                <a:moveTo>
                  <a:pt x="87903" y="0"/>
                </a:moveTo>
                <a:lnTo>
                  <a:pt x="55899" y="0"/>
                </a:lnTo>
                <a:lnTo>
                  <a:pt x="55899" y="1160036"/>
                </a:lnTo>
                <a:lnTo>
                  <a:pt x="71901" y="1187468"/>
                </a:lnTo>
                <a:lnTo>
                  <a:pt x="87903" y="1160036"/>
                </a:lnTo>
                <a:lnTo>
                  <a:pt x="87903" y="0"/>
                </a:lnTo>
                <a:close/>
              </a:path>
              <a:path w="144145" h="1251585">
                <a:moveTo>
                  <a:pt x="129907" y="1107418"/>
                </a:moveTo>
                <a:lnTo>
                  <a:pt x="131038" y="1107805"/>
                </a:lnTo>
                <a:lnTo>
                  <a:pt x="123797" y="1107805"/>
                </a:lnTo>
                <a:lnTo>
                  <a:pt x="129907" y="1107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62266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19719" y="246557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9740" y="869950"/>
            <a:ext cx="2267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0661" y="1492758"/>
            <a:ext cx="736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38760" marR="159385" indent="-1841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G5/  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01561" y="1725656"/>
            <a:ext cx="419734" cy="144145"/>
          </a:xfrm>
          <a:custGeom>
            <a:avLst/>
            <a:gdLst/>
            <a:ahLst/>
            <a:cxnLst/>
            <a:rect l="l" t="t" r="r" b="b"/>
            <a:pathLst>
              <a:path w="419734" h="144144">
                <a:moveTo>
                  <a:pt x="355618" y="71901"/>
                </a:moveTo>
                <a:lnTo>
                  <a:pt x="283337" y="114065"/>
                </a:lnTo>
                <a:lnTo>
                  <a:pt x="278604" y="118282"/>
                </a:lnTo>
                <a:lnTo>
                  <a:pt x="275955" y="123797"/>
                </a:lnTo>
                <a:lnTo>
                  <a:pt x="275568" y="129907"/>
                </a:lnTo>
                <a:lnTo>
                  <a:pt x="277621" y="135909"/>
                </a:lnTo>
                <a:lnTo>
                  <a:pt x="281838" y="140716"/>
                </a:lnTo>
                <a:lnTo>
                  <a:pt x="287353" y="143402"/>
                </a:lnTo>
                <a:lnTo>
                  <a:pt x="293463" y="143803"/>
                </a:lnTo>
                <a:lnTo>
                  <a:pt x="299465" y="141751"/>
                </a:lnTo>
                <a:lnTo>
                  <a:pt x="391790" y="87903"/>
                </a:lnTo>
                <a:lnTo>
                  <a:pt x="387477" y="87903"/>
                </a:lnTo>
                <a:lnTo>
                  <a:pt x="387477" y="85744"/>
                </a:lnTo>
                <a:lnTo>
                  <a:pt x="379348" y="85744"/>
                </a:lnTo>
                <a:lnTo>
                  <a:pt x="355618" y="71901"/>
                </a:lnTo>
                <a:close/>
              </a:path>
              <a:path w="419734" h="144144">
                <a:moveTo>
                  <a:pt x="3281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28186" y="87903"/>
                </a:lnTo>
                <a:lnTo>
                  <a:pt x="355618" y="71901"/>
                </a:lnTo>
                <a:lnTo>
                  <a:pt x="328186" y="55899"/>
                </a:lnTo>
                <a:close/>
              </a:path>
              <a:path w="419734" h="144144">
                <a:moveTo>
                  <a:pt x="391790" y="55899"/>
                </a:moveTo>
                <a:lnTo>
                  <a:pt x="387477" y="55899"/>
                </a:lnTo>
                <a:lnTo>
                  <a:pt x="387477" y="87903"/>
                </a:lnTo>
                <a:lnTo>
                  <a:pt x="391790" y="87903"/>
                </a:lnTo>
                <a:lnTo>
                  <a:pt x="419227" y="71901"/>
                </a:lnTo>
                <a:lnTo>
                  <a:pt x="391790" y="55899"/>
                </a:lnTo>
                <a:close/>
              </a:path>
              <a:path w="419734" h="144144">
                <a:moveTo>
                  <a:pt x="379348" y="58058"/>
                </a:moveTo>
                <a:lnTo>
                  <a:pt x="355618" y="71901"/>
                </a:lnTo>
                <a:lnTo>
                  <a:pt x="379348" y="85744"/>
                </a:lnTo>
                <a:lnTo>
                  <a:pt x="379348" y="58058"/>
                </a:lnTo>
                <a:close/>
              </a:path>
              <a:path w="419734" h="144144">
                <a:moveTo>
                  <a:pt x="387477" y="58058"/>
                </a:moveTo>
                <a:lnTo>
                  <a:pt x="379348" y="58058"/>
                </a:lnTo>
                <a:lnTo>
                  <a:pt x="379348" y="85744"/>
                </a:lnTo>
                <a:lnTo>
                  <a:pt x="387477" y="85744"/>
                </a:lnTo>
                <a:lnTo>
                  <a:pt x="387477" y="58058"/>
                </a:lnTo>
                <a:close/>
              </a:path>
              <a:path w="419734" h="144144">
                <a:moveTo>
                  <a:pt x="293463" y="0"/>
                </a:moveTo>
                <a:lnTo>
                  <a:pt x="287353" y="400"/>
                </a:lnTo>
                <a:lnTo>
                  <a:pt x="281838" y="3087"/>
                </a:lnTo>
                <a:lnTo>
                  <a:pt x="277621" y="7893"/>
                </a:lnTo>
                <a:lnTo>
                  <a:pt x="275568" y="13896"/>
                </a:lnTo>
                <a:lnTo>
                  <a:pt x="275955" y="20006"/>
                </a:lnTo>
                <a:lnTo>
                  <a:pt x="278604" y="25521"/>
                </a:lnTo>
                <a:lnTo>
                  <a:pt x="283337" y="29737"/>
                </a:lnTo>
                <a:lnTo>
                  <a:pt x="355618" y="71901"/>
                </a:lnTo>
                <a:lnTo>
                  <a:pt x="379348" y="58058"/>
                </a:lnTo>
                <a:lnTo>
                  <a:pt x="387477" y="58058"/>
                </a:lnTo>
                <a:lnTo>
                  <a:pt x="387477" y="55899"/>
                </a:lnTo>
                <a:lnTo>
                  <a:pt x="391790" y="55899"/>
                </a:lnTo>
                <a:lnTo>
                  <a:pt x="299465" y="2051"/>
                </a:lnTo>
                <a:lnTo>
                  <a:pt x="29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2514600"/>
            <a:ext cx="3352800" cy="2819400"/>
          </a:xfrm>
          <a:custGeom>
            <a:avLst/>
            <a:gdLst/>
            <a:ahLst/>
            <a:cxnLst/>
            <a:rect l="l" t="t" r="r" b="b"/>
            <a:pathLst>
              <a:path w="3352800" h="2819400">
                <a:moveTo>
                  <a:pt x="2882900" y="0"/>
                </a:moveTo>
                <a:lnTo>
                  <a:pt x="469900" y="0"/>
                </a:lnTo>
                <a:lnTo>
                  <a:pt x="421864" y="2426"/>
                </a:lnTo>
                <a:lnTo>
                  <a:pt x="375215" y="9549"/>
                </a:lnTo>
                <a:lnTo>
                  <a:pt x="330187" y="21130"/>
                </a:lnTo>
                <a:lnTo>
                  <a:pt x="287018" y="36935"/>
                </a:lnTo>
                <a:lnTo>
                  <a:pt x="245943" y="56725"/>
                </a:lnTo>
                <a:lnTo>
                  <a:pt x="207199" y="80266"/>
                </a:lnTo>
                <a:lnTo>
                  <a:pt x="171023" y="107320"/>
                </a:lnTo>
                <a:lnTo>
                  <a:pt x="137652" y="137652"/>
                </a:lnTo>
                <a:lnTo>
                  <a:pt x="107320" y="171023"/>
                </a:lnTo>
                <a:lnTo>
                  <a:pt x="80266" y="207199"/>
                </a:lnTo>
                <a:lnTo>
                  <a:pt x="56725" y="245943"/>
                </a:lnTo>
                <a:lnTo>
                  <a:pt x="36935" y="287018"/>
                </a:lnTo>
                <a:lnTo>
                  <a:pt x="21130" y="330187"/>
                </a:lnTo>
                <a:lnTo>
                  <a:pt x="9549" y="375215"/>
                </a:lnTo>
                <a:lnTo>
                  <a:pt x="2426" y="421864"/>
                </a:lnTo>
                <a:lnTo>
                  <a:pt x="0" y="469900"/>
                </a:lnTo>
                <a:lnTo>
                  <a:pt x="0" y="2349500"/>
                </a:lnTo>
                <a:lnTo>
                  <a:pt x="2426" y="2397535"/>
                </a:lnTo>
                <a:lnTo>
                  <a:pt x="9549" y="2444184"/>
                </a:lnTo>
                <a:lnTo>
                  <a:pt x="21130" y="2489212"/>
                </a:lnTo>
                <a:lnTo>
                  <a:pt x="36935" y="2532381"/>
                </a:lnTo>
                <a:lnTo>
                  <a:pt x="56725" y="2573456"/>
                </a:lnTo>
                <a:lnTo>
                  <a:pt x="80266" y="2612200"/>
                </a:lnTo>
                <a:lnTo>
                  <a:pt x="107320" y="2648376"/>
                </a:lnTo>
                <a:lnTo>
                  <a:pt x="137652" y="2681747"/>
                </a:lnTo>
                <a:lnTo>
                  <a:pt x="171023" y="2712079"/>
                </a:lnTo>
                <a:lnTo>
                  <a:pt x="207199" y="2739133"/>
                </a:lnTo>
                <a:lnTo>
                  <a:pt x="245943" y="2762674"/>
                </a:lnTo>
                <a:lnTo>
                  <a:pt x="287018" y="2782464"/>
                </a:lnTo>
                <a:lnTo>
                  <a:pt x="330187" y="2798269"/>
                </a:lnTo>
                <a:lnTo>
                  <a:pt x="375215" y="2809850"/>
                </a:lnTo>
                <a:lnTo>
                  <a:pt x="421864" y="2816973"/>
                </a:lnTo>
                <a:lnTo>
                  <a:pt x="469900" y="2819400"/>
                </a:lnTo>
                <a:lnTo>
                  <a:pt x="2882900" y="2819400"/>
                </a:lnTo>
                <a:lnTo>
                  <a:pt x="2930935" y="2816973"/>
                </a:lnTo>
                <a:lnTo>
                  <a:pt x="2977584" y="2809850"/>
                </a:lnTo>
                <a:lnTo>
                  <a:pt x="3022612" y="2798269"/>
                </a:lnTo>
                <a:lnTo>
                  <a:pt x="3065781" y="2782464"/>
                </a:lnTo>
                <a:lnTo>
                  <a:pt x="3106856" y="2762674"/>
                </a:lnTo>
                <a:lnTo>
                  <a:pt x="3145600" y="2739133"/>
                </a:lnTo>
                <a:lnTo>
                  <a:pt x="3181776" y="2712079"/>
                </a:lnTo>
                <a:lnTo>
                  <a:pt x="3215147" y="2681747"/>
                </a:lnTo>
                <a:lnTo>
                  <a:pt x="3245479" y="2648376"/>
                </a:lnTo>
                <a:lnTo>
                  <a:pt x="3272533" y="2612200"/>
                </a:lnTo>
                <a:lnTo>
                  <a:pt x="3296074" y="2573456"/>
                </a:lnTo>
                <a:lnTo>
                  <a:pt x="3315864" y="2532381"/>
                </a:lnTo>
                <a:lnTo>
                  <a:pt x="3331669" y="2489212"/>
                </a:lnTo>
                <a:lnTo>
                  <a:pt x="3343250" y="2444184"/>
                </a:lnTo>
                <a:lnTo>
                  <a:pt x="3350373" y="2397535"/>
                </a:lnTo>
                <a:lnTo>
                  <a:pt x="3352800" y="2349500"/>
                </a:lnTo>
                <a:lnTo>
                  <a:pt x="3352800" y="469900"/>
                </a:lnTo>
                <a:lnTo>
                  <a:pt x="3350373" y="421864"/>
                </a:lnTo>
                <a:lnTo>
                  <a:pt x="3343250" y="375215"/>
                </a:lnTo>
                <a:lnTo>
                  <a:pt x="3331669" y="330187"/>
                </a:lnTo>
                <a:lnTo>
                  <a:pt x="3315864" y="287018"/>
                </a:lnTo>
                <a:lnTo>
                  <a:pt x="3296074" y="245943"/>
                </a:lnTo>
                <a:lnTo>
                  <a:pt x="3272533" y="207199"/>
                </a:lnTo>
                <a:lnTo>
                  <a:pt x="3245479" y="171023"/>
                </a:lnTo>
                <a:lnTo>
                  <a:pt x="3215147" y="137652"/>
                </a:lnTo>
                <a:lnTo>
                  <a:pt x="3181776" y="107320"/>
                </a:lnTo>
                <a:lnTo>
                  <a:pt x="3145600" y="80266"/>
                </a:lnTo>
                <a:lnTo>
                  <a:pt x="3106856" y="56725"/>
                </a:lnTo>
                <a:lnTo>
                  <a:pt x="3065781" y="36935"/>
                </a:lnTo>
                <a:lnTo>
                  <a:pt x="3022612" y="21130"/>
                </a:lnTo>
                <a:lnTo>
                  <a:pt x="2977584" y="9549"/>
                </a:lnTo>
                <a:lnTo>
                  <a:pt x="2930935" y="2426"/>
                </a:lnTo>
                <a:lnTo>
                  <a:pt x="2882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2514600"/>
            <a:ext cx="3352800" cy="2819400"/>
          </a:xfrm>
          <a:custGeom>
            <a:avLst/>
            <a:gdLst/>
            <a:ahLst/>
            <a:cxnLst/>
            <a:rect l="l" t="t" r="r" b="b"/>
            <a:pathLst>
              <a:path w="3352800" h="2819400">
                <a:moveTo>
                  <a:pt x="0" y="469900"/>
                </a:moveTo>
                <a:lnTo>
                  <a:pt x="2426" y="421864"/>
                </a:lnTo>
                <a:lnTo>
                  <a:pt x="9549" y="375215"/>
                </a:lnTo>
                <a:lnTo>
                  <a:pt x="21130" y="330187"/>
                </a:lnTo>
                <a:lnTo>
                  <a:pt x="36935" y="287018"/>
                </a:lnTo>
                <a:lnTo>
                  <a:pt x="56725" y="245943"/>
                </a:lnTo>
                <a:lnTo>
                  <a:pt x="80266" y="207199"/>
                </a:lnTo>
                <a:lnTo>
                  <a:pt x="107320" y="171023"/>
                </a:lnTo>
                <a:lnTo>
                  <a:pt x="137652" y="137652"/>
                </a:lnTo>
                <a:lnTo>
                  <a:pt x="171023" y="107320"/>
                </a:lnTo>
                <a:lnTo>
                  <a:pt x="207199" y="80266"/>
                </a:lnTo>
                <a:lnTo>
                  <a:pt x="245943" y="56725"/>
                </a:lnTo>
                <a:lnTo>
                  <a:pt x="287018" y="36935"/>
                </a:lnTo>
                <a:lnTo>
                  <a:pt x="330187" y="21130"/>
                </a:lnTo>
                <a:lnTo>
                  <a:pt x="375215" y="9549"/>
                </a:lnTo>
                <a:lnTo>
                  <a:pt x="421864" y="2426"/>
                </a:lnTo>
                <a:lnTo>
                  <a:pt x="469900" y="0"/>
                </a:lnTo>
                <a:lnTo>
                  <a:pt x="2882900" y="0"/>
                </a:lnTo>
                <a:lnTo>
                  <a:pt x="2930935" y="2426"/>
                </a:lnTo>
                <a:lnTo>
                  <a:pt x="2977584" y="9549"/>
                </a:lnTo>
                <a:lnTo>
                  <a:pt x="3022612" y="21130"/>
                </a:lnTo>
                <a:lnTo>
                  <a:pt x="3065781" y="36935"/>
                </a:lnTo>
                <a:lnTo>
                  <a:pt x="3106856" y="56725"/>
                </a:lnTo>
                <a:lnTo>
                  <a:pt x="3145600" y="80266"/>
                </a:lnTo>
                <a:lnTo>
                  <a:pt x="3181776" y="107320"/>
                </a:lnTo>
                <a:lnTo>
                  <a:pt x="3215147" y="137652"/>
                </a:lnTo>
                <a:lnTo>
                  <a:pt x="3245479" y="171023"/>
                </a:lnTo>
                <a:lnTo>
                  <a:pt x="3272533" y="207199"/>
                </a:lnTo>
                <a:lnTo>
                  <a:pt x="3296074" y="245943"/>
                </a:lnTo>
                <a:lnTo>
                  <a:pt x="3315864" y="287018"/>
                </a:lnTo>
                <a:lnTo>
                  <a:pt x="3331669" y="330187"/>
                </a:lnTo>
                <a:lnTo>
                  <a:pt x="3343250" y="375215"/>
                </a:lnTo>
                <a:lnTo>
                  <a:pt x="3350373" y="421864"/>
                </a:lnTo>
                <a:lnTo>
                  <a:pt x="3352800" y="469900"/>
                </a:lnTo>
                <a:lnTo>
                  <a:pt x="3352800" y="2349500"/>
                </a:lnTo>
                <a:lnTo>
                  <a:pt x="3350373" y="2397535"/>
                </a:lnTo>
                <a:lnTo>
                  <a:pt x="3343250" y="2444184"/>
                </a:lnTo>
                <a:lnTo>
                  <a:pt x="3331669" y="2489212"/>
                </a:lnTo>
                <a:lnTo>
                  <a:pt x="3315864" y="2532381"/>
                </a:lnTo>
                <a:lnTo>
                  <a:pt x="3296074" y="2573456"/>
                </a:lnTo>
                <a:lnTo>
                  <a:pt x="3272533" y="2612200"/>
                </a:lnTo>
                <a:lnTo>
                  <a:pt x="3245479" y="2648376"/>
                </a:lnTo>
                <a:lnTo>
                  <a:pt x="3215147" y="2681747"/>
                </a:lnTo>
                <a:lnTo>
                  <a:pt x="3181776" y="2712079"/>
                </a:lnTo>
                <a:lnTo>
                  <a:pt x="3145600" y="2739133"/>
                </a:lnTo>
                <a:lnTo>
                  <a:pt x="3106856" y="2762674"/>
                </a:lnTo>
                <a:lnTo>
                  <a:pt x="3065781" y="2782464"/>
                </a:lnTo>
                <a:lnTo>
                  <a:pt x="3022612" y="2798269"/>
                </a:lnTo>
                <a:lnTo>
                  <a:pt x="2977584" y="2809850"/>
                </a:lnTo>
                <a:lnTo>
                  <a:pt x="2930935" y="2816973"/>
                </a:lnTo>
                <a:lnTo>
                  <a:pt x="2882900" y="2819400"/>
                </a:lnTo>
                <a:lnTo>
                  <a:pt x="469900" y="2819400"/>
                </a:lnTo>
                <a:lnTo>
                  <a:pt x="421864" y="2816973"/>
                </a:lnTo>
                <a:lnTo>
                  <a:pt x="375215" y="2809850"/>
                </a:lnTo>
                <a:lnTo>
                  <a:pt x="330187" y="2798269"/>
                </a:lnTo>
                <a:lnTo>
                  <a:pt x="287018" y="2782464"/>
                </a:lnTo>
                <a:lnTo>
                  <a:pt x="245943" y="2762674"/>
                </a:lnTo>
                <a:lnTo>
                  <a:pt x="207199" y="2739133"/>
                </a:lnTo>
                <a:lnTo>
                  <a:pt x="171023" y="2712079"/>
                </a:lnTo>
                <a:lnTo>
                  <a:pt x="137652" y="2681747"/>
                </a:lnTo>
                <a:lnTo>
                  <a:pt x="107320" y="2648376"/>
                </a:lnTo>
                <a:lnTo>
                  <a:pt x="80266" y="2612200"/>
                </a:lnTo>
                <a:lnTo>
                  <a:pt x="56725" y="2573456"/>
                </a:lnTo>
                <a:lnTo>
                  <a:pt x="36935" y="2532381"/>
                </a:lnTo>
                <a:lnTo>
                  <a:pt x="21130" y="2489212"/>
                </a:lnTo>
                <a:lnTo>
                  <a:pt x="9549" y="2444184"/>
                </a:lnTo>
                <a:lnTo>
                  <a:pt x="2426" y="2397535"/>
                </a:lnTo>
                <a:lnTo>
                  <a:pt x="0" y="2349500"/>
                </a:lnTo>
                <a:lnTo>
                  <a:pt x="0" y="4699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0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93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5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5" y="141751"/>
                </a:lnTo>
                <a:lnTo>
                  <a:pt x="353690" y="87903"/>
                </a:lnTo>
                <a:lnTo>
                  <a:pt x="349376" y="87903"/>
                </a:lnTo>
                <a:lnTo>
                  <a:pt x="349376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5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5" h="144145">
                <a:moveTo>
                  <a:pt x="353690" y="55899"/>
                </a:moveTo>
                <a:lnTo>
                  <a:pt x="349376" y="55899"/>
                </a:lnTo>
                <a:lnTo>
                  <a:pt x="349376" y="87903"/>
                </a:lnTo>
                <a:lnTo>
                  <a:pt x="353690" y="87903"/>
                </a:lnTo>
                <a:lnTo>
                  <a:pt x="381126" y="71901"/>
                </a:lnTo>
                <a:lnTo>
                  <a:pt x="353690" y="55899"/>
                </a:lnTo>
                <a:close/>
              </a:path>
              <a:path w="381635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5" h="144145">
                <a:moveTo>
                  <a:pt x="349376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6" y="85744"/>
                </a:lnTo>
                <a:lnTo>
                  <a:pt x="349376" y="58058"/>
                </a:lnTo>
                <a:close/>
              </a:path>
              <a:path w="381635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6" y="58058"/>
                </a:lnTo>
                <a:lnTo>
                  <a:pt x="349376" y="55899"/>
                </a:lnTo>
                <a:lnTo>
                  <a:pt x="353690" y="55899"/>
                </a:lnTo>
                <a:lnTo>
                  <a:pt x="261365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4361" y="3281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1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8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8" y="58058"/>
                </a:moveTo>
                <a:lnTo>
                  <a:pt x="698518" y="71901"/>
                </a:lnTo>
                <a:lnTo>
                  <a:pt x="722248" y="85744"/>
                </a:lnTo>
                <a:lnTo>
                  <a:pt x="722248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8" y="58058"/>
                </a:lnTo>
                <a:lnTo>
                  <a:pt x="722248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1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8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96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234" y="4805660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219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219835" h="144145">
                <a:moveTo>
                  <a:pt x="12193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219327" y="87903"/>
                </a:lnTo>
                <a:lnTo>
                  <a:pt x="1219327" y="55899"/>
                </a:lnTo>
                <a:close/>
              </a:path>
              <a:path w="1219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219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219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4434" y="4805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8388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838835" h="144145">
                <a:moveTo>
                  <a:pt x="838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838326" y="87903"/>
                </a:lnTo>
                <a:lnTo>
                  <a:pt x="838326" y="55899"/>
                </a:lnTo>
                <a:close/>
              </a:path>
              <a:path w="8388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8388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8388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2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7658" y="35327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06361" y="2515361"/>
            <a:ext cx="1524000" cy="1600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G4+(G5/</a:t>
            </a:r>
            <a:endParaRPr sz="1800">
              <a:latin typeface="Calibri"/>
              <a:cs typeface="Calibri"/>
            </a:endParaRPr>
          </a:p>
          <a:p>
            <a:pPr marR="6096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540" y="869950"/>
            <a:ext cx="1952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3 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2278379"/>
            <a:ext cx="6227445" cy="2446020"/>
          </a:xfrm>
          <a:custGeom>
            <a:avLst/>
            <a:gdLst/>
            <a:ahLst/>
            <a:cxnLst/>
            <a:rect l="l" t="t" r="r" b="b"/>
            <a:pathLst>
              <a:path w="6227445" h="2446020">
                <a:moveTo>
                  <a:pt x="5819394" y="0"/>
                </a:moveTo>
                <a:lnTo>
                  <a:pt x="407669" y="0"/>
                </a:lnTo>
                <a:lnTo>
                  <a:pt x="360123" y="2742"/>
                </a:lnTo>
                <a:lnTo>
                  <a:pt x="314188" y="10765"/>
                </a:lnTo>
                <a:lnTo>
                  <a:pt x="270171" y="23764"/>
                </a:lnTo>
                <a:lnTo>
                  <a:pt x="228377" y="41432"/>
                </a:lnTo>
                <a:lnTo>
                  <a:pt x="189113" y="63464"/>
                </a:lnTo>
                <a:lnTo>
                  <a:pt x="152684" y="89553"/>
                </a:lnTo>
                <a:lnTo>
                  <a:pt x="119395" y="119395"/>
                </a:lnTo>
                <a:lnTo>
                  <a:pt x="89553" y="152684"/>
                </a:lnTo>
                <a:lnTo>
                  <a:pt x="63464" y="189113"/>
                </a:lnTo>
                <a:lnTo>
                  <a:pt x="41432" y="228377"/>
                </a:lnTo>
                <a:lnTo>
                  <a:pt x="23764" y="270171"/>
                </a:lnTo>
                <a:lnTo>
                  <a:pt x="10765" y="314188"/>
                </a:lnTo>
                <a:lnTo>
                  <a:pt x="2742" y="360123"/>
                </a:lnTo>
                <a:lnTo>
                  <a:pt x="0" y="407670"/>
                </a:lnTo>
                <a:lnTo>
                  <a:pt x="0" y="2038350"/>
                </a:lnTo>
                <a:lnTo>
                  <a:pt x="2742" y="2085896"/>
                </a:lnTo>
                <a:lnTo>
                  <a:pt x="10765" y="2131831"/>
                </a:lnTo>
                <a:lnTo>
                  <a:pt x="23764" y="2175848"/>
                </a:lnTo>
                <a:lnTo>
                  <a:pt x="41432" y="2217642"/>
                </a:lnTo>
                <a:lnTo>
                  <a:pt x="63464" y="2256906"/>
                </a:lnTo>
                <a:lnTo>
                  <a:pt x="89553" y="2293335"/>
                </a:lnTo>
                <a:lnTo>
                  <a:pt x="119395" y="2326624"/>
                </a:lnTo>
                <a:lnTo>
                  <a:pt x="152684" y="2356466"/>
                </a:lnTo>
                <a:lnTo>
                  <a:pt x="189113" y="2382555"/>
                </a:lnTo>
                <a:lnTo>
                  <a:pt x="228377" y="2404587"/>
                </a:lnTo>
                <a:lnTo>
                  <a:pt x="270171" y="2422255"/>
                </a:lnTo>
                <a:lnTo>
                  <a:pt x="314188" y="2435254"/>
                </a:lnTo>
                <a:lnTo>
                  <a:pt x="360123" y="2443277"/>
                </a:lnTo>
                <a:lnTo>
                  <a:pt x="407669" y="2446020"/>
                </a:lnTo>
                <a:lnTo>
                  <a:pt x="5819394" y="2446020"/>
                </a:lnTo>
                <a:lnTo>
                  <a:pt x="5866940" y="2443277"/>
                </a:lnTo>
                <a:lnTo>
                  <a:pt x="5912875" y="2435254"/>
                </a:lnTo>
                <a:lnTo>
                  <a:pt x="5956892" y="2422255"/>
                </a:lnTo>
                <a:lnTo>
                  <a:pt x="5998686" y="2404587"/>
                </a:lnTo>
                <a:lnTo>
                  <a:pt x="6037950" y="2382555"/>
                </a:lnTo>
                <a:lnTo>
                  <a:pt x="6074379" y="2356466"/>
                </a:lnTo>
                <a:lnTo>
                  <a:pt x="6107668" y="2326624"/>
                </a:lnTo>
                <a:lnTo>
                  <a:pt x="6137510" y="2293335"/>
                </a:lnTo>
                <a:lnTo>
                  <a:pt x="6163599" y="2256906"/>
                </a:lnTo>
                <a:lnTo>
                  <a:pt x="6185631" y="2217642"/>
                </a:lnTo>
                <a:lnTo>
                  <a:pt x="6203299" y="2175848"/>
                </a:lnTo>
                <a:lnTo>
                  <a:pt x="6216298" y="2131831"/>
                </a:lnTo>
                <a:lnTo>
                  <a:pt x="6224321" y="2085896"/>
                </a:lnTo>
                <a:lnTo>
                  <a:pt x="6227064" y="2038350"/>
                </a:lnTo>
                <a:lnTo>
                  <a:pt x="6227064" y="407670"/>
                </a:lnTo>
                <a:lnTo>
                  <a:pt x="6224321" y="360123"/>
                </a:lnTo>
                <a:lnTo>
                  <a:pt x="6216298" y="314188"/>
                </a:lnTo>
                <a:lnTo>
                  <a:pt x="6203299" y="270171"/>
                </a:lnTo>
                <a:lnTo>
                  <a:pt x="6185631" y="228377"/>
                </a:lnTo>
                <a:lnTo>
                  <a:pt x="6163599" y="189113"/>
                </a:lnTo>
                <a:lnTo>
                  <a:pt x="6137510" y="152684"/>
                </a:lnTo>
                <a:lnTo>
                  <a:pt x="6107668" y="119395"/>
                </a:lnTo>
                <a:lnTo>
                  <a:pt x="6074379" y="89553"/>
                </a:lnTo>
                <a:lnTo>
                  <a:pt x="6037950" y="63464"/>
                </a:lnTo>
                <a:lnTo>
                  <a:pt x="5998686" y="41432"/>
                </a:lnTo>
                <a:lnTo>
                  <a:pt x="5956892" y="23764"/>
                </a:lnTo>
                <a:lnTo>
                  <a:pt x="5912875" y="10765"/>
                </a:lnTo>
                <a:lnTo>
                  <a:pt x="5866940" y="2742"/>
                </a:lnTo>
                <a:lnTo>
                  <a:pt x="58193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5500" y="2278379"/>
            <a:ext cx="6227445" cy="2446020"/>
          </a:xfrm>
          <a:custGeom>
            <a:avLst/>
            <a:gdLst/>
            <a:ahLst/>
            <a:cxnLst/>
            <a:rect l="l" t="t" r="r" b="b"/>
            <a:pathLst>
              <a:path w="6227445" h="2446020">
                <a:moveTo>
                  <a:pt x="0" y="407670"/>
                </a:moveTo>
                <a:lnTo>
                  <a:pt x="2742" y="360123"/>
                </a:lnTo>
                <a:lnTo>
                  <a:pt x="10765" y="314188"/>
                </a:lnTo>
                <a:lnTo>
                  <a:pt x="23764" y="270171"/>
                </a:lnTo>
                <a:lnTo>
                  <a:pt x="41432" y="228377"/>
                </a:lnTo>
                <a:lnTo>
                  <a:pt x="63464" y="189113"/>
                </a:lnTo>
                <a:lnTo>
                  <a:pt x="89553" y="152684"/>
                </a:lnTo>
                <a:lnTo>
                  <a:pt x="119395" y="119395"/>
                </a:lnTo>
                <a:lnTo>
                  <a:pt x="152684" y="89553"/>
                </a:lnTo>
                <a:lnTo>
                  <a:pt x="189113" y="63464"/>
                </a:lnTo>
                <a:lnTo>
                  <a:pt x="228377" y="41432"/>
                </a:lnTo>
                <a:lnTo>
                  <a:pt x="270171" y="23764"/>
                </a:lnTo>
                <a:lnTo>
                  <a:pt x="314188" y="10765"/>
                </a:lnTo>
                <a:lnTo>
                  <a:pt x="360123" y="2742"/>
                </a:lnTo>
                <a:lnTo>
                  <a:pt x="407669" y="0"/>
                </a:lnTo>
                <a:lnTo>
                  <a:pt x="5819394" y="0"/>
                </a:lnTo>
                <a:lnTo>
                  <a:pt x="5866940" y="2742"/>
                </a:lnTo>
                <a:lnTo>
                  <a:pt x="5912875" y="10765"/>
                </a:lnTo>
                <a:lnTo>
                  <a:pt x="5956892" y="23764"/>
                </a:lnTo>
                <a:lnTo>
                  <a:pt x="5998686" y="41432"/>
                </a:lnTo>
                <a:lnTo>
                  <a:pt x="6037950" y="63464"/>
                </a:lnTo>
                <a:lnTo>
                  <a:pt x="6074379" y="89553"/>
                </a:lnTo>
                <a:lnTo>
                  <a:pt x="6107668" y="119395"/>
                </a:lnTo>
                <a:lnTo>
                  <a:pt x="6137510" y="152684"/>
                </a:lnTo>
                <a:lnTo>
                  <a:pt x="6163599" y="189113"/>
                </a:lnTo>
                <a:lnTo>
                  <a:pt x="6185631" y="228377"/>
                </a:lnTo>
                <a:lnTo>
                  <a:pt x="6203299" y="270171"/>
                </a:lnTo>
                <a:lnTo>
                  <a:pt x="6216298" y="314188"/>
                </a:lnTo>
                <a:lnTo>
                  <a:pt x="6224321" y="360123"/>
                </a:lnTo>
                <a:lnTo>
                  <a:pt x="6227064" y="407670"/>
                </a:lnTo>
                <a:lnTo>
                  <a:pt x="6227064" y="2038350"/>
                </a:lnTo>
                <a:lnTo>
                  <a:pt x="6224321" y="2085896"/>
                </a:lnTo>
                <a:lnTo>
                  <a:pt x="6216298" y="2131831"/>
                </a:lnTo>
                <a:lnTo>
                  <a:pt x="6203299" y="2175848"/>
                </a:lnTo>
                <a:lnTo>
                  <a:pt x="6185631" y="2217642"/>
                </a:lnTo>
                <a:lnTo>
                  <a:pt x="6163599" y="2256906"/>
                </a:lnTo>
                <a:lnTo>
                  <a:pt x="6137510" y="2293335"/>
                </a:lnTo>
                <a:lnTo>
                  <a:pt x="6107668" y="2326624"/>
                </a:lnTo>
                <a:lnTo>
                  <a:pt x="6074379" y="2356466"/>
                </a:lnTo>
                <a:lnTo>
                  <a:pt x="6037950" y="2382555"/>
                </a:lnTo>
                <a:lnTo>
                  <a:pt x="5998686" y="2404587"/>
                </a:lnTo>
                <a:lnTo>
                  <a:pt x="5956892" y="2422255"/>
                </a:lnTo>
                <a:lnTo>
                  <a:pt x="5912875" y="2435254"/>
                </a:lnTo>
                <a:lnTo>
                  <a:pt x="5866940" y="2443277"/>
                </a:lnTo>
                <a:lnTo>
                  <a:pt x="5819394" y="2446020"/>
                </a:lnTo>
                <a:lnTo>
                  <a:pt x="407669" y="2446020"/>
                </a:lnTo>
                <a:lnTo>
                  <a:pt x="360123" y="2443277"/>
                </a:lnTo>
                <a:lnTo>
                  <a:pt x="314188" y="2435254"/>
                </a:lnTo>
                <a:lnTo>
                  <a:pt x="270171" y="2422255"/>
                </a:lnTo>
                <a:lnTo>
                  <a:pt x="228377" y="2404587"/>
                </a:lnTo>
                <a:lnTo>
                  <a:pt x="189113" y="2382555"/>
                </a:lnTo>
                <a:lnTo>
                  <a:pt x="152684" y="2356466"/>
                </a:lnTo>
                <a:lnTo>
                  <a:pt x="119395" y="2326624"/>
                </a:lnTo>
                <a:lnTo>
                  <a:pt x="89553" y="2293335"/>
                </a:lnTo>
                <a:lnTo>
                  <a:pt x="63464" y="2256906"/>
                </a:lnTo>
                <a:lnTo>
                  <a:pt x="41432" y="2217642"/>
                </a:lnTo>
                <a:lnTo>
                  <a:pt x="23764" y="2175848"/>
                </a:lnTo>
                <a:lnTo>
                  <a:pt x="10765" y="2131831"/>
                </a:lnTo>
                <a:lnTo>
                  <a:pt x="2742" y="2085896"/>
                </a:lnTo>
                <a:lnTo>
                  <a:pt x="0" y="2038350"/>
                </a:lnTo>
                <a:lnTo>
                  <a:pt x="0" y="40767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3161" y="2515361"/>
            <a:ext cx="1524000" cy="1529080"/>
          </a:xfrm>
          <a:custGeom>
            <a:avLst/>
            <a:gdLst/>
            <a:ahLst/>
            <a:cxnLst/>
            <a:rect l="l" t="t" r="r" b="b"/>
            <a:pathLst>
              <a:path w="1524000" h="1529079">
                <a:moveTo>
                  <a:pt x="0" y="1528571"/>
                </a:moveTo>
                <a:lnTo>
                  <a:pt x="1524000" y="1528571"/>
                </a:lnTo>
                <a:lnTo>
                  <a:pt x="1524000" y="0"/>
                </a:lnTo>
                <a:lnTo>
                  <a:pt x="0" y="0"/>
                </a:lnTo>
                <a:lnTo>
                  <a:pt x="0" y="1528571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2435" y="3285849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5" h="144145">
                <a:moveTo>
                  <a:pt x="976104" y="88025"/>
                </a:moveTo>
                <a:lnTo>
                  <a:pt x="931037" y="114067"/>
                </a:lnTo>
                <a:lnTo>
                  <a:pt x="926228" y="118284"/>
                </a:lnTo>
                <a:lnTo>
                  <a:pt x="923528" y="123799"/>
                </a:lnTo>
                <a:lnTo>
                  <a:pt x="923089" y="129909"/>
                </a:lnTo>
                <a:lnTo>
                  <a:pt x="925067" y="135911"/>
                </a:lnTo>
                <a:lnTo>
                  <a:pt x="929286" y="140664"/>
                </a:lnTo>
                <a:lnTo>
                  <a:pt x="934815" y="143357"/>
                </a:lnTo>
                <a:lnTo>
                  <a:pt x="940962" y="143787"/>
                </a:lnTo>
                <a:lnTo>
                  <a:pt x="947038" y="141753"/>
                </a:lnTo>
                <a:lnTo>
                  <a:pt x="1039578" y="88286"/>
                </a:lnTo>
                <a:lnTo>
                  <a:pt x="1035176" y="88286"/>
                </a:lnTo>
                <a:lnTo>
                  <a:pt x="976104" y="88025"/>
                </a:lnTo>
                <a:close/>
              </a:path>
              <a:path w="1067435" h="144145">
                <a:moveTo>
                  <a:pt x="1003508" y="72191"/>
                </a:moveTo>
                <a:lnTo>
                  <a:pt x="976104" y="88025"/>
                </a:lnTo>
                <a:lnTo>
                  <a:pt x="1035176" y="88286"/>
                </a:lnTo>
                <a:lnTo>
                  <a:pt x="1035185" y="86127"/>
                </a:lnTo>
                <a:lnTo>
                  <a:pt x="1027176" y="86127"/>
                </a:lnTo>
                <a:lnTo>
                  <a:pt x="1003508" y="72191"/>
                </a:lnTo>
                <a:close/>
              </a:path>
              <a:path w="1067435" h="144145">
                <a:moveTo>
                  <a:pt x="941597" y="0"/>
                </a:moveTo>
                <a:lnTo>
                  <a:pt x="935481" y="386"/>
                </a:lnTo>
                <a:lnTo>
                  <a:pt x="929937" y="3036"/>
                </a:lnTo>
                <a:lnTo>
                  <a:pt x="925702" y="7768"/>
                </a:lnTo>
                <a:lnTo>
                  <a:pt x="923649" y="13773"/>
                </a:lnTo>
                <a:lnTo>
                  <a:pt x="924036" y="19897"/>
                </a:lnTo>
                <a:lnTo>
                  <a:pt x="926685" y="25449"/>
                </a:lnTo>
                <a:lnTo>
                  <a:pt x="931417" y="29739"/>
                </a:lnTo>
                <a:lnTo>
                  <a:pt x="976048" y="56021"/>
                </a:lnTo>
                <a:lnTo>
                  <a:pt x="1035303" y="56282"/>
                </a:lnTo>
                <a:lnTo>
                  <a:pt x="1035176" y="88286"/>
                </a:lnTo>
                <a:lnTo>
                  <a:pt x="1039578" y="88286"/>
                </a:lnTo>
                <a:lnTo>
                  <a:pt x="1067053" y="72411"/>
                </a:lnTo>
                <a:lnTo>
                  <a:pt x="947547" y="2053"/>
                </a:lnTo>
                <a:lnTo>
                  <a:pt x="941597" y="0"/>
                </a:lnTo>
                <a:close/>
              </a:path>
              <a:path w="1067435" h="144145">
                <a:moveTo>
                  <a:pt x="253" y="51710"/>
                </a:moveTo>
                <a:lnTo>
                  <a:pt x="0" y="83714"/>
                </a:lnTo>
                <a:lnTo>
                  <a:pt x="976104" y="88025"/>
                </a:lnTo>
                <a:lnTo>
                  <a:pt x="1003508" y="72191"/>
                </a:lnTo>
                <a:lnTo>
                  <a:pt x="976048" y="56021"/>
                </a:lnTo>
                <a:lnTo>
                  <a:pt x="253" y="51710"/>
                </a:lnTo>
                <a:close/>
              </a:path>
              <a:path w="1067435" h="144145">
                <a:moveTo>
                  <a:pt x="1027302" y="58441"/>
                </a:moveTo>
                <a:lnTo>
                  <a:pt x="1003508" y="72191"/>
                </a:lnTo>
                <a:lnTo>
                  <a:pt x="1027176" y="86127"/>
                </a:lnTo>
                <a:lnTo>
                  <a:pt x="1027302" y="58441"/>
                </a:lnTo>
                <a:close/>
              </a:path>
              <a:path w="1067435" h="144145">
                <a:moveTo>
                  <a:pt x="1035295" y="58441"/>
                </a:moveTo>
                <a:lnTo>
                  <a:pt x="1027302" y="58441"/>
                </a:lnTo>
                <a:lnTo>
                  <a:pt x="1027176" y="86127"/>
                </a:lnTo>
                <a:lnTo>
                  <a:pt x="1035185" y="86127"/>
                </a:lnTo>
                <a:lnTo>
                  <a:pt x="1035295" y="58441"/>
                </a:lnTo>
                <a:close/>
              </a:path>
              <a:path w="1067435" h="144145">
                <a:moveTo>
                  <a:pt x="976048" y="56021"/>
                </a:moveTo>
                <a:lnTo>
                  <a:pt x="1003508" y="72191"/>
                </a:lnTo>
                <a:lnTo>
                  <a:pt x="1027302" y="58441"/>
                </a:lnTo>
                <a:lnTo>
                  <a:pt x="1035295" y="58441"/>
                </a:lnTo>
                <a:lnTo>
                  <a:pt x="1035303" y="56282"/>
                </a:lnTo>
                <a:lnTo>
                  <a:pt x="976048" y="56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653" y="3277913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4" h="144145">
                <a:moveTo>
                  <a:pt x="1128415" y="88862"/>
                </a:moveTo>
                <a:lnTo>
                  <a:pt x="1082802" y="113748"/>
                </a:lnTo>
                <a:lnTo>
                  <a:pt x="1077878" y="117800"/>
                </a:lnTo>
                <a:lnTo>
                  <a:pt x="1075039" y="123209"/>
                </a:lnTo>
                <a:lnTo>
                  <a:pt x="1074461" y="129286"/>
                </a:lnTo>
                <a:lnTo>
                  <a:pt x="1076325" y="135338"/>
                </a:lnTo>
                <a:lnTo>
                  <a:pt x="1080396" y="140261"/>
                </a:lnTo>
                <a:lnTo>
                  <a:pt x="1085850" y="143101"/>
                </a:lnTo>
                <a:lnTo>
                  <a:pt x="1091969" y="143678"/>
                </a:lnTo>
                <a:lnTo>
                  <a:pt x="1098042" y="141815"/>
                </a:lnTo>
                <a:lnTo>
                  <a:pt x="1192250" y="90634"/>
                </a:lnTo>
                <a:lnTo>
                  <a:pt x="1187577" y="90634"/>
                </a:lnTo>
                <a:lnTo>
                  <a:pt x="1128415" y="88862"/>
                </a:lnTo>
                <a:close/>
              </a:path>
              <a:path w="1219834" h="144145">
                <a:moveTo>
                  <a:pt x="1156269" y="73666"/>
                </a:moveTo>
                <a:lnTo>
                  <a:pt x="1128415" y="88862"/>
                </a:lnTo>
                <a:lnTo>
                  <a:pt x="1187577" y="90634"/>
                </a:lnTo>
                <a:lnTo>
                  <a:pt x="1187644" y="88221"/>
                </a:lnTo>
                <a:lnTo>
                  <a:pt x="1179576" y="88221"/>
                </a:lnTo>
                <a:lnTo>
                  <a:pt x="1156269" y="73666"/>
                </a:lnTo>
                <a:close/>
              </a:path>
              <a:path w="1219834" h="144145">
                <a:moveTo>
                  <a:pt x="1189735" y="56860"/>
                </a:moveTo>
                <a:lnTo>
                  <a:pt x="1129357" y="56860"/>
                </a:lnTo>
                <a:lnTo>
                  <a:pt x="1188466" y="58630"/>
                </a:lnTo>
                <a:lnTo>
                  <a:pt x="1187577" y="90634"/>
                </a:lnTo>
                <a:lnTo>
                  <a:pt x="1192250" y="90634"/>
                </a:lnTo>
                <a:lnTo>
                  <a:pt x="1219835" y="75648"/>
                </a:lnTo>
                <a:lnTo>
                  <a:pt x="1189735" y="56860"/>
                </a:lnTo>
                <a:close/>
              </a:path>
              <a:path w="1219834" h="144145">
                <a:moveTo>
                  <a:pt x="1016" y="23070"/>
                </a:moveTo>
                <a:lnTo>
                  <a:pt x="0" y="55074"/>
                </a:lnTo>
                <a:lnTo>
                  <a:pt x="1128415" y="88862"/>
                </a:lnTo>
                <a:lnTo>
                  <a:pt x="1156269" y="73666"/>
                </a:lnTo>
                <a:lnTo>
                  <a:pt x="1129357" y="56860"/>
                </a:lnTo>
                <a:lnTo>
                  <a:pt x="1016" y="23070"/>
                </a:lnTo>
                <a:close/>
              </a:path>
              <a:path w="1219834" h="144145">
                <a:moveTo>
                  <a:pt x="1180338" y="60535"/>
                </a:moveTo>
                <a:lnTo>
                  <a:pt x="1156269" y="73666"/>
                </a:lnTo>
                <a:lnTo>
                  <a:pt x="1179576" y="88221"/>
                </a:lnTo>
                <a:lnTo>
                  <a:pt x="1180338" y="60535"/>
                </a:lnTo>
                <a:close/>
              </a:path>
              <a:path w="1219834" h="144145">
                <a:moveTo>
                  <a:pt x="1188413" y="60535"/>
                </a:moveTo>
                <a:lnTo>
                  <a:pt x="1180338" y="60535"/>
                </a:lnTo>
                <a:lnTo>
                  <a:pt x="1179576" y="88221"/>
                </a:lnTo>
                <a:lnTo>
                  <a:pt x="1187644" y="88221"/>
                </a:lnTo>
                <a:lnTo>
                  <a:pt x="1188413" y="60535"/>
                </a:lnTo>
                <a:close/>
              </a:path>
              <a:path w="1219834" h="144145">
                <a:moveTo>
                  <a:pt x="1096279" y="0"/>
                </a:moveTo>
                <a:lnTo>
                  <a:pt x="1090136" y="210"/>
                </a:lnTo>
                <a:lnTo>
                  <a:pt x="1084516" y="2706"/>
                </a:lnTo>
                <a:lnTo>
                  <a:pt x="1080135" y="7322"/>
                </a:lnTo>
                <a:lnTo>
                  <a:pt x="1077892" y="13273"/>
                </a:lnTo>
                <a:lnTo>
                  <a:pt x="1078102" y="19403"/>
                </a:lnTo>
                <a:lnTo>
                  <a:pt x="1080599" y="24985"/>
                </a:lnTo>
                <a:lnTo>
                  <a:pt x="1085215" y="29293"/>
                </a:lnTo>
                <a:lnTo>
                  <a:pt x="1156269" y="73666"/>
                </a:lnTo>
                <a:lnTo>
                  <a:pt x="1180338" y="60535"/>
                </a:lnTo>
                <a:lnTo>
                  <a:pt x="1188413" y="60535"/>
                </a:lnTo>
                <a:lnTo>
                  <a:pt x="1188466" y="58630"/>
                </a:lnTo>
                <a:lnTo>
                  <a:pt x="1129357" y="56860"/>
                </a:lnTo>
                <a:lnTo>
                  <a:pt x="1189735" y="56860"/>
                </a:lnTo>
                <a:lnTo>
                  <a:pt x="1102232" y="2242"/>
                </a:lnTo>
                <a:lnTo>
                  <a:pt x="1096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6361" y="2515361"/>
            <a:ext cx="1524000" cy="1600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G4+(G5/</a:t>
            </a:r>
            <a:endParaRPr sz="1800">
              <a:latin typeface="Calibri"/>
              <a:cs typeface="Calibri"/>
            </a:endParaRPr>
          </a:p>
          <a:p>
            <a:pPr marR="6096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869950"/>
            <a:ext cx="20726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0425" y="2945558"/>
            <a:ext cx="6629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-114" dirty="0">
                <a:latin typeface="Times New Roman"/>
                <a:cs typeface="Times New Roman"/>
              </a:rPr>
              <a:t>G</a:t>
            </a:r>
            <a:r>
              <a:rPr sz="2300" spc="-200" dirty="0">
                <a:latin typeface="Times New Roman"/>
                <a:cs typeface="Times New Roman"/>
              </a:rPr>
              <a:t>2</a:t>
            </a:r>
            <a:r>
              <a:rPr sz="2300" i="1" spc="-175" dirty="0">
                <a:latin typeface="Times New Roman"/>
                <a:cs typeface="Times New Roman"/>
              </a:rPr>
              <a:t>G</a:t>
            </a:r>
            <a:r>
              <a:rPr sz="2300" spc="-13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6277" y="3049464"/>
            <a:ext cx="1357630" cy="6940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29"/>
              </a:spcBef>
              <a:tabLst>
                <a:tab pos="134429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300" spc="-45" dirty="0">
                <a:latin typeface="Times New Roman"/>
                <a:cs typeface="Times New Roman"/>
              </a:rPr>
              <a:t>1</a:t>
            </a:r>
            <a:r>
              <a:rPr sz="2300" spc="-45" dirty="0">
                <a:latin typeface="Symbol"/>
                <a:cs typeface="Symbol"/>
              </a:rPr>
              <a:t>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i="1" spc="-150" dirty="0">
                <a:latin typeface="Times New Roman"/>
                <a:cs typeface="Times New Roman"/>
              </a:rPr>
              <a:t>G</a:t>
            </a:r>
            <a:r>
              <a:rPr sz="2300" spc="-150" dirty="0">
                <a:latin typeface="Times New Roman"/>
                <a:cs typeface="Times New Roman"/>
              </a:rPr>
              <a:t>2</a:t>
            </a:r>
            <a:r>
              <a:rPr sz="2300" i="1" spc="-150" dirty="0">
                <a:latin typeface="Times New Roman"/>
                <a:cs typeface="Times New Roman"/>
              </a:rPr>
              <a:t>G</a:t>
            </a:r>
            <a:r>
              <a:rPr sz="2300" spc="-150" dirty="0">
                <a:latin typeface="Times New Roman"/>
                <a:cs typeface="Times New Roman"/>
              </a:rPr>
              <a:t>3</a:t>
            </a:r>
            <a:r>
              <a:rPr sz="2300" i="1" spc="-150" dirty="0">
                <a:latin typeface="Times New Roman"/>
                <a:cs typeface="Times New Roman"/>
              </a:rPr>
              <a:t>H</a:t>
            </a:r>
            <a:r>
              <a:rPr sz="2300" spc="-15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3061" y="2279142"/>
            <a:ext cx="3771900" cy="2141220"/>
          </a:xfrm>
          <a:custGeom>
            <a:avLst/>
            <a:gdLst/>
            <a:ahLst/>
            <a:cxnLst/>
            <a:rect l="l" t="t" r="r" b="b"/>
            <a:pathLst>
              <a:path w="3771900" h="2141220">
                <a:moveTo>
                  <a:pt x="0" y="2141219"/>
                </a:moveTo>
                <a:lnTo>
                  <a:pt x="3771899" y="2141219"/>
                </a:lnTo>
                <a:lnTo>
                  <a:pt x="3771899" y="0"/>
                </a:lnTo>
                <a:lnTo>
                  <a:pt x="0" y="0"/>
                </a:lnTo>
                <a:lnTo>
                  <a:pt x="0" y="2141219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9561" y="3278883"/>
            <a:ext cx="1334135" cy="144145"/>
          </a:xfrm>
          <a:custGeom>
            <a:avLst/>
            <a:gdLst/>
            <a:ahLst/>
            <a:cxnLst/>
            <a:rect l="l" t="t" r="r" b="b"/>
            <a:pathLst>
              <a:path w="1334135" h="144145">
                <a:moveTo>
                  <a:pt x="1306280" y="55754"/>
                </a:moveTo>
                <a:lnTo>
                  <a:pt x="1301750" y="55754"/>
                </a:lnTo>
                <a:lnTo>
                  <a:pt x="1301877" y="87758"/>
                </a:lnTo>
                <a:lnTo>
                  <a:pt x="1242648" y="87897"/>
                </a:lnTo>
                <a:lnTo>
                  <a:pt x="1197864" y="114174"/>
                </a:lnTo>
                <a:lnTo>
                  <a:pt x="1193131" y="118391"/>
                </a:lnTo>
                <a:lnTo>
                  <a:pt x="1190482" y="123906"/>
                </a:lnTo>
                <a:lnTo>
                  <a:pt x="1190095" y="130016"/>
                </a:lnTo>
                <a:lnTo>
                  <a:pt x="1192149" y="136018"/>
                </a:lnTo>
                <a:lnTo>
                  <a:pt x="1196365" y="140751"/>
                </a:lnTo>
                <a:lnTo>
                  <a:pt x="1201880" y="143400"/>
                </a:lnTo>
                <a:lnTo>
                  <a:pt x="1207990" y="143787"/>
                </a:lnTo>
                <a:lnTo>
                  <a:pt x="1213993" y="141733"/>
                </a:lnTo>
                <a:lnTo>
                  <a:pt x="1333627" y="71629"/>
                </a:lnTo>
                <a:lnTo>
                  <a:pt x="1306280" y="55754"/>
                </a:lnTo>
                <a:close/>
              </a:path>
              <a:path w="1334135" h="144145">
                <a:moveTo>
                  <a:pt x="1242640" y="55893"/>
                </a:moveTo>
                <a:lnTo>
                  <a:pt x="0" y="58802"/>
                </a:lnTo>
                <a:lnTo>
                  <a:pt x="0" y="90806"/>
                </a:lnTo>
                <a:lnTo>
                  <a:pt x="1242648" y="87897"/>
                </a:lnTo>
                <a:lnTo>
                  <a:pt x="1270045" y="71822"/>
                </a:lnTo>
                <a:lnTo>
                  <a:pt x="1242640" y="55893"/>
                </a:lnTo>
                <a:close/>
              </a:path>
              <a:path w="1334135" h="144145">
                <a:moveTo>
                  <a:pt x="1270045" y="71822"/>
                </a:moveTo>
                <a:lnTo>
                  <a:pt x="1242648" y="87897"/>
                </a:lnTo>
                <a:lnTo>
                  <a:pt x="1301877" y="87758"/>
                </a:lnTo>
                <a:lnTo>
                  <a:pt x="1301868" y="85599"/>
                </a:lnTo>
                <a:lnTo>
                  <a:pt x="1293749" y="85599"/>
                </a:lnTo>
                <a:lnTo>
                  <a:pt x="1270045" y="71822"/>
                </a:lnTo>
                <a:close/>
              </a:path>
              <a:path w="1334135" h="144145">
                <a:moveTo>
                  <a:pt x="1293749" y="57913"/>
                </a:moveTo>
                <a:lnTo>
                  <a:pt x="1270045" y="71822"/>
                </a:lnTo>
                <a:lnTo>
                  <a:pt x="1293749" y="85599"/>
                </a:lnTo>
                <a:lnTo>
                  <a:pt x="1293749" y="57913"/>
                </a:lnTo>
                <a:close/>
              </a:path>
              <a:path w="1334135" h="144145">
                <a:moveTo>
                  <a:pt x="1301758" y="57913"/>
                </a:moveTo>
                <a:lnTo>
                  <a:pt x="1293749" y="57913"/>
                </a:lnTo>
                <a:lnTo>
                  <a:pt x="1293749" y="85599"/>
                </a:lnTo>
                <a:lnTo>
                  <a:pt x="1301868" y="85599"/>
                </a:lnTo>
                <a:lnTo>
                  <a:pt x="1301758" y="57913"/>
                </a:lnTo>
                <a:close/>
              </a:path>
              <a:path w="1334135" h="144145">
                <a:moveTo>
                  <a:pt x="1301750" y="55754"/>
                </a:moveTo>
                <a:lnTo>
                  <a:pt x="1242640" y="55893"/>
                </a:lnTo>
                <a:lnTo>
                  <a:pt x="1270045" y="71822"/>
                </a:lnTo>
                <a:lnTo>
                  <a:pt x="1293749" y="57913"/>
                </a:lnTo>
                <a:lnTo>
                  <a:pt x="1301758" y="57913"/>
                </a:lnTo>
                <a:lnTo>
                  <a:pt x="1301750" y="55754"/>
                </a:lnTo>
                <a:close/>
              </a:path>
              <a:path w="1334135" h="144145">
                <a:moveTo>
                  <a:pt x="1207716" y="0"/>
                </a:moveTo>
                <a:lnTo>
                  <a:pt x="1201562" y="430"/>
                </a:lnTo>
                <a:lnTo>
                  <a:pt x="1196004" y="3123"/>
                </a:lnTo>
                <a:lnTo>
                  <a:pt x="1191768" y="7875"/>
                </a:lnTo>
                <a:lnTo>
                  <a:pt x="1189787" y="13878"/>
                </a:lnTo>
                <a:lnTo>
                  <a:pt x="1190212" y="19988"/>
                </a:lnTo>
                <a:lnTo>
                  <a:pt x="1192875" y="25503"/>
                </a:lnTo>
                <a:lnTo>
                  <a:pt x="1197610" y="29719"/>
                </a:lnTo>
                <a:lnTo>
                  <a:pt x="1242640" y="55893"/>
                </a:lnTo>
                <a:lnTo>
                  <a:pt x="1306280" y="55754"/>
                </a:lnTo>
                <a:lnTo>
                  <a:pt x="1213739" y="2033"/>
                </a:lnTo>
                <a:lnTo>
                  <a:pt x="1207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961" y="3281658"/>
            <a:ext cx="2134235" cy="144145"/>
          </a:xfrm>
          <a:custGeom>
            <a:avLst/>
            <a:gdLst/>
            <a:ahLst/>
            <a:cxnLst/>
            <a:rect l="l" t="t" r="r" b="b"/>
            <a:pathLst>
              <a:path w="2134234" h="144145">
                <a:moveTo>
                  <a:pt x="2042723" y="87943"/>
                </a:moveTo>
                <a:lnTo>
                  <a:pt x="1997837" y="114067"/>
                </a:lnTo>
                <a:lnTo>
                  <a:pt x="1993030" y="118284"/>
                </a:lnTo>
                <a:lnTo>
                  <a:pt x="1990344" y="123799"/>
                </a:lnTo>
                <a:lnTo>
                  <a:pt x="1989943" y="129909"/>
                </a:lnTo>
                <a:lnTo>
                  <a:pt x="1991995" y="135911"/>
                </a:lnTo>
                <a:lnTo>
                  <a:pt x="1996211" y="140644"/>
                </a:lnTo>
                <a:lnTo>
                  <a:pt x="2001726" y="143293"/>
                </a:lnTo>
                <a:lnTo>
                  <a:pt x="2007836" y="143680"/>
                </a:lnTo>
                <a:lnTo>
                  <a:pt x="2013839" y="141626"/>
                </a:lnTo>
                <a:lnTo>
                  <a:pt x="2106161" y="88032"/>
                </a:lnTo>
                <a:lnTo>
                  <a:pt x="2042723" y="87943"/>
                </a:lnTo>
                <a:close/>
              </a:path>
              <a:path w="2134234" h="144145">
                <a:moveTo>
                  <a:pt x="2070242" y="71926"/>
                </a:moveTo>
                <a:lnTo>
                  <a:pt x="2042723" y="87943"/>
                </a:lnTo>
                <a:lnTo>
                  <a:pt x="2101850" y="88032"/>
                </a:lnTo>
                <a:lnTo>
                  <a:pt x="2101859" y="85746"/>
                </a:lnTo>
                <a:lnTo>
                  <a:pt x="2093849" y="85746"/>
                </a:lnTo>
                <a:lnTo>
                  <a:pt x="2070242" y="71926"/>
                </a:lnTo>
                <a:close/>
              </a:path>
              <a:path w="2134234" h="144145">
                <a:moveTo>
                  <a:pt x="2008088" y="0"/>
                </a:moveTo>
                <a:lnTo>
                  <a:pt x="2001964" y="386"/>
                </a:lnTo>
                <a:lnTo>
                  <a:pt x="1996412" y="3036"/>
                </a:lnTo>
                <a:lnTo>
                  <a:pt x="1992122" y="7768"/>
                </a:lnTo>
                <a:lnTo>
                  <a:pt x="1990070" y="13771"/>
                </a:lnTo>
                <a:lnTo>
                  <a:pt x="1990471" y="19881"/>
                </a:lnTo>
                <a:lnTo>
                  <a:pt x="1993157" y="25396"/>
                </a:lnTo>
                <a:lnTo>
                  <a:pt x="1997964" y="29612"/>
                </a:lnTo>
                <a:lnTo>
                  <a:pt x="2042934" y="55939"/>
                </a:lnTo>
                <a:lnTo>
                  <a:pt x="2101977" y="56028"/>
                </a:lnTo>
                <a:lnTo>
                  <a:pt x="2101850" y="88032"/>
                </a:lnTo>
                <a:lnTo>
                  <a:pt x="2106161" y="88032"/>
                </a:lnTo>
                <a:lnTo>
                  <a:pt x="2133727" y="72030"/>
                </a:lnTo>
                <a:lnTo>
                  <a:pt x="2014093" y="2053"/>
                </a:lnTo>
                <a:lnTo>
                  <a:pt x="2008088" y="0"/>
                </a:lnTo>
                <a:close/>
              </a:path>
              <a:path w="2134234" h="144145">
                <a:moveTo>
                  <a:pt x="0" y="52853"/>
                </a:moveTo>
                <a:lnTo>
                  <a:pt x="0" y="84857"/>
                </a:lnTo>
                <a:lnTo>
                  <a:pt x="2042723" y="87943"/>
                </a:lnTo>
                <a:lnTo>
                  <a:pt x="2070242" y="71926"/>
                </a:lnTo>
                <a:lnTo>
                  <a:pt x="2042934" y="55939"/>
                </a:lnTo>
                <a:lnTo>
                  <a:pt x="0" y="52853"/>
                </a:lnTo>
                <a:close/>
              </a:path>
              <a:path w="2134234" h="144145">
                <a:moveTo>
                  <a:pt x="2093849" y="58187"/>
                </a:moveTo>
                <a:lnTo>
                  <a:pt x="2070242" y="71926"/>
                </a:lnTo>
                <a:lnTo>
                  <a:pt x="2093849" y="85746"/>
                </a:lnTo>
                <a:lnTo>
                  <a:pt x="2093849" y="58187"/>
                </a:lnTo>
                <a:close/>
              </a:path>
              <a:path w="2134234" h="144145">
                <a:moveTo>
                  <a:pt x="2101968" y="58187"/>
                </a:moveTo>
                <a:lnTo>
                  <a:pt x="2093849" y="58187"/>
                </a:lnTo>
                <a:lnTo>
                  <a:pt x="2093849" y="85746"/>
                </a:lnTo>
                <a:lnTo>
                  <a:pt x="2101859" y="85746"/>
                </a:lnTo>
                <a:lnTo>
                  <a:pt x="2101968" y="58187"/>
                </a:lnTo>
                <a:close/>
              </a:path>
              <a:path w="2134234" h="144145">
                <a:moveTo>
                  <a:pt x="2042934" y="55939"/>
                </a:moveTo>
                <a:lnTo>
                  <a:pt x="2070242" y="71926"/>
                </a:lnTo>
                <a:lnTo>
                  <a:pt x="2093849" y="58187"/>
                </a:lnTo>
                <a:lnTo>
                  <a:pt x="2101968" y="58187"/>
                </a:lnTo>
                <a:lnTo>
                  <a:pt x="2101977" y="56028"/>
                </a:lnTo>
                <a:lnTo>
                  <a:pt x="2042934" y="5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2473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3067" y="3365934"/>
            <a:ext cx="1277620" cy="0"/>
          </a:xfrm>
          <a:custGeom>
            <a:avLst/>
            <a:gdLst/>
            <a:ahLst/>
            <a:cxnLst/>
            <a:rect l="l" t="t" r="r" b="b"/>
            <a:pathLst>
              <a:path w="1277620">
                <a:moveTo>
                  <a:pt x="0" y="0"/>
                </a:moveTo>
                <a:lnTo>
                  <a:pt x="1277477" y="0"/>
                </a:lnTo>
              </a:path>
            </a:pathLst>
          </a:custGeom>
          <a:ln w="14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6381" y="3365934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128" y="0"/>
                </a:lnTo>
              </a:path>
            </a:pathLst>
          </a:custGeom>
          <a:ln w="14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86893" y="3131714"/>
            <a:ext cx="5702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114" dirty="0">
                <a:latin typeface="Times New Roman"/>
                <a:cs typeface="Times New Roman"/>
              </a:rPr>
              <a:t>(</a:t>
            </a:r>
            <a:r>
              <a:rPr sz="2300" spc="-110" dirty="0">
                <a:latin typeface="Times New Roman"/>
                <a:cs typeface="Times New Roman"/>
              </a:rPr>
              <a:t>G</a:t>
            </a:r>
            <a:r>
              <a:rPr sz="2300" spc="-310" dirty="0">
                <a:latin typeface="Times New Roman"/>
                <a:cs typeface="Times New Roman"/>
              </a:rPr>
              <a:t>1</a:t>
            </a:r>
            <a:r>
              <a:rPr sz="2300" spc="-114" dirty="0">
                <a:latin typeface="Times New Roman"/>
                <a:cs typeface="Times New Roman"/>
              </a:rPr>
              <a:t>)</a:t>
            </a:r>
            <a:r>
              <a:rPr sz="2300" spc="-90" dirty="0">
                <a:latin typeface="Times New Roman"/>
                <a:cs typeface="Times New Roman"/>
              </a:rPr>
              <a:t>(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7459" y="2945558"/>
            <a:ext cx="65278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110" dirty="0">
                <a:latin typeface="Times New Roman"/>
                <a:cs typeface="Times New Roman"/>
              </a:rPr>
              <a:t>G</a:t>
            </a:r>
            <a:r>
              <a:rPr sz="2300" spc="-190" dirty="0">
                <a:latin typeface="Times New Roman"/>
                <a:cs typeface="Times New Roman"/>
              </a:rPr>
              <a:t>2</a:t>
            </a:r>
            <a:r>
              <a:rPr sz="2300" i="1" spc="-170" dirty="0">
                <a:latin typeface="Times New Roman"/>
                <a:cs typeface="Times New Roman"/>
              </a:rPr>
              <a:t>G</a:t>
            </a:r>
            <a:r>
              <a:rPr sz="2300" spc="-13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4851" y="3362665"/>
            <a:ext cx="33274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i="1" spc="-170" dirty="0">
                <a:latin typeface="Times New Roman"/>
                <a:cs typeface="Times New Roman"/>
              </a:rPr>
              <a:t>G</a:t>
            </a:r>
            <a:r>
              <a:rPr sz="2300" spc="-13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7130" y="3131714"/>
            <a:ext cx="12541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-140" dirty="0">
                <a:latin typeface="Times New Roman"/>
                <a:cs typeface="Times New Roman"/>
              </a:rPr>
              <a:t>)(G </a:t>
            </a:r>
            <a:r>
              <a:rPr sz="2300" spc="-130" dirty="0">
                <a:latin typeface="Times New Roman"/>
                <a:cs typeface="Times New Roman"/>
              </a:rPr>
              <a:t>4 </a:t>
            </a:r>
            <a:r>
              <a:rPr sz="2300" spc="-145" dirty="0">
                <a:latin typeface="Symbol"/>
                <a:cs typeface="Symbol"/>
              </a:rPr>
              <a:t>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3450" i="1" spc="-142" baseline="35024" dirty="0">
                <a:latin typeface="Times New Roman"/>
                <a:cs typeface="Times New Roman"/>
              </a:rPr>
              <a:t>G</a:t>
            </a:r>
            <a:r>
              <a:rPr sz="3450" spc="-142" baseline="35024" dirty="0">
                <a:latin typeface="Times New Roman"/>
                <a:cs typeface="Times New Roman"/>
              </a:rPr>
              <a:t>5</a:t>
            </a:r>
            <a:r>
              <a:rPr sz="2300" spc="-9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1185" y="3362664"/>
            <a:ext cx="131699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-45" dirty="0">
                <a:latin typeface="Times New Roman"/>
                <a:cs typeface="Times New Roman"/>
              </a:rPr>
              <a:t>1</a:t>
            </a:r>
            <a:r>
              <a:rPr sz="2300" spc="-45" dirty="0">
                <a:latin typeface="Symbol"/>
                <a:cs typeface="Symbol"/>
              </a:rPr>
              <a:t>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i="1" spc="-145" dirty="0">
                <a:latin typeface="Times New Roman"/>
                <a:cs typeface="Times New Roman"/>
              </a:rPr>
              <a:t>G</a:t>
            </a:r>
            <a:r>
              <a:rPr sz="2300" spc="-145" dirty="0">
                <a:latin typeface="Times New Roman"/>
                <a:cs typeface="Times New Roman"/>
              </a:rPr>
              <a:t>2</a:t>
            </a:r>
            <a:r>
              <a:rPr sz="2300" i="1" spc="-145" dirty="0">
                <a:latin typeface="Times New Roman"/>
                <a:cs typeface="Times New Roman"/>
              </a:rPr>
              <a:t>G</a:t>
            </a:r>
            <a:r>
              <a:rPr sz="2300" spc="-145" dirty="0">
                <a:latin typeface="Times New Roman"/>
                <a:cs typeface="Times New Roman"/>
              </a:rPr>
              <a:t>3</a:t>
            </a:r>
            <a:r>
              <a:rPr sz="2300" i="1" spc="-145" dirty="0">
                <a:latin typeface="Times New Roman"/>
                <a:cs typeface="Times New Roman"/>
              </a:rPr>
              <a:t>H</a:t>
            </a:r>
            <a:r>
              <a:rPr sz="2300" spc="-14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914" y="2036138"/>
            <a:ext cx="1731645" cy="0"/>
          </a:xfrm>
          <a:custGeom>
            <a:avLst/>
            <a:gdLst/>
            <a:ahLst/>
            <a:cxnLst/>
            <a:rect l="l" t="t" r="r" b="b"/>
            <a:pathLst>
              <a:path w="1731645">
                <a:moveTo>
                  <a:pt x="0" y="0"/>
                </a:moveTo>
                <a:lnTo>
                  <a:pt x="1731531" y="0"/>
                </a:lnTo>
              </a:path>
            </a:pathLst>
          </a:custGeom>
          <a:ln w="1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8652" y="2036138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>
                <a:moveTo>
                  <a:pt x="0" y="0"/>
                </a:moveTo>
                <a:lnTo>
                  <a:pt x="445160" y="0"/>
                </a:lnTo>
              </a:path>
            </a:pathLst>
          </a:custGeom>
          <a:ln w="183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2753" y="1493704"/>
            <a:ext cx="89344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-60" dirty="0">
                <a:latin typeface="Times New Roman"/>
                <a:cs typeface="Times New Roman"/>
              </a:rPr>
              <a:t>G</a:t>
            </a:r>
            <a:r>
              <a:rPr sz="3000" spc="-200" dirty="0">
                <a:latin typeface="Times New Roman"/>
                <a:cs typeface="Times New Roman"/>
              </a:rPr>
              <a:t>2</a:t>
            </a:r>
            <a:r>
              <a:rPr sz="3000" i="1" spc="-150" dirty="0">
                <a:latin typeface="Times New Roman"/>
                <a:cs typeface="Times New Roman"/>
              </a:rPr>
              <a:t>G</a:t>
            </a:r>
            <a:r>
              <a:rPr sz="3000" spc="-114" dirty="0"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8684" y="2035692"/>
            <a:ext cx="45783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-155" dirty="0">
                <a:latin typeface="Times New Roman"/>
                <a:cs typeface="Times New Roman"/>
              </a:rPr>
              <a:t>G</a:t>
            </a:r>
            <a:r>
              <a:rPr sz="3000" spc="-114" dirty="0"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304" y="1735595"/>
            <a:ext cx="105346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25" dirty="0">
                <a:latin typeface="Symbol"/>
                <a:cs typeface="Symbol"/>
              </a:rPr>
              <a:t>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(G1)(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206" y="1735595"/>
            <a:ext cx="1688464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-135" dirty="0">
                <a:latin typeface="Times New Roman"/>
                <a:cs typeface="Times New Roman"/>
              </a:rPr>
              <a:t>)(G </a:t>
            </a:r>
            <a:r>
              <a:rPr sz="3000" spc="-114" dirty="0">
                <a:latin typeface="Times New Roman"/>
                <a:cs typeface="Times New Roman"/>
              </a:rPr>
              <a:t>4 </a:t>
            </a:r>
            <a:r>
              <a:rPr sz="3000" spc="-125" dirty="0">
                <a:latin typeface="Symbol"/>
                <a:cs typeface="Symbol"/>
              </a:rPr>
              <a:t></a:t>
            </a:r>
            <a:r>
              <a:rPr sz="3000" spc="-520" dirty="0">
                <a:latin typeface="Times New Roman"/>
                <a:cs typeface="Times New Roman"/>
              </a:rPr>
              <a:t> </a:t>
            </a:r>
            <a:r>
              <a:rPr sz="4500" i="1" spc="-112" baseline="35185" dirty="0">
                <a:latin typeface="Times New Roman"/>
                <a:cs typeface="Times New Roman"/>
              </a:rPr>
              <a:t>G</a:t>
            </a:r>
            <a:r>
              <a:rPr sz="4500" spc="-112" baseline="35185" dirty="0">
                <a:latin typeface="Times New Roman"/>
                <a:cs typeface="Times New Roman"/>
              </a:rPr>
              <a:t>5</a:t>
            </a:r>
            <a:r>
              <a:rPr sz="3000" spc="-7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7063" y="2035692"/>
            <a:ext cx="179260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10" dirty="0">
                <a:latin typeface="Times New Roman"/>
                <a:cs typeface="Times New Roman"/>
              </a:rPr>
              <a:t>1</a:t>
            </a:r>
            <a:r>
              <a:rPr sz="3000" spc="10" dirty="0">
                <a:latin typeface="Symbol"/>
                <a:cs typeface="Symbol"/>
              </a:rPr>
              <a:t>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i="1" spc="-125" dirty="0">
                <a:latin typeface="Times New Roman"/>
                <a:cs typeface="Times New Roman"/>
              </a:rPr>
              <a:t>G</a:t>
            </a:r>
            <a:r>
              <a:rPr sz="3000" spc="-125" dirty="0">
                <a:latin typeface="Times New Roman"/>
                <a:cs typeface="Times New Roman"/>
              </a:rPr>
              <a:t>2</a:t>
            </a:r>
            <a:r>
              <a:rPr sz="3000" i="1" spc="-125" dirty="0">
                <a:latin typeface="Times New Roman"/>
                <a:cs typeface="Times New Roman"/>
              </a:rPr>
              <a:t>G</a:t>
            </a:r>
            <a:r>
              <a:rPr sz="3000" spc="-125" dirty="0">
                <a:latin typeface="Times New Roman"/>
                <a:cs typeface="Times New Roman"/>
              </a:rPr>
              <a:t>3</a:t>
            </a:r>
            <a:r>
              <a:rPr sz="3000" i="1" spc="-125" dirty="0">
                <a:latin typeface="Times New Roman"/>
                <a:cs typeface="Times New Roman"/>
              </a:rPr>
              <a:t>H</a:t>
            </a:r>
            <a:r>
              <a:rPr sz="3000" spc="-12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8435" y="5277570"/>
            <a:ext cx="4062729" cy="0"/>
          </a:xfrm>
          <a:custGeom>
            <a:avLst/>
            <a:gdLst/>
            <a:ahLst/>
            <a:cxnLst/>
            <a:rect l="l" t="t" r="r" b="b"/>
            <a:pathLst>
              <a:path w="4062729">
                <a:moveTo>
                  <a:pt x="0" y="0"/>
                </a:moveTo>
                <a:lnTo>
                  <a:pt x="4062620" y="0"/>
                </a:lnTo>
              </a:path>
            </a:pathLst>
          </a:custGeom>
          <a:ln w="23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268" y="4514565"/>
            <a:ext cx="4554220" cy="135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8565" marR="43180" indent="-1168400">
              <a:lnSpc>
                <a:spcPct val="118100"/>
              </a:lnSpc>
              <a:spcBef>
                <a:spcPts val="95"/>
              </a:spcBef>
            </a:pPr>
            <a:r>
              <a:rPr sz="5550" spc="209" baseline="-35285" dirty="0">
                <a:latin typeface="Symbol"/>
                <a:cs typeface="Symbol"/>
              </a:rPr>
              <a:t></a:t>
            </a:r>
            <a:r>
              <a:rPr sz="5550" spc="345" baseline="-35285" dirty="0">
                <a:latin typeface="Times New Roman"/>
                <a:cs typeface="Times New Roman"/>
              </a:rPr>
              <a:t> </a:t>
            </a:r>
            <a:r>
              <a:rPr sz="3700" i="1" spc="60" dirty="0">
                <a:latin typeface="Times New Roman"/>
                <a:cs typeface="Times New Roman"/>
              </a:rPr>
              <a:t>G</a:t>
            </a:r>
            <a:r>
              <a:rPr sz="3700" spc="60" dirty="0">
                <a:latin typeface="Times New Roman"/>
                <a:cs typeface="Times New Roman"/>
              </a:rPr>
              <a:t>1</a:t>
            </a:r>
            <a:r>
              <a:rPr sz="3700" i="1" spc="60" dirty="0">
                <a:latin typeface="Times New Roman"/>
                <a:cs typeface="Times New Roman"/>
              </a:rPr>
              <a:t>G</a:t>
            </a:r>
            <a:r>
              <a:rPr sz="3700" spc="60" dirty="0">
                <a:latin typeface="Times New Roman"/>
                <a:cs typeface="Times New Roman"/>
              </a:rPr>
              <a:t>2(G</a:t>
            </a:r>
            <a:r>
              <a:rPr sz="3700" spc="-325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4</a:t>
            </a:r>
            <a:r>
              <a:rPr sz="3700" spc="-535" dirty="0">
                <a:latin typeface="Times New Roman"/>
                <a:cs typeface="Times New Roman"/>
              </a:rPr>
              <a:t> </a:t>
            </a:r>
            <a:r>
              <a:rPr sz="3700" spc="180" dirty="0">
                <a:latin typeface="Times New Roman"/>
                <a:cs typeface="Times New Roman"/>
              </a:rPr>
              <a:t>G</a:t>
            </a:r>
            <a:r>
              <a:rPr sz="3700" spc="-440" dirty="0">
                <a:latin typeface="Times New Roman"/>
                <a:cs typeface="Times New Roman"/>
              </a:rPr>
              <a:t> </a:t>
            </a:r>
            <a:r>
              <a:rPr sz="3700" spc="125" dirty="0">
                <a:latin typeface="Times New Roman"/>
                <a:cs typeface="Times New Roman"/>
              </a:rPr>
              <a:t>3</a:t>
            </a:r>
            <a:r>
              <a:rPr sz="3700" spc="-340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Symbol"/>
                <a:cs typeface="Symbol"/>
              </a:rPr>
              <a:t></a:t>
            </a:r>
            <a:r>
              <a:rPr sz="3700" spc="-204" dirty="0">
                <a:latin typeface="Times New Roman"/>
                <a:cs typeface="Times New Roman"/>
              </a:rPr>
              <a:t> </a:t>
            </a:r>
            <a:r>
              <a:rPr sz="3700" spc="180" dirty="0">
                <a:latin typeface="Times New Roman"/>
                <a:cs typeface="Times New Roman"/>
              </a:rPr>
              <a:t>G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60" dirty="0">
                <a:latin typeface="Times New Roman"/>
                <a:cs typeface="Times New Roman"/>
              </a:rPr>
              <a:t>5)  </a:t>
            </a:r>
            <a:r>
              <a:rPr sz="3700" spc="125" dirty="0">
                <a:latin typeface="Times New Roman"/>
                <a:cs typeface="Times New Roman"/>
              </a:rPr>
              <a:t>1</a:t>
            </a:r>
            <a:r>
              <a:rPr sz="3700" spc="-530" dirty="0">
                <a:latin typeface="Times New Roman"/>
                <a:cs typeface="Times New Roman"/>
              </a:rPr>
              <a:t> </a:t>
            </a:r>
            <a:r>
              <a:rPr sz="3700" spc="140" dirty="0">
                <a:latin typeface="Symbol"/>
                <a:cs typeface="Symbol"/>
              </a:rPr>
              <a:t>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r>
              <a:rPr sz="3700" i="1" spc="204" dirty="0">
                <a:latin typeface="Times New Roman"/>
                <a:cs typeface="Times New Roman"/>
              </a:rPr>
              <a:t>G</a:t>
            </a:r>
            <a:r>
              <a:rPr sz="3700" spc="204" dirty="0">
                <a:latin typeface="Times New Roman"/>
                <a:cs typeface="Times New Roman"/>
              </a:rPr>
              <a:t>2</a:t>
            </a:r>
            <a:r>
              <a:rPr sz="3700" i="1" spc="204" dirty="0">
                <a:latin typeface="Times New Roman"/>
                <a:cs typeface="Times New Roman"/>
              </a:rPr>
              <a:t>G</a:t>
            </a:r>
            <a:r>
              <a:rPr sz="3700" spc="204" dirty="0">
                <a:latin typeface="Times New Roman"/>
                <a:cs typeface="Times New Roman"/>
              </a:rPr>
              <a:t>3</a:t>
            </a:r>
            <a:r>
              <a:rPr sz="3700" i="1" spc="204" dirty="0">
                <a:latin typeface="Times New Roman"/>
                <a:cs typeface="Times New Roman"/>
              </a:rPr>
              <a:t>H</a:t>
            </a:r>
            <a:r>
              <a:rPr sz="3700" spc="204" dirty="0">
                <a:latin typeface="Times New Roman"/>
                <a:cs typeface="Times New Roman"/>
              </a:rPr>
              <a:t>1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6191" y="344627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0" y="0"/>
                </a:moveTo>
                <a:lnTo>
                  <a:pt x="1809213" y="0"/>
                </a:lnTo>
              </a:path>
            </a:pathLst>
          </a:custGeom>
          <a:ln w="1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4206" y="3446271"/>
            <a:ext cx="1731010" cy="0"/>
          </a:xfrm>
          <a:custGeom>
            <a:avLst/>
            <a:gdLst/>
            <a:ahLst/>
            <a:cxnLst/>
            <a:rect l="l" t="t" r="r" b="b"/>
            <a:pathLst>
              <a:path w="1731010">
                <a:moveTo>
                  <a:pt x="0" y="0"/>
                </a:moveTo>
                <a:lnTo>
                  <a:pt x="1730686" y="0"/>
                </a:lnTo>
              </a:path>
            </a:pathLst>
          </a:custGeom>
          <a:ln w="197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3489" y="2863949"/>
            <a:ext cx="931544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i="1" spc="-150" dirty="0">
                <a:latin typeface="Times New Roman"/>
                <a:cs typeface="Times New Roman"/>
              </a:rPr>
              <a:t>G</a:t>
            </a:r>
            <a:r>
              <a:rPr sz="3250" spc="-265" dirty="0">
                <a:latin typeface="Times New Roman"/>
                <a:cs typeface="Times New Roman"/>
              </a:rPr>
              <a:t>2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0" dirty="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3528" y="2863949"/>
            <a:ext cx="219837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75" spc="-157" baseline="-35042" dirty="0">
                <a:latin typeface="Times New Roman"/>
                <a:cs typeface="Times New Roman"/>
              </a:rPr>
              <a:t>)(</a:t>
            </a:r>
            <a:r>
              <a:rPr sz="3250" spc="-105" dirty="0">
                <a:latin typeface="Times New Roman"/>
                <a:cs typeface="Times New Roman"/>
              </a:rPr>
              <a:t>G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spc="-225" dirty="0">
                <a:latin typeface="Times New Roman"/>
                <a:cs typeface="Times New Roman"/>
              </a:rPr>
              <a:t>4</a:t>
            </a:r>
            <a:r>
              <a:rPr sz="3250" i="1" spc="-225" dirty="0">
                <a:latin typeface="Times New Roman"/>
                <a:cs typeface="Times New Roman"/>
              </a:rPr>
              <a:t>G</a:t>
            </a:r>
            <a:r>
              <a:rPr sz="3250" spc="-225" dirty="0">
                <a:latin typeface="Times New Roman"/>
                <a:cs typeface="Times New Roman"/>
              </a:rPr>
              <a:t>3</a:t>
            </a:r>
            <a:r>
              <a:rPr sz="3250" spc="-415" dirty="0">
                <a:latin typeface="Times New Roman"/>
                <a:cs typeface="Times New Roman"/>
              </a:rPr>
              <a:t> </a:t>
            </a:r>
            <a:r>
              <a:rPr sz="3250" spc="-195" dirty="0">
                <a:latin typeface="Symbol"/>
                <a:cs typeface="Symbol"/>
              </a:rPr>
              <a:t></a:t>
            </a:r>
            <a:r>
              <a:rPr sz="3250" spc="-365" dirty="0">
                <a:latin typeface="Times New Roman"/>
                <a:cs typeface="Times New Roman"/>
              </a:rPr>
              <a:t> </a:t>
            </a:r>
            <a:r>
              <a:rPr sz="3250" i="1" spc="-130" dirty="0">
                <a:latin typeface="Times New Roman"/>
                <a:cs typeface="Times New Roman"/>
              </a:rPr>
              <a:t>G</a:t>
            </a:r>
            <a:r>
              <a:rPr sz="3250" spc="-130" dirty="0">
                <a:latin typeface="Times New Roman"/>
                <a:cs typeface="Times New Roman"/>
              </a:rPr>
              <a:t>5</a:t>
            </a:r>
            <a:r>
              <a:rPr sz="4875" spc="-195" baseline="-35042" dirty="0">
                <a:latin typeface="Times New Roman"/>
                <a:cs typeface="Times New Roman"/>
              </a:rPr>
              <a:t>)</a:t>
            </a:r>
            <a:endParaRPr sz="4875" baseline="-3504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7239" y="3124054"/>
            <a:ext cx="109982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195" dirty="0">
                <a:latin typeface="Symbol"/>
                <a:cs typeface="Symbol"/>
              </a:rPr>
              <a:t></a:t>
            </a:r>
            <a:r>
              <a:rPr sz="3250" spc="-235" dirty="0">
                <a:latin typeface="Times New Roman"/>
                <a:cs typeface="Times New Roman"/>
              </a:rPr>
              <a:t> </a:t>
            </a:r>
            <a:r>
              <a:rPr sz="3250" spc="-204" dirty="0">
                <a:latin typeface="Times New Roman"/>
                <a:cs typeface="Times New Roman"/>
              </a:rPr>
              <a:t>(G1)(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7387" y="3446748"/>
            <a:ext cx="32181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090" algn="l"/>
              </a:tabLst>
            </a:pPr>
            <a:r>
              <a:rPr sz="3250" spc="90" dirty="0">
                <a:latin typeface="Times New Roman"/>
                <a:cs typeface="Times New Roman"/>
              </a:rPr>
              <a:t>1</a:t>
            </a:r>
            <a:r>
              <a:rPr sz="3250" spc="-195" dirty="0">
                <a:latin typeface="Symbol"/>
                <a:cs typeface="Symbol"/>
              </a:rPr>
              <a:t></a:t>
            </a:r>
            <a:r>
              <a:rPr sz="3250" spc="-335" dirty="0">
                <a:latin typeface="Times New Roman"/>
                <a:cs typeface="Times New Roman"/>
              </a:rPr>
              <a:t> </a:t>
            </a:r>
            <a:r>
              <a:rPr sz="3250" i="1" spc="-145" dirty="0">
                <a:latin typeface="Times New Roman"/>
                <a:cs typeface="Times New Roman"/>
              </a:rPr>
              <a:t>G</a:t>
            </a:r>
            <a:r>
              <a:rPr sz="3250" spc="-270" dirty="0">
                <a:latin typeface="Times New Roman"/>
                <a:cs typeface="Times New Roman"/>
              </a:rPr>
              <a:t>2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5" dirty="0">
                <a:latin typeface="Times New Roman"/>
                <a:cs typeface="Times New Roman"/>
              </a:rPr>
              <a:t>3</a:t>
            </a:r>
            <a:r>
              <a:rPr sz="3250" i="1" spc="-185" dirty="0">
                <a:latin typeface="Times New Roman"/>
                <a:cs typeface="Times New Roman"/>
              </a:rPr>
              <a:t>H</a:t>
            </a:r>
            <a:r>
              <a:rPr sz="3250" spc="-180" dirty="0">
                <a:latin typeface="Times New Roman"/>
                <a:cs typeface="Times New Roman"/>
              </a:rPr>
              <a:t>1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250" i="1" spc="-235" dirty="0">
                <a:latin typeface="Times New Roman"/>
                <a:cs typeface="Times New Roman"/>
              </a:rPr>
              <a:t>G</a:t>
            </a:r>
            <a:r>
              <a:rPr sz="3250" spc="-180" dirty="0">
                <a:latin typeface="Times New Roman"/>
                <a:cs typeface="Times New Roman"/>
              </a:rPr>
              <a:t>3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5161" y="35059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0"/>
                </a:moveTo>
                <a:lnTo>
                  <a:pt x="0" y="3810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761" y="3010661"/>
            <a:ext cx="459105" cy="342900"/>
          </a:xfrm>
          <a:custGeom>
            <a:avLst/>
            <a:gdLst/>
            <a:ahLst/>
            <a:cxnLst/>
            <a:rect l="l" t="t" r="r" b="b"/>
            <a:pathLst>
              <a:path w="459104" h="342900">
                <a:moveTo>
                  <a:pt x="458850" y="0"/>
                </a:moveTo>
                <a:lnTo>
                  <a:pt x="0" y="3429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32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1905000"/>
            <a:ext cx="7714615" cy="4427220"/>
          </a:xfrm>
          <a:custGeom>
            <a:avLst/>
            <a:gdLst/>
            <a:ahLst/>
            <a:cxnLst/>
            <a:rect l="l" t="t" r="r" b="b"/>
            <a:pathLst>
              <a:path w="7714615" h="4427220">
                <a:moveTo>
                  <a:pt x="6976618" y="0"/>
                </a:moveTo>
                <a:lnTo>
                  <a:pt x="737869" y="0"/>
                </a:lnTo>
                <a:lnTo>
                  <a:pt x="689351" y="1569"/>
                </a:lnTo>
                <a:lnTo>
                  <a:pt x="641671" y="6212"/>
                </a:lnTo>
                <a:lnTo>
                  <a:pt x="594927" y="13832"/>
                </a:lnTo>
                <a:lnTo>
                  <a:pt x="549216" y="24332"/>
                </a:lnTo>
                <a:lnTo>
                  <a:pt x="504635" y="37614"/>
                </a:lnTo>
                <a:lnTo>
                  <a:pt x="461280" y="53581"/>
                </a:lnTo>
                <a:lnTo>
                  <a:pt x="419251" y="72136"/>
                </a:lnTo>
                <a:lnTo>
                  <a:pt x="378643" y="93182"/>
                </a:lnTo>
                <a:lnTo>
                  <a:pt x="339554" y="116621"/>
                </a:lnTo>
                <a:lnTo>
                  <a:pt x="302081" y="142357"/>
                </a:lnTo>
                <a:lnTo>
                  <a:pt x="266321" y="170292"/>
                </a:lnTo>
                <a:lnTo>
                  <a:pt x="232371" y="200329"/>
                </a:lnTo>
                <a:lnTo>
                  <a:pt x="200329" y="232371"/>
                </a:lnTo>
                <a:lnTo>
                  <a:pt x="170292" y="266321"/>
                </a:lnTo>
                <a:lnTo>
                  <a:pt x="142357" y="302081"/>
                </a:lnTo>
                <a:lnTo>
                  <a:pt x="116621" y="339554"/>
                </a:lnTo>
                <a:lnTo>
                  <a:pt x="93182" y="378643"/>
                </a:lnTo>
                <a:lnTo>
                  <a:pt x="72136" y="419251"/>
                </a:lnTo>
                <a:lnTo>
                  <a:pt x="53581" y="461280"/>
                </a:lnTo>
                <a:lnTo>
                  <a:pt x="37614" y="504635"/>
                </a:lnTo>
                <a:lnTo>
                  <a:pt x="24332" y="549216"/>
                </a:lnTo>
                <a:lnTo>
                  <a:pt x="13832" y="594927"/>
                </a:lnTo>
                <a:lnTo>
                  <a:pt x="6212" y="641671"/>
                </a:lnTo>
                <a:lnTo>
                  <a:pt x="1569" y="689351"/>
                </a:lnTo>
                <a:lnTo>
                  <a:pt x="0" y="737870"/>
                </a:lnTo>
                <a:lnTo>
                  <a:pt x="0" y="3689337"/>
                </a:lnTo>
                <a:lnTo>
                  <a:pt x="1569" y="3737852"/>
                </a:lnTo>
                <a:lnTo>
                  <a:pt x="6212" y="3785530"/>
                </a:lnTo>
                <a:lnTo>
                  <a:pt x="13832" y="3832273"/>
                </a:lnTo>
                <a:lnTo>
                  <a:pt x="24332" y="3877983"/>
                </a:lnTo>
                <a:lnTo>
                  <a:pt x="37614" y="3922563"/>
                </a:lnTo>
                <a:lnTo>
                  <a:pt x="53581" y="3965917"/>
                </a:lnTo>
                <a:lnTo>
                  <a:pt x="72136" y="4007947"/>
                </a:lnTo>
                <a:lnTo>
                  <a:pt x="93182" y="4048555"/>
                </a:lnTo>
                <a:lnTo>
                  <a:pt x="116621" y="4087645"/>
                </a:lnTo>
                <a:lnTo>
                  <a:pt x="142357" y="4125119"/>
                </a:lnTo>
                <a:lnTo>
                  <a:pt x="170292" y="4160880"/>
                </a:lnTo>
                <a:lnTo>
                  <a:pt x="200329" y="4194831"/>
                </a:lnTo>
                <a:lnTo>
                  <a:pt x="232371" y="4226874"/>
                </a:lnTo>
                <a:lnTo>
                  <a:pt x="266321" y="4256913"/>
                </a:lnTo>
                <a:lnTo>
                  <a:pt x="302081" y="4284850"/>
                </a:lnTo>
                <a:lnTo>
                  <a:pt x="339554" y="4310587"/>
                </a:lnTo>
                <a:lnTo>
                  <a:pt x="378643" y="4334029"/>
                </a:lnTo>
                <a:lnTo>
                  <a:pt x="419251" y="4355076"/>
                </a:lnTo>
                <a:lnTo>
                  <a:pt x="461280" y="4373633"/>
                </a:lnTo>
                <a:lnTo>
                  <a:pt x="504635" y="4389601"/>
                </a:lnTo>
                <a:lnTo>
                  <a:pt x="549216" y="4402885"/>
                </a:lnTo>
                <a:lnTo>
                  <a:pt x="594927" y="4413385"/>
                </a:lnTo>
                <a:lnTo>
                  <a:pt x="641671" y="4421006"/>
                </a:lnTo>
                <a:lnTo>
                  <a:pt x="689351" y="4425650"/>
                </a:lnTo>
                <a:lnTo>
                  <a:pt x="737869" y="4427220"/>
                </a:lnTo>
                <a:lnTo>
                  <a:pt x="6976618" y="4427220"/>
                </a:lnTo>
                <a:lnTo>
                  <a:pt x="7025136" y="4425650"/>
                </a:lnTo>
                <a:lnTo>
                  <a:pt x="7072816" y="4421006"/>
                </a:lnTo>
                <a:lnTo>
                  <a:pt x="7119560" y="4413385"/>
                </a:lnTo>
                <a:lnTo>
                  <a:pt x="7165271" y="4402885"/>
                </a:lnTo>
                <a:lnTo>
                  <a:pt x="7209852" y="4389601"/>
                </a:lnTo>
                <a:lnTo>
                  <a:pt x="7253207" y="4373633"/>
                </a:lnTo>
                <a:lnTo>
                  <a:pt x="7295236" y="4355076"/>
                </a:lnTo>
                <a:lnTo>
                  <a:pt x="7335844" y="4334029"/>
                </a:lnTo>
                <a:lnTo>
                  <a:pt x="7374933" y="4310587"/>
                </a:lnTo>
                <a:lnTo>
                  <a:pt x="7412406" y="4284850"/>
                </a:lnTo>
                <a:lnTo>
                  <a:pt x="7448166" y="4256913"/>
                </a:lnTo>
                <a:lnTo>
                  <a:pt x="7482116" y="4226874"/>
                </a:lnTo>
                <a:lnTo>
                  <a:pt x="7514158" y="4194831"/>
                </a:lnTo>
                <a:lnTo>
                  <a:pt x="7544195" y="4160880"/>
                </a:lnTo>
                <a:lnTo>
                  <a:pt x="7572130" y="4125119"/>
                </a:lnTo>
                <a:lnTo>
                  <a:pt x="7597866" y="4087645"/>
                </a:lnTo>
                <a:lnTo>
                  <a:pt x="7621305" y="4048555"/>
                </a:lnTo>
                <a:lnTo>
                  <a:pt x="7642351" y="4007947"/>
                </a:lnTo>
                <a:lnTo>
                  <a:pt x="7660906" y="3965917"/>
                </a:lnTo>
                <a:lnTo>
                  <a:pt x="7676873" y="3922563"/>
                </a:lnTo>
                <a:lnTo>
                  <a:pt x="7690155" y="3877983"/>
                </a:lnTo>
                <a:lnTo>
                  <a:pt x="7700655" y="3832273"/>
                </a:lnTo>
                <a:lnTo>
                  <a:pt x="7708275" y="3785530"/>
                </a:lnTo>
                <a:lnTo>
                  <a:pt x="7712918" y="3737852"/>
                </a:lnTo>
                <a:lnTo>
                  <a:pt x="7714488" y="3689337"/>
                </a:lnTo>
                <a:lnTo>
                  <a:pt x="7714488" y="737870"/>
                </a:lnTo>
                <a:lnTo>
                  <a:pt x="7712918" y="689351"/>
                </a:lnTo>
                <a:lnTo>
                  <a:pt x="7708275" y="641671"/>
                </a:lnTo>
                <a:lnTo>
                  <a:pt x="7700655" y="594927"/>
                </a:lnTo>
                <a:lnTo>
                  <a:pt x="7690155" y="549216"/>
                </a:lnTo>
                <a:lnTo>
                  <a:pt x="7676873" y="504635"/>
                </a:lnTo>
                <a:lnTo>
                  <a:pt x="7660906" y="461280"/>
                </a:lnTo>
                <a:lnTo>
                  <a:pt x="7642351" y="419251"/>
                </a:lnTo>
                <a:lnTo>
                  <a:pt x="7621305" y="378643"/>
                </a:lnTo>
                <a:lnTo>
                  <a:pt x="7597866" y="339554"/>
                </a:lnTo>
                <a:lnTo>
                  <a:pt x="7572130" y="302081"/>
                </a:lnTo>
                <a:lnTo>
                  <a:pt x="7544195" y="266321"/>
                </a:lnTo>
                <a:lnTo>
                  <a:pt x="7514158" y="232371"/>
                </a:lnTo>
                <a:lnTo>
                  <a:pt x="7482116" y="200329"/>
                </a:lnTo>
                <a:lnTo>
                  <a:pt x="7448166" y="170292"/>
                </a:lnTo>
                <a:lnTo>
                  <a:pt x="7412406" y="142357"/>
                </a:lnTo>
                <a:lnTo>
                  <a:pt x="7374933" y="116621"/>
                </a:lnTo>
                <a:lnTo>
                  <a:pt x="7335844" y="93182"/>
                </a:lnTo>
                <a:lnTo>
                  <a:pt x="7295236" y="72136"/>
                </a:lnTo>
                <a:lnTo>
                  <a:pt x="7253207" y="53581"/>
                </a:lnTo>
                <a:lnTo>
                  <a:pt x="7209852" y="37614"/>
                </a:lnTo>
                <a:lnTo>
                  <a:pt x="7165271" y="24332"/>
                </a:lnTo>
                <a:lnTo>
                  <a:pt x="7119560" y="13832"/>
                </a:lnTo>
                <a:lnTo>
                  <a:pt x="7072816" y="6212"/>
                </a:lnTo>
                <a:lnTo>
                  <a:pt x="7025136" y="1569"/>
                </a:lnTo>
                <a:lnTo>
                  <a:pt x="69766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9932" y="1905000"/>
            <a:ext cx="7714615" cy="4427220"/>
          </a:xfrm>
          <a:custGeom>
            <a:avLst/>
            <a:gdLst/>
            <a:ahLst/>
            <a:cxnLst/>
            <a:rect l="l" t="t" r="r" b="b"/>
            <a:pathLst>
              <a:path w="7714615" h="4427220">
                <a:moveTo>
                  <a:pt x="0" y="737870"/>
                </a:moveTo>
                <a:lnTo>
                  <a:pt x="1569" y="689351"/>
                </a:lnTo>
                <a:lnTo>
                  <a:pt x="6212" y="641671"/>
                </a:lnTo>
                <a:lnTo>
                  <a:pt x="13832" y="594927"/>
                </a:lnTo>
                <a:lnTo>
                  <a:pt x="24332" y="549216"/>
                </a:lnTo>
                <a:lnTo>
                  <a:pt x="37614" y="504635"/>
                </a:lnTo>
                <a:lnTo>
                  <a:pt x="53581" y="461280"/>
                </a:lnTo>
                <a:lnTo>
                  <a:pt x="72136" y="419251"/>
                </a:lnTo>
                <a:lnTo>
                  <a:pt x="93182" y="378643"/>
                </a:lnTo>
                <a:lnTo>
                  <a:pt x="116621" y="339554"/>
                </a:lnTo>
                <a:lnTo>
                  <a:pt x="142357" y="302081"/>
                </a:lnTo>
                <a:lnTo>
                  <a:pt x="170292" y="266321"/>
                </a:lnTo>
                <a:lnTo>
                  <a:pt x="200329" y="232371"/>
                </a:lnTo>
                <a:lnTo>
                  <a:pt x="232371" y="200329"/>
                </a:lnTo>
                <a:lnTo>
                  <a:pt x="266321" y="170292"/>
                </a:lnTo>
                <a:lnTo>
                  <a:pt x="302081" y="142357"/>
                </a:lnTo>
                <a:lnTo>
                  <a:pt x="339554" y="116621"/>
                </a:lnTo>
                <a:lnTo>
                  <a:pt x="378643" y="93182"/>
                </a:lnTo>
                <a:lnTo>
                  <a:pt x="419251" y="72136"/>
                </a:lnTo>
                <a:lnTo>
                  <a:pt x="461280" y="53581"/>
                </a:lnTo>
                <a:lnTo>
                  <a:pt x="504635" y="37614"/>
                </a:lnTo>
                <a:lnTo>
                  <a:pt x="549216" y="24332"/>
                </a:lnTo>
                <a:lnTo>
                  <a:pt x="594927" y="13832"/>
                </a:lnTo>
                <a:lnTo>
                  <a:pt x="641671" y="6212"/>
                </a:lnTo>
                <a:lnTo>
                  <a:pt x="689351" y="1569"/>
                </a:lnTo>
                <a:lnTo>
                  <a:pt x="737869" y="0"/>
                </a:lnTo>
                <a:lnTo>
                  <a:pt x="6976618" y="0"/>
                </a:lnTo>
                <a:lnTo>
                  <a:pt x="7025136" y="1569"/>
                </a:lnTo>
                <a:lnTo>
                  <a:pt x="7072816" y="6212"/>
                </a:lnTo>
                <a:lnTo>
                  <a:pt x="7119560" y="13832"/>
                </a:lnTo>
                <a:lnTo>
                  <a:pt x="7165271" y="24332"/>
                </a:lnTo>
                <a:lnTo>
                  <a:pt x="7209852" y="37614"/>
                </a:lnTo>
                <a:lnTo>
                  <a:pt x="7253207" y="53581"/>
                </a:lnTo>
                <a:lnTo>
                  <a:pt x="7295236" y="72136"/>
                </a:lnTo>
                <a:lnTo>
                  <a:pt x="7335844" y="93182"/>
                </a:lnTo>
                <a:lnTo>
                  <a:pt x="7374933" y="116621"/>
                </a:lnTo>
                <a:lnTo>
                  <a:pt x="7412406" y="142357"/>
                </a:lnTo>
                <a:lnTo>
                  <a:pt x="7448166" y="170292"/>
                </a:lnTo>
                <a:lnTo>
                  <a:pt x="7482116" y="200329"/>
                </a:lnTo>
                <a:lnTo>
                  <a:pt x="7514158" y="232371"/>
                </a:lnTo>
                <a:lnTo>
                  <a:pt x="7544195" y="266321"/>
                </a:lnTo>
                <a:lnTo>
                  <a:pt x="7572130" y="302081"/>
                </a:lnTo>
                <a:lnTo>
                  <a:pt x="7597866" y="339554"/>
                </a:lnTo>
                <a:lnTo>
                  <a:pt x="7621305" y="378643"/>
                </a:lnTo>
                <a:lnTo>
                  <a:pt x="7642351" y="419251"/>
                </a:lnTo>
                <a:lnTo>
                  <a:pt x="7660906" y="461280"/>
                </a:lnTo>
                <a:lnTo>
                  <a:pt x="7676873" y="504635"/>
                </a:lnTo>
                <a:lnTo>
                  <a:pt x="7690155" y="549216"/>
                </a:lnTo>
                <a:lnTo>
                  <a:pt x="7700655" y="594927"/>
                </a:lnTo>
                <a:lnTo>
                  <a:pt x="7708275" y="641671"/>
                </a:lnTo>
                <a:lnTo>
                  <a:pt x="7712918" y="689351"/>
                </a:lnTo>
                <a:lnTo>
                  <a:pt x="7714488" y="737870"/>
                </a:lnTo>
                <a:lnTo>
                  <a:pt x="7714488" y="3689337"/>
                </a:lnTo>
                <a:lnTo>
                  <a:pt x="7712918" y="3737852"/>
                </a:lnTo>
                <a:lnTo>
                  <a:pt x="7708275" y="3785530"/>
                </a:lnTo>
                <a:lnTo>
                  <a:pt x="7700655" y="3832273"/>
                </a:lnTo>
                <a:lnTo>
                  <a:pt x="7690155" y="3877983"/>
                </a:lnTo>
                <a:lnTo>
                  <a:pt x="7676873" y="3922563"/>
                </a:lnTo>
                <a:lnTo>
                  <a:pt x="7660906" y="3965917"/>
                </a:lnTo>
                <a:lnTo>
                  <a:pt x="7642351" y="4007947"/>
                </a:lnTo>
                <a:lnTo>
                  <a:pt x="7621305" y="4048555"/>
                </a:lnTo>
                <a:lnTo>
                  <a:pt x="7597866" y="4087645"/>
                </a:lnTo>
                <a:lnTo>
                  <a:pt x="7572130" y="4125119"/>
                </a:lnTo>
                <a:lnTo>
                  <a:pt x="7544195" y="4160880"/>
                </a:lnTo>
                <a:lnTo>
                  <a:pt x="7514158" y="4194831"/>
                </a:lnTo>
                <a:lnTo>
                  <a:pt x="7482116" y="4226874"/>
                </a:lnTo>
                <a:lnTo>
                  <a:pt x="7448166" y="4256913"/>
                </a:lnTo>
                <a:lnTo>
                  <a:pt x="7412406" y="4284850"/>
                </a:lnTo>
                <a:lnTo>
                  <a:pt x="7374933" y="4310587"/>
                </a:lnTo>
                <a:lnTo>
                  <a:pt x="7335844" y="4334029"/>
                </a:lnTo>
                <a:lnTo>
                  <a:pt x="7295236" y="4355076"/>
                </a:lnTo>
                <a:lnTo>
                  <a:pt x="7253207" y="4373633"/>
                </a:lnTo>
                <a:lnTo>
                  <a:pt x="7209852" y="4389601"/>
                </a:lnTo>
                <a:lnTo>
                  <a:pt x="7165271" y="4402885"/>
                </a:lnTo>
                <a:lnTo>
                  <a:pt x="7119560" y="4413385"/>
                </a:lnTo>
                <a:lnTo>
                  <a:pt x="7072816" y="4421006"/>
                </a:lnTo>
                <a:lnTo>
                  <a:pt x="7025136" y="4425650"/>
                </a:lnTo>
                <a:lnTo>
                  <a:pt x="6976618" y="4427220"/>
                </a:lnTo>
                <a:lnTo>
                  <a:pt x="737869" y="4427220"/>
                </a:lnTo>
                <a:lnTo>
                  <a:pt x="689351" y="4425650"/>
                </a:lnTo>
                <a:lnTo>
                  <a:pt x="641671" y="4421006"/>
                </a:lnTo>
                <a:lnTo>
                  <a:pt x="594927" y="4413385"/>
                </a:lnTo>
                <a:lnTo>
                  <a:pt x="549216" y="4402885"/>
                </a:lnTo>
                <a:lnTo>
                  <a:pt x="504635" y="4389601"/>
                </a:lnTo>
                <a:lnTo>
                  <a:pt x="461280" y="4373633"/>
                </a:lnTo>
                <a:lnTo>
                  <a:pt x="419251" y="4355076"/>
                </a:lnTo>
                <a:lnTo>
                  <a:pt x="378643" y="4334029"/>
                </a:lnTo>
                <a:lnTo>
                  <a:pt x="339554" y="4310587"/>
                </a:lnTo>
                <a:lnTo>
                  <a:pt x="302081" y="4284850"/>
                </a:lnTo>
                <a:lnTo>
                  <a:pt x="266321" y="4256913"/>
                </a:lnTo>
                <a:lnTo>
                  <a:pt x="232371" y="4226874"/>
                </a:lnTo>
                <a:lnTo>
                  <a:pt x="200329" y="4194831"/>
                </a:lnTo>
                <a:lnTo>
                  <a:pt x="170292" y="4160880"/>
                </a:lnTo>
                <a:lnTo>
                  <a:pt x="142357" y="4125119"/>
                </a:lnTo>
                <a:lnTo>
                  <a:pt x="116621" y="4087645"/>
                </a:lnTo>
                <a:lnTo>
                  <a:pt x="93182" y="4048555"/>
                </a:lnTo>
                <a:lnTo>
                  <a:pt x="72136" y="4007947"/>
                </a:lnTo>
                <a:lnTo>
                  <a:pt x="53581" y="3965917"/>
                </a:lnTo>
                <a:lnTo>
                  <a:pt x="37614" y="3922563"/>
                </a:lnTo>
                <a:lnTo>
                  <a:pt x="24332" y="3877983"/>
                </a:lnTo>
                <a:lnTo>
                  <a:pt x="13832" y="3832273"/>
                </a:lnTo>
                <a:lnTo>
                  <a:pt x="6212" y="3785530"/>
                </a:lnTo>
                <a:lnTo>
                  <a:pt x="1569" y="3737852"/>
                </a:lnTo>
                <a:lnTo>
                  <a:pt x="0" y="3689337"/>
                </a:lnTo>
                <a:lnTo>
                  <a:pt x="0" y="7378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78883"/>
            <a:ext cx="1334135" cy="144145"/>
          </a:xfrm>
          <a:custGeom>
            <a:avLst/>
            <a:gdLst/>
            <a:ahLst/>
            <a:cxnLst/>
            <a:rect l="l" t="t" r="r" b="b"/>
            <a:pathLst>
              <a:path w="1334135" h="144145">
                <a:moveTo>
                  <a:pt x="1306280" y="55754"/>
                </a:moveTo>
                <a:lnTo>
                  <a:pt x="1301750" y="55754"/>
                </a:lnTo>
                <a:lnTo>
                  <a:pt x="1301877" y="87758"/>
                </a:lnTo>
                <a:lnTo>
                  <a:pt x="1242648" y="87897"/>
                </a:lnTo>
                <a:lnTo>
                  <a:pt x="1197864" y="114174"/>
                </a:lnTo>
                <a:lnTo>
                  <a:pt x="1193131" y="118391"/>
                </a:lnTo>
                <a:lnTo>
                  <a:pt x="1190482" y="123906"/>
                </a:lnTo>
                <a:lnTo>
                  <a:pt x="1190095" y="130016"/>
                </a:lnTo>
                <a:lnTo>
                  <a:pt x="1192149" y="136018"/>
                </a:lnTo>
                <a:lnTo>
                  <a:pt x="1196365" y="140751"/>
                </a:lnTo>
                <a:lnTo>
                  <a:pt x="1201880" y="143400"/>
                </a:lnTo>
                <a:lnTo>
                  <a:pt x="1207990" y="143787"/>
                </a:lnTo>
                <a:lnTo>
                  <a:pt x="1213993" y="141733"/>
                </a:lnTo>
                <a:lnTo>
                  <a:pt x="1333627" y="71629"/>
                </a:lnTo>
                <a:lnTo>
                  <a:pt x="1306280" y="55754"/>
                </a:lnTo>
                <a:close/>
              </a:path>
              <a:path w="1334135" h="144145">
                <a:moveTo>
                  <a:pt x="1242640" y="55893"/>
                </a:moveTo>
                <a:lnTo>
                  <a:pt x="0" y="58802"/>
                </a:lnTo>
                <a:lnTo>
                  <a:pt x="0" y="90806"/>
                </a:lnTo>
                <a:lnTo>
                  <a:pt x="1242648" y="87897"/>
                </a:lnTo>
                <a:lnTo>
                  <a:pt x="1270045" y="71822"/>
                </a:lnTo>
                <a:lnTo>
                  <a:pt x="1242640" y="55893"/>
                </a:lnTo>
                <a:close/>
              </a:path>
              <a:path w="1334135" h="144145">
                <a:moveTo>
                  <a:pt x="1270045" y="71822"/>
                </a:moveTo>
                <a:lnTo>
                  <a:pt x="1242648" y="87897"/>
                </a:lnTo>
                <a:lnTo>
                  <a:pt x="1301877" y="87758"/>
                </a:lnTo>
                <a:lnTo>
                  <a:pt x="1301868" y="85599"/>
                </a:lnTo>
                <a:lnTo>
                  <a:pt x="1293749" y="85599"/>
                </a:lnTo>
                <a:lnTo>
                  <a:pt x="1270045" y="71822"/>
                </a:lnTo>
                <a:close/>
              </a:path>
              <a:path w="1334135" h="144145">
                <a:moveTo>
                  <a:pt x="1293749" y="57913"/>
                </a:moveTo>
                <a:lnTo>
                  <a:pt x="1270045" y="71822"/>
                </a:lnTo>
                <a:lnTo>
                  <a:pt x="1293749" y="85599"/>
                </a:lnTo>
                <a:lnTo>
                  <a:pt x="1293749" y="57913"/>
                </a:lnTo>
                <a:close/>
              </a:path>
              <a:path w="1334135" h="144145">
                <a:moveTo>
                  <a:pt x="1301758" y="57913"/>
                </a:moveTo>
                <a:lnTo>
                  <a:pt x="1293749" y="57913"/>
                </a:lnTo>
                <a:lnTo>
                  <a:pt x="1293749" y="85599"/>
                </a:lnTo>
                <a:lnTo>
                  <a:pt x="1301868" y="85599"/>
                </a:lnTo>
                <a:lnTo>
                  <a:pt x="1301758" y="57913"/>
                </a:lnTo>
                <a:close/>
              </a:path>
              <a:path w="1334135" h="144145">
                <a:moveTo>
                  <a:pt x="1301750" y="55754"/>
                </a:moveTo>
                <a:lnTo>
                  <a:pt x="1242640" y="55893"/>
                </a:lnTo>
                <a:lnTo>
                  <a:pt x="1270045" y="71822"/>
                </a:lnTo>
                <a:lnTo>
                  <a:pt x="1293749" y="57913"/>
                </a:lnTo>
                <a:lnTo>
                  <a:pt x="1301758" y="57913"/>
                </a:lnTo>
                <a:lnTo>
                  <a:pt x="1301750" y="55754"/>
                </a:lnTo>
                <a:close/>
              </a:path>
              <a:path w="1334135" h="144145">
                <a:moveTo>
                  <a:pt x="1207716" y="0"/>
                </a:moveTo>
                <a:lnTo>
                  <a:pt x="1201562" y="430"/>
                </a:lnTo>
                <a:lnTo>
                  <a:pt x="1196004" y="3123"/>
                </a:lnTo>
                <a:lnTo>
                  <a:pt x="1191768" y="7875"/>
                </a:lnTo>
                <a:lnTo>
                  <a:pt x="1189787" y="13878"/>
                </a:lnTo>
                <a:lnTo>
                  <a:pt x="1190212" y="19988"/>
                </a:lnTo>
                <a:lnTo>
                  <a:pt x="1192875" y="25503"/>
                </a:lnTo>
                <a:lnTo>
                  <a:pt x="1197610" y="29719"/>
                </a:lnTo>
                <a:lnTo>
                  <a:pt x="1242640" y="55893"/>
                </a:lnTo>
                <a:lnTo>
                  <a:pt x="1306280" y="55754"/>
                </a:lnTo>
                <a:lnTo>
                  <a:pt x="1213739" y="2033"/>
                </a:lnTo>
                <a:lnTo>
                  <a:pt x="1207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961" y="3281658"/>
            <a:ext cx="2134235" cy="144145"/>
          </a:xfrm>
          <a:custGeom>
            <a:avLst/>
            <a:gdLst/>
            <a:ahLst/>
            <a:cxnLst/>
            <a:rect l="l" t="t" r="r" b="b"/>
            <a:pathLst>
              <a:path w="2134234" h="144145">
                <a:moveTo>
                  <a:pt x="2042723" y="87943"/>
                </a:moveTo>
                <a:lnTo>
                  <a:pt x="1997837" y="114067"/>
                </a:lnTo>
                <a:lnTo>
                  <a:pt x="1993030" y="118284"/>
                </a:lnTo>
                <a:lnTo>
                  <a:pt x="1990344" y="123799"/>
                </a:lnTo>
                <a:lnTo>
                  <a:pt x="1989943" y="129909"/>
                </a:lnTo>
                <a:lnTo>
                  <a:pt x="1991995" y="135911"/>
                </a:lnTo>
                <a:lnTo>
                  <a:pt x="1996211" y="140644"/>
                </a:lnTo>
                <a:lnTo>
                  <a:pt x="2001726" y="143293"/>
                </a:lnTo>
                <a:lnTo>
                  <a:pt x="2007836" y="143680"/>
                </a:lnTo>
                <a:lnTo>
                  <a:pt x="2013839" y="141626"/>
                </a:lnTo>
                <a:lnTo>
                  <a:pt x="2106161" y="88032"/>
                </a:lnTo>
                <a:lnTo>
                  <a:pt x="2042723" y="87943"/>
                </a:lnTo>
                <a:close/>
              </a:path>
              <a:path w="2134234" h="144145">
                <a:moveTo>
                  <a:pt x="2070242" y="71926"/>
                </a:moveTo>
                <a:lnTo>
                  <a:pt x="2042723" y="87943"/>
                </a:lnTo>
                <a:lnTo>
                  <a:pt x="2101850" y="88032"/>
                </a:lnTo>
                <a:lnTo>
                  <a:pt x="2101859" y="85746"/>
                </a:lnTo>
                <a:lnTo>
                  <a:pt x="2093849" y="85746"/>
                </a:lnTo>
                <a:lnTo>
                  <a:pt x="2070242" y="71926"/>
                </a:lnTo>
                <a:close/>
              </a:path>
              <a:path w="2134234" h="144145">
                <a:moveTo>
                  <a:pt x="2008088" y="0"/>
                </a:moveTo>
                <a:lnTo>
                  <a:pt x="2001964" y="386"/>
                </a:lnTo>
                <a:lnTo>
                  <a:pt x="1996412" y="3036"/>
                </a:lnTo>
                <a:lnTo>
                  <a:pt x="1992122" y="7768"/>
                </a:lnTo>
                <a:lnTo>
                  <a:pt x="1990070" y="13771"/>
                </a:lnTo>
                <a:lnTo>
                  <a:pt x="1990471" y="19881"/>
                </a:lnTo>
                <a:lnTo>
                  <a:pt x="1993157" y="25396"/>
                </a:lnTo>
                <a:lnTo>
                  <a:pt x="1997964" y="29612"/>
                </a:lnTo>
                <a:lnTo>
                  <a:pt x="2042934" y="55939"/>
                </a:lnTo>
                <a:lnTo>
                  <a:pt x="2101977" y="56028"/>
                </a:lnTo>
                <a:lnTo>
                  <a:pt x="2101850" y="88032"/>
                </a:lnTo>
                <a:lnTo>
                  <a:pt x="2106161" y="88032"/>
                </a:lnTo>
                <a:lnTo>
                  <a:pt x="2133727" y="72030"/>
                </a:lnTo>
                <a:lnTo>
                  <a:pt x="2014093" y="2053"/>
                </a:lnTo>
                <a:lnTo>
                  <a:pt x="2008088" y="0"/>
                </a:lnTo>
                <a:close/>
              </a:path>
              <a:path w="2134234" h="144145">
                <a:moveTo>
                  <a:pt x="0" y="52853"/>
                </a:moveTo>
                <a:lnTo>
                  <a:pt x="0" y="84857"/>
                </a:lnTo>
                <a:lnTo>
                  <a:pt x="2042723" y="87943"/>
                </a:lnTo>
                <a:lnTo>
                  <a:pt x="2070242" y="71926"/>
                </a:lnTo>
                <a:lnTo>
                  <a:pt x="2042934" y="55939"/>
                </a:lnTo>
                <a:lnTo>
                  <a:pt x="0" y="52853"/>
                </a:lnTo>
                <a:close/>
              </a:path>
              <a:path w="2134234" h="144145">
                <a:moveTo>
                  <a:pt x="2093849" y="58187"/>
                </a:moveTo>
                <a:lnTo>
                  <a:pt x="2070242" y="71926"/>
                </a:lnTo>
                <a:lnTo>
                  <a:pt x="2093849" y="85746"/>
                </a:lnTo>
                <a:lnTo>
                  <a:pt x="2093849" y="58187"/>
                </a:lnTo>
                <a:close/>
              </a:path>
              <a:path w="2134234" h="144145">
                <a:moveTo>
                  <a:pt x="2101968" y="58187"/>
                </a:moveTo>
                <a:lnTo>
                  <a:pt x="2093849" y="58187"/>
                </a:lnTo>
                <a:lnTo>
                  <a:pt x="2093849" y="85746"/>
                </a:lnTo>
                <a:lnTo>
                  <a:pt x="2101859" y="85746"/>
                </a:lnTo>
                <a:lnTo>
                  <a:pt x="2101968" y="58187"/>
                </a:lnTo>
                <a:close/>
              </a:path>
              <a:path w="2134234" h="144145">
                <a:moveTo>
                  <a:pt x="2042934" y="55939"/>
                </a:moveTo>
                <a:lnTo>
                  <a:pt x="2070242" y="71926"/>
                </a:lnTo>
                <a:lnTo>
                  <a:pt x="2093849" y="58187"/>
                </a:lnTo>
                <a:lnTo>
                  <a:pt x="2101968" y="58187"/>
                </a:lnTo>
                <a:lnTo>
                  <a:pt x="2101977" y="56028"/>
                </a:lnTo>
                <a:lnTo>
                  <a:pt x="2042934" y="55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70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4" y="5720077"/>
            <a:ext cx="3277235" cy="144145"/>
          </a:xfrm>
          <a:custGeom>
            <a:avLst/>
            <a:gdLst/>
            <a:ahLst/>
            <a:cxnLst/>
            <a:rect l="l" t="t" r="r" b="b"/>
            <a:pathLst>
              <a:path w="32772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2772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277234" h="144145">
                <a:moveTo>
                  <a:pt x="32767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276726" y="87886"/>
                </a:lnTo>
                <a:lnTo>
                  <a:pt x="3276726" y="55882"/>
                </a:lnTo>
                <a:close/>
              </a:path>
              <a:path w="32772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2772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2772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38209" y="28515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7655" y="3406966"/>
            <a:ext cx="3270250" cy="0"/>
          </a:xfrm>
          <a:custGeom>
            <a:avLst/>
            <a:gdLst/>
            <a:ahLst/>
            <a:cxnLst/>
            <a:rect l="l" t="t" r="r" b="b"/>
            <a:pathLst>
              <a:path w="3270250">
                <a:moveTo>
                  <a:pt x="0" y="0"/>
                </a:moveTo>
                <a:lnTo>
                  <a:pt x="3270206" y="0"/>
                </a:lnTo>
              </a:path>
            </a:pathLst>
          </a:custGeom>
          <a:ln w="18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63061" y="2279142"/>
            <a:ext cx="3771900" cy="21412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904875" marR="213995" indent="-598805">
              <a:lnSpc>
                <a:spcPct val="118400"/>
              </a:lnSpc>
            </a:pPr>
            <a:r>
              <a:rPr sz="3000" i="1" spc="40" dirty="0">
                <a:latin typeface="Times New Roman"/>
                <a:cs typeface="Times New Roman"/>
              </a:rPr>
              <a:t>G</a:t>
            </a:r>
            <a:r>
              <a:rPr sz="3000" spc="40" dirty="0">
                <a:latin typeface="Times New Roman"/>
                <a:cs typeface="Times New Roman"/>
              </a:rPr>
              <a:t>1</a:t>
            </a:r>
            <a:r>
              <a:rPr sz="3000" i="1" spc="40" dirty="0">
                <a:latin typeface="Times New Roman"/>
                <a:cs typeface="Times New Roman"/>
              </a:rPr>
              <a:t>G</a:t>
            </a:r>
            <a:r>
              <a:rPr sz="3000" spc="40" dirty="0">
                <a:latin typeface="Times New Roman"/>
                <a:cs typeface="Times New Roman"/>
              </a:rPr>
              <a:t>2(G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4</a:t>
            </a:r>
            <a:r>
              <a:rPr sz="3000" spc="-459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G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spc="105" dirty="0">
                <a:latin typeface="Times New Roman"/>
                <a:cs typeface="Times New Roman"/>
              </a:rPr>
              <a:t>3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G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  </a:t>
            </a:r>
            <a:r>
              <a:rPr sz="3000" spc="105" dirty="0">
                <a:latin typeface="Times New Roman"/>
                <a:cs typeface="Times New Roman"/>
              </a:rPr>
              <a:t>1</a:t>
            </a:r>
            <a:r>
              <a:rPr sz="3000" spc="-455" dirty="0">
                <a:latin typeface="Times New Roman"/>
                <a:cs typeface="Times New Roman"/>
              </a:rPr>
              <a:t> </a:t>
            </a:r>
            <a:r>
              <a:rPr sz="3000" spc="114" dirty="0">
                <a:latin typeface="Symbol"/>
                <a:cs typeface="Symbol"/>
              </a:rPr>
              <a:t></a:t>
            </a:r>
            <a:r>
              <a:rPr sz="3000" spc="-220" dirty="0">
                <a:latin typeface="Times New Roman"/>
                <a:cs typeface="Times New Roman"/>
              </a:rPr>
              <a:t> </a:t>
            </a:r>
            <a:r>
              <a:rPr sz="3000" i="1" spc="155" dirty="0">
                <a:latin typeface="Times New Roman"/>
                <a:cs typeface="Times New Roman"/>
              </a:rPr>
              <a:t>G</a:t>
            </a:r>
            <a:r>
              <a:rPr sz="3000" spc="155" dirty="0">
                <a:latin typeface="Times New Roman"/>
                <a:cs typeface="Times New Roman"/>
              </a:rPr>
              <a:t>2</a:t>
            </a:r>
            <a:r>
              <a:rPr sz="3000" i="1" spc="155" dirty="0">
                <a:latin typeface="Times New Roman"/>
                <a:cs typeface="Times New Roman"/>
              </a:rPr>
              <a:t>G</a:t>
            </a:r>
            <a:r>
              <a:rPr sz="3000" spc="155" dirty="0">
                <a:latin typeface="Times New Roman"/>
                <a:cs typeface="Times New Roman"/>
              </a:rPr>
              <a:t>3</a:t>
            </a:r>
            <a:r>
              <a:rPr sz="3000" i="1" spc="155" dirty="0">
                <a:latin typeface="Times New Roman"/>
                <a:cs typeface="Times New Roman"/>
              </a:rPr>
              <a:t>H</a:t>
            </a:r>
            <a:r>
              <a:rPr sz="3000" spc="155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8429" y="1098550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23" y="3365751"/>
            <a:ext cx="1334135" cy="144145"/>
          </a:xfrm>
          <a:custGeom>
            <a:avLst/>
            <a:gdLst/>
            <a:ahLst/>
            <a:cxnLst/>
            <a:rect l="l" t="t" r="r" b="b"/>
            <a:pathLst>
              <a:path w="1334135" h="144145">
                <a:moveTo>
                  <a:pt x="1306318" y="55754"/>
                </a:moveTo>
                <a:lnTo>
                  <a:pt x="1301788" y="55754"/>
                </a:lnTo>
                <a:lnTo>
                  <a:pt x="1301915" y="87758"/>
                </a:lnTo>
                <a:lnTo>
                  <a:pt x="1242686" y="87897"/>
                </a:lnTo>
                <a:lnTo>
                  <a:pt x="1197902" y="114174"/>
                </a:lnTo>
                <a:lnTo>
                  <a:pt x="1193169" y="118391"/>
                </a:lnTo>
                <a:lnTo>
                  <a:pt x="1190520" y="123906"/>
                </a:lnTo>
                <a:lnTo>
                  <a:pt x="1190133" y="130016"/>
                </a:lnTo>
                <a:lnTo>
                  <a:pt x="1192187" y="136018"/>
                </a:lnTo>
                <a:lnTo>
                  <a:pt x="1196403" y="140751"/>
                </a:lnTo>
                <a:lnTo>
                  <a:pt x="1201918" y="143400"/>
                </a:lnTo>
                <a:lnTo>
                  <a:pt x="1208028" y="143787"/>
                </a:lnTo>
                <a:lnTo>
                  <a:pt x="1214031" y="141733"/>
                </a:lnTo>
                <a:lnTo>
                  <a:pt x="1333665" y="71629"/>
                </a:lnTo>
                <a:lnTo>
                  <a:pt x="1306318" y="55754"/>
                </a:lnTo>
                <a:close/>
              </a:path>
              <a:path w="1334135" h="144145">
                <a:moveTo>
                  <a:pt x="1242678" y="55893"/>
                </a:moveTo>
                <a:lnTo>
                  <a:pt x="0" y="58802"/>
                </a:lnTo>
                <a:lnTo>
                  <a:pt x="76" y="90806"/>
                </a:lnTo>
                <a:lnTo>
                  <a:pt x="1242686" y="87897"/>
                </a:lnTo>
                <a:lnTo>
                  <a:pt x="1270083" y="71822"/>
                </a:lnTo>
                <a:lnTo>
                  <a:pt x="1242678" y="55893"/>
                </a:lnTo>
                <a:close/>
              </a:path>
              <a:path w="1334135" h="144145">
                <a:moveTo>
                  <a:pt x="1270083" y="71822"/>
                </a:moveTo>
                <a:lnTo>
                  <a:pt x="1242686" y="87897"/>
                </a:lnTo>
                <a:lnTo>
                  <a:pt x="1301915" y="87758"/>
                </a:lnTo>
                <a:lnTo>
                  <a:pt x="1301906" y="85599"/>
                </a:lnTo>
                <a:lnTo>
                  <a:pt x="1293787" y="85599"/>
                </a:lnTo>
                <a:lnTo>
                  <a:pt x="1270083" y="71822"/>
                </a:lnTo>
                <a:close/>
              </a:path>
              <a:path w="1334135" h="144145">
                <a:moveTo>
                  <a:pt x="1293787" y="57913"/>
                </a:moveTo>
                <a:lnTo>
                  <a:pt x="1270083" y="71822"/>
                </a:lnTo>
                <a:lnTo>
                  <a:pt x="1293787" y="85599"/>
                </a:lnTo>
                <a:lnTo>
                  <a:pt x="1293787" y="57913"/>
                </a:lnTo>
                <a:close/>
              </a:path>
              <a:path w="1334135" h="144145">
                <a:moveTo>
                  <a:pt x="1301796" y="57913"/>
                </a:moveTo>
                <a:lnTo>
                  <a:pt x="1293787" y="57913"/>
                </a:lnTo>
                <a:lnTo>
                  <a:pt x="1293787" y="85599"/>
                </a:lnTo>
                <a:lnTo>
                  <a:pt x="1301906" y="85599"/>
                </a:lnTo>
                <a:lnTo>
                  <a:pt x="1301796" y="57913"/>
                </a:lnTo>
                <a:close/>
              </a:path>
              <a:path w="1334135" h="144145">
                <a:moveTo>
                  <a:pt x="1301788" y="55754"/>
                </a:moveTo>
                <a:lnTo>
                  <a:pt x="1242678" y="55893"/>
                </a:lnTo>
                <a:lnTo>
                  <a:pt x="1270083" y="71822"/>
                </a:lnTo>
                <a:lnTo>
                  <a:pt x="1293787" y="57913"/>
                </a:lnTo>
                <a:lnTo>
                  <a:pt x="1301796" y="57913"/>
                </a:lnTo>
                <a:lnTo>
                  <a:pt x="1301788" y="55754"/>
                </a:lnTo>
                <a:close/>
              </a:path>
              <a:path w="1334135" h="144145">
                <a:moveTo>
                  <a:pt x="1207754" y="0"/>
                </a:moveTo>
                <a:lnTo>
                  <a:pt x="1201600" y="430"/>
                </a:lnTo>
                <a:lnTo>
                  <a:pt x="1196042" y="3123"/>
                </a:lnTo>
                <a:lnTo>
                  <a:pt x="1191806" y="7875"/>
                </a:lnTo>
                <a:lnTo>
                  <a:pt x="1189825" y="13878"/>
                </a:lnTo>
                <a:lnTo>
                  <a:pt x="1190250" y="19988"/>
                </a:lnTo>
                <a:lnTo>
                  <a:pt x="1192913" y="25503"/>
                </a:lnTo>
                <a:lnTo>
                  <a:pt x="1197648" y="29719"/>
                </a:lnTo>
                <a:lnTo>
                  <a:pt x="1242678" y="55893"/>
                </a:lnTo>
                <a:lnTo>
                  <a:pt x="1306318" y="55754"/>
                </a:lnTo>
                <a:lnTo>
                  <a:pt x="1213777" y="2033"/>
                </a:lnTo>
                <a:lnTo>
                  <a:pt x="1207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7461" y="3365224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975885" y="87985"/>
                </a:moveTo>
                <a:lnTo>
                  <a:pt x="930910" y="114067"/>
                </a:lnTo>
                <a:lnTo>
                  <a:pt x="926157" y="118284"/>
                </a:lnTo>
                <a:lnTo>
                  <a:pt x="923464" y="123799"/>
                </a:lnTo>
                <a:lnTo>
                  <a:pt x="923034" y="129909"/>
                </a:lnTo>
                <a:lnTo>
                  <a:pt x="925068" y="135911"/>
                </a:lnTo>
                <a:lnTo>
                  <a:pt x="929284" y="140664"/>
                </a:lnTo>
                <a:lnTo>
                  <a:pt x="934799" y="143357"/>
                </a:lnTo>
                <a:lnTo>
                  <a:pt x="940909" y="143787"/>
                </a:lnTo>
                <a:lnTo>
                  <a:pt x="946912" y="141753"/>
                </a:lnTo>
                <a:lnTo>
                  <a:pt x="1039501" y="88159"/>
                </a:lnTo>
                <a:lnTo>
                  <a:pt x="975885" y="87985"/>
                </a:lnTo>
                <a:close/>
              </a:path>
              <a:path w="1067434" h="144145">
                <a:moveTo>
                  <a:pt x="1003318" y="72076"/>
                </a:moveTo>
                <a:lnTo>
                  <a:pt x="975885" y="87985"/>
                </a:lnTo>
                <a:lnTo>
                  <a:pt x="1035050" y="88159"/>
                </a:lnTo>
                <a:lnTo>
                  <a:pt x="1035058" y="86000"/>
                </a:lnTo>
                <a:lnTo>
                  <a:pt x="1027049" y="86000"/>
                </a:lnTo>
                <a:lnTo>
                  <a:pt x="1003318" y="72076"/>
                </a:lnTo>
                <a:close/>
              </a:path>
              <a:path w="1067434" h="144145">
                <a:moveTo>
                  <a:pt x="941397" y="0"/>
                </a:moveTo>
                <a:lnTo>
                  <a:pt x="935243" y="386"/>
                </a:lnTo>
                <a:lnTo>
                  <a:pt x="929685" y="3036"/>
                </a:lnTo>
                <a:lnTo>
                  <a:pt x="925449" y="7768"/>
                </a:lnTo>
                <a:lnTo>
                  <a:pt x="923395" y="13773"/>
                </a:lnTo>
                <a:lnTo>
                  <a:pt x="923782" y="19897"/>
                </a:lnTo>
                <a:lnTo>
                  <a:pt x="926431" y="25449"/>
                </a:lnTo>
                <a:lnTo>
                  <a:pt x="931164" y="29739"/>
                </a:lnTo>
                <a:lnTo>
                  <a:pt x="975886" y="55981"/>
                </a:lnTo>
                <a:lnTo>
                  <a:pt x="1035177" y="56155"/>
                </a:lnTo>
                <a:lnTo>
                  <a:pt x="1035050" y="88159"/>
                </a:lnTo>
                <a:lnTo>
                  <a:pt x="1039501" y="88159"/>
                </a:lnTo>
                <a:lnTo>
                  <a:pt x="1066927" y="72284"/>
                </a:lnTo>
                <a:lnTo>
                  <a:pt x="947420" y="2053"/>
                </a:lnTo>
                <a:lnTo>
                  <a:pt x="941397" y="0"/>
                </a:lnTo>
                <a:close/>
              </a:path>
              <a:path w="1067434" h="144145">
                <a:moveTo>
                  <a:pt x="0" y="53107"/>
                </a:moveTo>
                <a:lnTo>
                  <a:pt x="0" y="85111"/>
                </a:lnTo>
                <a:lnTo>
                  <a:pt x="975885" y="87985"/>
                </a:lnTo>
                <a:lnTo>
                  <a:pt x="1003318" y="72076"/>
                </a:lnTo>
                <a:lnTo>
                  <a:pt x="975886" y="55981"/>
                </a:lnTo>
                <a:lnTo>
                  <a:pt x="0" y="53107"/>
                </a:lnTo>
                <a:close/>
              </a:path>
              <a:path w="1067434" h="144145">
                <a:moveTo>
                  <a:pt x="1027049" y="58314"/>
                </a:moveTo>
                <a:lnTo>
                  <a:pt x="1003318" y="72076"/>
                </a:lnTo>
                <a:lnTo>
                  <a:pt x="1027049" y="86000"/>
                </a:lnTo>
                <a:lnTo>
                  <a:pt x="1027049" y="58314"/>
                </a:lnTo>
                <a:close/>
              </a:path>
              <a:path w="1067434" h="144145">
                <a:moveTo>
                  <a:pt x="1035168" y="58314"/>
                </a:moveTo>
                <a:lnTo>
                  <a:pt x="1027049" y="58314"/>
                </a:lnTo>
                <a:lnTo>
                  <a:pt x="1027049" y="86000"/>
                </a:lnTo>
                <a:lnTo>
                  <a:pt x="1035058" y="86000"/>
                </a:lnTo>
                <a:lnTo>
                  <a:pt x="1035168" y="58314"/>
                </a:lnTo>
                <a:close/>
              </a:path>
              <a:path w="1067434" h="144145">
                <a:moveTo>
                  <a:pt x="975886" y="55981"/>
                </a:moveTo>
                <a:lnTo>
                  <a:pt x="1003318" y="72076"/>
                </a:lnTo>
                <a:lnTo>
                  <a:pt x="1027049" y="58314"/>
                </a:lnTo>
                <a:lnTo>
                  <a:pt x="1035168" y="58314"/>
                </a:lnTo>
                <a:lnTo>
                  <a:pt x="1035177" y="56155"/>
                </a:lnTo>
                <a:lnTo>
                  <a:pt x="975886" y="55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6860" y="2346960"/>
          <a:ext cx="6324599" cy="214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3000" i="1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i="1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40" dirty="0">
                          <a:latin typeface="Times New Roman"/>
                          <a:cs typeface="Times New Roman"/>
                        </a:rPr>
                        <a:t>2(G</a:t>
                      </a:r>
                      <a:r>
                        <a:rPr sz="3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00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35" dirty="0">
                          <a:latin typeface="Times New Roman"/>
                          <a:cs typeface="Times New Roman"/>
                        </a:rPr>
                        <a:t>5)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265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spc="8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00" i="1" spc="15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spc="15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7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7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00" i="1" spc="7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i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75" dirty="0">
                          <a:latin typeface="Times New Roman"/>
                          <a:cs typeface="Times New Roman"/>
                        </a:rPr>
                        <a:t>2(G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215" dirty="0">
                          <a:latin typeface="Times New Roman"/>
                          <a:cs typeface="Times New Roman"/>
                        </a:rPr>
                        <a:t>3G</a:t>
                      </a:r>
                      <a:r>
                        <a:rPr sz="3000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8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30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11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30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35" dirty="0">
                          <a:latin typeface="Times New Roman"/>
                          <a:cs typeface="Times New Roman"/>
                        </a:rPr>
                        <a:t>5)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7340" y="300723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809" y="2701874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222" y="3942896"/>
            <a:ext cx="810260" cy="0"/>
          </a:xfrm>
          <a:custGeom>
            <a:avLst/>
            <a:gdLst/>
            <a:ahLst/>
            <a:cxnLst/>
            <a:rect l="l" t="t" r="r" b="b"/>
            <a:pathLst>
              <a:path w="810260">
                <a:moveTo>
                  <a:pt x="0" y="0"/>
                </a:moveTo>
                <a:lnTo>
                  <a:pt x="810213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6456" y="3942896"/>
            <a:ext cx="6192520" cy="0"/>
          </a:xfrm>
          <a:custGeom>
            <a:avLst/>
            <a:gdLst/>
            <a:ahLst/>
            <a:cxnLst/>
            <a:rect l="l" t="t" r="r" b="b"/>
            <a:pathLst>
              <a:path w="6192520">
                <a:moveTo>
                  <a:pt x="0" y="0"/>
                </a:moveTo>
                <a:lnTo>
                  <a:pt x="6192269" y="0"/>
                </a:lnTo>
              </a:path>
            </a:pathLst>
          </a:custGeom>
          <a:ln w="18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9673" y="3941881"/>
            <a:ext cx="77089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175" dirty="0">
                <a:latin typeface="Times New Roman"/>
                <a:cs typeface="Times New Roman"/>
              </a:rPr>
              <a:t>R</a:t>
            </a:r>
            <a:r>
              <a:rPr sz="3000" spc="30" dirty="0">
                <a:latin typeface="Times New Roman"/>
                <a:cs typeface="Times New Roman"/>
              </a:rPr>
              <a:t>(</a:t>
            </a:r>
            <a:r>
              <a:rPr sz="3000" spc="75" dirty="0">
                <a:latin typeface="Times New Roman"/>
                <a:cs typeface="Times New Roman"/>
              </a:rPr>
              <a:t>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7628" y="3398336"/>
            <a:ext cx="3265804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35" dirty="0">
                <a:latin typeface="Times New Roman"/>
                <a:cs typeface="Times New Roman"/>
              </a:rPr>
              <a:t>G</a:t>
            </a:r>
            <a:r>
              <a:rPr sz="3000" spc="35" dirty="0">
                <a:latin typeface="Times New Roman"/>
                <a:cs typeface="Times New Roman"/>
              </a:rPr>
              <a:t>1</a:t>
            </a:r>
            <a:r>
              <a:rPr sz="3000" i="1" spc="35" dirty="0">
                <a:latin typeface="Times New Roman"/>
                <a:cs typeface="Times New Roman"/>
              </a:rPr>
              <a:t>G</a:t>
            </a:r>
            <a:r>
              <a:rPr sz="3000" spc="35" dirty="0">
                <a:latin typeface="Times New Roman"/>
                <a:cs typeface="Times New Roman"/>
              </a:rPr>
              <a:t>2(G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4</a:t>
            </a:r>
            <a:r>
              <a:rPr sz="3000" spc="-44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7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3</a:t>
            </a:r>
            <a:r>
              <a:rPr sz="3000" spc="-27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65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203" y="3398336"/>
            <a:ext cx="121412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120" dirty="0">
                <a:latin typeface="Times New Roman"/>
                <a:cs typeface="Times New Roman"/>
              </a:rPr>
              <a:t>C</a:t>
            </a:r>
            <a:r>
              <a:rPr sz="3000" spc="120" dirty="0">
                <a:latin typeface="Times New Roman"/>
                <a:cs typeface="Times New Roman"/>
              </a:rPr>
              <a:t>(S)</a:t>
            </a:r>
            <a:r>
              <a:rPr sz="3000" spc="225" dirty="0">
                <a:latin typeface="Times New Roman"/>
                <a:cs typeface="Times New Roman"/>
              </a:rPr>
              <a:t> </a:t>
            </a:r>
            <a:r>
              <a:rPr sz="4500" spc="142" baseline="-35185" dirty="0">
                <a:latin typeface="Symbol"/>
                <a:cs typeface="Symbol"/>
              </a:rPr>
              <a:t></a:t>
            </a:r>
            <a:endParaRPr sz="4500" baseline="-3518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4618" y="3941881"/>
            <a:ext cx="621728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spc="90" dirty="0">
                <a:latin typeface="Times New Roman"/>
                <a:cs typeface="Times New Roman"/>
              </a:rPr>
              <a:t>1</a:t>
            </a:r>
            <a:r>
              <a:rPr sz="3000" spc="-425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204" dirty="0">
                <a:latin typeface="Times New Roman"/>
                <a:cs typeface="Times New Roman"/>
              </a:rPr>
              <a:t> </a:t>
            </a:r>
            <a:r>
              <a:rPr sz="3000" i="1" spc="150" dirty="0">
                <a:latin typeface="Times New Roman"/>
                <a:cs typeface="Times New Roman"/>
              </a:rPr>
              <a:t>G</a:t>
            </a:r>
            <a:r>
              <a:rPr sz="3000" spc="150" dirty="0">
                <a:latin typeface="Times New Roman"/>
                <a:cs typeface="Times New Roman"/>
              </a:rPr>
              <a:t>2</a:t>
            </a:r>
            <a:r>
              <a:rPr sz="3000" i="1" spc="150" dirty="0">
                <a:latin typeface="Times New Roman"/>
                <a:cs typeface="Times New Roman"/>
              </a:rPr>
              <a:t>G</a:t>
            </a:r>
            <a:r>
              <a:rPr sz="3000" spc="150" dirty="0">
                <a:latin typeface="Times New Roman"/>
                <a:cs typeface="Times New Roman"/>
              </a:rPr>
              <a:t>3</a:t>
            </a:r>
            <a:r>
              <a:rPr sz="3000" i="1" spc="150" dirty="0">
                <a:latin typeface="Times New Roman"/>
                <a:cs typeface="Times New Roman"/>
              </a:rPr>
              <a:t>H</a:t>
            </a:r>
            <a:r>
              <a:rPr sz="3000" spc="150" dirty="0">
                <a:latin typeface="Times New Roman"/>
                <a:cs typeface="Times New Roman"/>
              </a:rPr>
              <a:t>1</a:t>
            </a:r>
            <a:r>
              <a:rPr sz="3000" spc="-42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i="1" spc="6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Times New Roman"/>
                <a:cs typeface="Times New Roman"/>
              </a:rPr>
              <a:t>1</a:t>
            </a:r>
            <a:r>
              <a:rPr sz="3000" i="1" spc="6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Times New Roman"/>
                <a:cs typeface="Times New Roman"/>
              </a:rPr>
              <a:t>2</a:t>
            </a:r>
            <a:r>
              <a:rPr sz="3000" i="1" spc="65" dirty="0">
                <a:latin typeface="Times New Roman"/>
                <a:cs typeface="Times New Roman"/>
              </a:rPr>
              <a:t>H</a:t>
            </a:r>
            <a:r>
              <a:rPr sz="3000" i="1" spc="-320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2(G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215" dirty="0">
                <a:latin typeface="Times New Roman"/>
                <a:cs typeface="Times New Roman"/>
              </a:rPr>
              <a:t>3G</a:t>
            </a:r>
            <a:r>
              <a:rPr sz="3000" spc="-260" dirty="0">
                <a:latin typeface="Times New Roman"/>
                <a:cs typeface="Times New Roman"/>
              </a:rPr>
              <a:t> </a:t>
            </a:r>
            <a:r>
              <a:rPr sz="3000" spc="90" dirty="0">
                <a:latin typeface="Times New Roman"/>
                <a:cs typeface="Times New Roman"/>
              </a:rPr>
              <a:t>4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Symbol"/>
                <a:cs typeface="Symbol"/>
              </a:rPr>
              <a:t>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spc="125" dirty="0">
                <a:latin typeface="Times New Roman"/>
                <a:cs typeface="Times New Roman"/>
              </a:rPr>
              <a:t>G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000" spc="40" dirty="0">
                <a:latin typeface="Times New Roman"/>
                <a:cs typeface="Times New Roman"/>
              </a:rPr>
              <a:t>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161" y="25961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7554" y="26845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7554" y="26845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723" y="2834004"/>
            <a:ext cx="1677035" cy="134620"/>
          </a:xfrm>
          <a:custGeom>
            <a:avLst/>
            <a:gdLst/>
            <a:ahLst/>
            <a:cxnLst/>
            <a:rect l="l" t="t" r="r" b="b"/>
            <a:pathLst>
              <a:path w="1677035" h="134619">
                <a:moveTo>
                  <a:pt x="1651777" y="52578"/>
                </a:moveTo>
                <a:lnTo>
                  <a:pt x="1647736" y="52578"/>
                </a:lnTo>
                <a:lnTo>
                  <a:pt x="1647863" y="81534"/>
                </a:lnTo>
                <a:lnTo>
                  <a:pt x="1594161" y="81687"/>
                </a:lnTo>
                <a:lnTo>
                  <a:pt x="1546771" y="109474"/>
                </a:lnTo>
                <a:lnTo>
                  <a:pt x="1544485" y="118364"/>
                </a:lnTo>
                <a:lnTo>
                  <a:pt x="1548549" y="125222"/>
                </a:lnTo>
                <a:lnTo>
                  <a:pt x="1552613" y="132207"/>
                </a:lnTo>
                <a:lnTo>
                  <a:pt x="1561503" y="134493"/>
                </a:lnTo>
                <a:lnTo>
                  <a:pt x="1676565" y="66929"/>
                </a:lnTo>
                <a:lnTo>
                  <a:pt x="1651777" y="52578"/>
                </a:lnTo>
                <a:close/>
              </a:path>
              <a:path w="1677035" h="134619">
                <a:moveTo>
                  <a:pt x="1594304" y="52730"/>
                </a:moveTo>
                <a:lnTo>
                  <a:pt x="0" y="57277"/>
                </a:lnTo>
                <a:lnTo>
                  <a:pt x="76" y="86233"/>
                </a:lnTo>
                <a:lnTo>
                  <a:pt x="1594161" y="81687"/>
                </a:lnTo>
                <a:lnTo>
                  <a:pt x="1619052" y="67073"/>
                </a:lnTo>
                <a:lnTo>
                  <a:pt x="1594304" y="52730"/>
                </a:lnTo>
                <a:close/>
              </a:path>
              <a:path w="1677035" h="134619">
                <a:moveTo>
                  <a:pt x="1619052" y="67073"/>
                </a:moveTo>
                <a:lnTo>
                  <a:pt x="1594161" y="81687"/>
                </a:lnTo>
                <a:lnTo>
                  <a:pt x="1647863" y="81534"/>
                </a:lnTo>
                <a:lnTo>
                  <a:pt x="1647854" y="79502"/>
                </a:lnTo>
                <a:lnTo>
                  <a:pt x="1640497" y="79502"/>
                </a:lnTo>
                <a:lnTo>
                  <a:pt x="1619052" y="67073"/>
                </a:lnTo>
                <a:close/>
              </a:path>
              <a:path w="1677035" h="134619">
                <a:moveTo>
                  <a:pt x="1640497" y="54483"/>
                </a:moveTo>
                <a:lnTo>
                  <a:pt x="1619052" y="67073"/>
                </a:lnTo>
                <a:lnTo>
                  <a:pt x="1640497" y="79502"/>
                </a:lnTo>
                <a:lnTo>
                  <a:pt x="1640497" y="54483"/>
                </a:lnTo>
                <a:close/>
              </a:path>
              <a:path w="1677035" h="134619">
                <a:moveTo>
                  <a:pt x="1647744" y="54483"/>
                </a:moveTo>
                <a:lnTo>
                  <a:pt x="1640497" y="54483"/>
                </a:lnTo>
                <a:lnTo>
                  <a:pt x="1640497" y="79502"/>
                </a:lnTo>
                <a:lnTo>
                  <a:pt x="1647854" y="79502"/>
                </a:lnTo>
                <a:lnTo>
                  <a:pt x="1647744" y="54483"/>
                </a:lnTo>
                <a:close/>
              </a:path>
              <a:path w="1677035" h="134619">
                <a:moveTo>
                  <a:pt x="1647736" y="52578"/>
                </a:moveTo>
                <a:lnTo>
                  <a:pt x="1594304" y="52730"/>
                </a:lnTo>
                <a:lnTo>
                  <a:pt x="1619052" y="67073"/>
                </a:lnTo>
                <a:lnTo>
                  <a:pt x="1640497" y="54483"/>
                </a:lnTo>
                <a:lnTo>
                  <a:pt x="1647744" y="54483"/>
                </a:lnTo>
                <a:lnTo>
                  <a:pt x="1647736" y="52578"/>
                </a:lnTo>
                <a:close/>
              </a:path>
              <a:path w="1677035" h="134619">
                <a:moveTo>
                  <a:pt x="1561122" y="0"/>
                </a:moveTo>
                <a:lnTo>
                  <a:pt x="1552232" y="2412"/>
                </a:lnTo>
                <a:lnTo>
                  <a:pt x="1548295" y="9271"/>
                </a:lnTo>
                <a:lnTo>
                  <a:pt x="1544231" y="16256"/>
                </a:lnTo>
                <a:lnTo>
                  <a:pt x="1546644" y="25146"/>
                </a:lnTo>
                <a:lnTo>
                  <a:pt x="1594304" y="52730"/>
                </a:lnTo>
                <a:lnTo>
                  <a:pt x="1651777" y="52578"/>
                </a:lnTo>
                <a:lnTo>
                  <a:pt x="1567980" y="4064"/>
                </a:lnTo>
                <a:lnTo>
                  <a:pt x="1561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45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7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4161" y="41201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3361" y="2833751"/>
            <a:ext cx="2286635" cy="134620"/>
          </a:xfrm>
          <a:custGeom>
            <a:avLst/>
            <a:gdLst/>
            <a:ahLst/>
            <a:cxnLst/>
            <a:rect l="l" t="t" r="r" b="b"/>
            <a:pathLst>
              <a:path w="2286634" h="134619">
                <a:moveTo>
                  <a:pt x="2228723" y="67183"/>
                </a:moveTo>
                <a:lnTo>
                  <a:pt x="2163191" y="105410"/>
                </a:lnTo>
                <a:lnTo>
                  <a:pt x="2156206" y="109347"/>
                </a:lnTo>
                <a:lnTo>
                  <a:pt x="2153919" y="118237"/>
                </a:lnTo>
                <a:lnTo>
                  <a:pt x="2157984" y="125095"/>
                </a:lnTo>
                <a:lnTo>
                  <a:pt x="2162047" y="132079"/>
                </a:lnTo>
                <a:lnTo>
                  <a:pt x="2170811" y="134365"/>
                </a:lnTo>
                <a:lnTo>
                  <a:pt x="2261276" y="81661"/>
                </a:lnTo>
                <a:lnTo>
                  <a:pt x="2257297" y="81661"/>
                </a:lnTo>
                <a:lnTo>
                  <a:pt x="2257297" y="79628"/>
                </a:lnTo>
                <a:lnTo>
                  <a:pt x="2250059" y="79628"/>
                </a:lnTo>
                <a:lnTo>
                  <a:pt x="2228723" y="67183"/>
                </a:lnTo>
                <a:close/>
              </a:path>
              <a:path w="2286634" h="134619">
                <a:moveTo>
                  <a:pt x="22039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2203903" y="81661"/>
                </a:lnTo>
                <a:lnTo>
                  <a:pt x="2228723" y="67183"/>
                </a:lnTo>
                <a:lnTo>
                  <a:pt x="2203903" y="52704"/>
                </a:lnTo>
                <a:close/>
              </a:path>
              <a:path w="2286634" h="134619">
                <a:moveTo>
                  <a:pt x="2261278" y="52704"/>
                </a:moveTo>
                <a:lnTo>
                  <a:pt x="2257297" y="52704"/>
                </a:lnTo>
                <a:lnTo>
                  <a:pt x="2257297" y="81661"/>
                </a:lnTo>
                <a:lnTo>
                  <a:pt x="2261276" y="81661"/>
                </a:lnTo>
                <a:lnTo>
                  <a:pt x="2286127" y="67183"/>
                </a:lnTo>
                <a:lnTo>
                  <a:pt x="2261278" y="52704"/>
                </a:lnTo>
                <a:close/>
              </a:path>
              <a:path w="2286634" h="134619">
                <a:moveTo>
                  <a:pt x="2250059" y="54737"/>
                </a:moveTo>
                <a:lnTo>
                  <a:pt x="2228723" y="67183"/>
                </a:lnTo>
                <a:lnTo>
                  <a:pt x="2250059" y="79628"/>
                </a:lnTo>
                <a:lnTo>
                  <a:pt x="2250059" y="54737"/>
                </a:lnTo>
                <a:close/>
              </a:path>
              <a:path w="2286634" h="134619">
                <a:moveTo>
                  <a:pt x="2257297" y="54737"/>
                </a:moveTo>
                <a:lnTo>
                  <a:pt x="2250059" y="54737"/>
                </a:lnTo>
                <a:lnTo>
                  <a:pt x="2250059" y="79628"/>
                </a:lnTo>
                <a:lnTo>
                  <a:pt x="2257297" y="79628"/>
                </a:lnTo>
                <a:lnTo>
                  <a:pt x="2257297" y="54737"/>
                </a:lnTo>
                <a:close/>
              </a:path>
              <a:path w="2286634" h="134619">
                <a:moveTo>
                  <a:pt x="2170811" y="0"/>
                </a:moveTo>
                <a:lnTo>
                  <a:pt x="2162047" y="2286"/>
                </a:lnTo>
                <a:lnTo>
                  <a:pt x="2157984" y="9271"/>
                </a:lnTo>
                <a:lnTo>
                  <a:pt x="2153919" y="16128"/>
                </a:lnTo>
                <a:lnTo>
                  <a:pt x="2156206" y="25019"/>
                </a:lnTo>
                <a:lnTo>
                  <a:pt x="2163191" y="28956"/>
                </a:lnTo>
                <a:lnTo>
                  <a:pt x="2228723" y="67183"/>
                </a:lnTo>
                <a:lnTo>
                  <a:pt x="2250059" y="54737"/>
                </a:lnTo>
                <a:lnTo>
                  <a:pt x="2257297" y="54737"/>
                </a:lnTo>
                <a:lnTo>
                  <a:pt x="2257297" y="52704"/>
                </a:lnTo>
                <a:lnTo>
                  <a:pt x="2261278" y="52704"/>
                </a:lnTo>
                <a:lnTo>
                  <a:pt x="2170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761" y="2833751"/>
            <a:ext cx="686435" cy="134620"/>
          </a:xfrm>
          <a:custGeom>
            <a:avLst/>
            <a:gdLst/>
            <a:ahLst/>
            <a:cxnLst/>
            <a:rect l="l" t="t" r="r" b="b"/>
            <a:pathLst>
              <a:path w="686435" h="134619">
                <a:moveTo>
                  <a:pt x="628523" y="67183"/>
                </a:moveTo>
                <a:lnTo>
                  <a:pt x="562990" y="105410"/>
                </a:lnTo>
                <a:lnTo>
                  <a:pt x="556005" y="109347"/>
                </a:lnTo>
                <a:lnTo>
                  <a:pt x="553720" y="118237"/>
                </a:lnTo>
                <a:lnTo>
                  <a:pt x="557784" y="125095"/>
                </a:lnTo>
                <a:lnTo>
                  <a:pt x="561848" y="132079"/>
                </a:lnTo>
                <a:lnTo>
                  <a:pt x="570611" y="134365"/>
                </a:lnTo>
                <a:lnTo>
                  <a:pt x="661076" y="81661"/>
                </a:lnTo>
                <a:lnTo>
                  <a:pt x="657098" y="81661"/>
                </a:lnTo>
                <a:lnTo>
                  <a:pt x="657098" y="79628"/>
                </a:lnTo>
                <a:lnTo>
                  <a:pt x="649859" y="79628"/>
                </a:lnTo>
                <a:lnTo>
                  <a:pt x="628523" y="67183"/>
                </a:lnTo>
                <a:close/>
              </a:path>
              <a:path w="686435" h="134619">
                <a:moveTo>
                  <a:pt x="6037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03703" y="81661"/>
                </a:lnTo>
                <a:lnTo>
                  <a:pt x="628523" y="67183"/>
                </a:lnTo>
                <a:lnTo>
                  <a:pt x="603703" y="52704"/>
                </a:lnTo>
                <a:close/>
              </a:path>
              <a:path w="686435" h="134619">
                <a:moveTo>
                  <a:pt x="661078" y="52704"/>
                </a:moveTo>
                <a:lnTo>
                  <a:pt x="657098" y="52704"/>
                </a:lnTo>
                <a:lnTo>
                  <a:pt x="657098" y="81661"/>
                </a:lnTo>
                <a:lnTo>
                  <a:pt x="661076" y="81661"/>
                </a:lnTo>
                <a:lnTo>
                  <a:pt x="685926" y="67183"/>
                </a:lnTo>
                <a:lnTo>
                  <a:pt x="661078" y="52704"/>
                </a:lnTo>
                <a:close/>
              </a:path>
              <a:path w="686435" h="134619">
                <a:moveTo>
                  <a:pt x="649859" y="54737"/>
                </a:moveTo>
                <a:lnTo>
                  <a:pt x="628523" y="67183"/>
                </a:lnTo>
                <a:lnTo>
                  <a:pt x="649859" y="79628"/>
                </a:lnTo>
                <a:lnTo>
                  <a:pt x="649859" y="54737"/>
                </a:lnTo>
                <a:close/>
              </a:path>
              <a:path w="686435" h="134619">
                <a:moveTo>
                  <a:pt x="657098" y="54737"/>
                </a:moveTo>
                <a:lnTo>
                  <a:pt x="649859" y="54737"/>
                </a:lnTo>
                <a:lnTo>
                  <a:pt x="649859" y="79628"/>
                </a:lnTo>
                <a:lnTo>
                  <a:pt x="657098" y="79628"/>
                </a:lnTo>
                <a:lnTo>
                  <a:pt x="657098" y="54737"/>
                </a:lnTo>
                <a:close/>
              </a:path>
              <a:path w="686435" h="134619">
                <a:moveTo>
                  <a:pt x="570611" y="0"/>
                </a:moveTo>
                <a:lnTo>
                  <a:pt x="561848" y="2286"/>
                </a:lnTo>
                <a:lnTo>
                  <a:pt x="557784" y="9271"/>
                </a:lnTo>
                <a:lnTo>
                  <a:pt x="553720" y="16128"/>
                </a:lnTo>
                <a:lnTo>
                  <a:pt x="556005" y="25019"/>
                </a:lnTo>
                <a:lnTo>
                  <a:pt x="562990" y="28956"/>
                </a:lnTo>
                <a:lnTo>
                  <a:pt x="628523" y="67183"/>
                </a:lnTo>
                <a:lnTo>
                  <a:pt x="649859" y="54737"/>
                </a:lnTo>
                <a:lnTo>
                  <a:pt x="657098" y="54737"/>
                </a:lnTo>
                <a:lnTo>
                  <a:pt x="657098" y="52704"/>
                </a:lnTo>
                <a:lnTo>
                  <a:pt x="661078" y="52704"/>
                </a:lnTo>
                <a:lnTo>
                  <a:pt x="570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4161" y="2833751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19">
                <a:moveTo>
                  <a:pt x="552323" y="67183"/>
                </a:moveTo>
                <a:lnTo>
                  <a:pt x="486790" y="105410"/>
                </a:lnTo>
                <a:lnTo>
                  <a:pt x="479805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79"/>
                </a:lnTo>
                <a:lnTo>
                  <a:pt x="494411" y="134365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8"/>
                </a:lnTo>
                <a:lnTo>
                  <a:pt x="573659" y="79628"/>
                </a:lnTo>
                <a:lnTo>
                  <a:pt x="552323" y="67183"/>
                </a:lnTo>
                <a:close/>
              </a:path>
              <a:path w="610235" h="134619">
                <a:moveTo>
                  <a:pt x="5275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4"/>
                </a:lnTo>
                <a:close/>
              </a:path>
              <a:path w="610235" h="134619">
                <a:moveTo>
                  <a:pt x="584878" y="52704"/>
                </a:moveTo>
                <a:lnTo>
                  <a:pt x="580898" y="52704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6" y="67183"/>
                </a:lnTo>
                <a:lnTo>
                  <a:pt x="584878" y="52704"/>
                </a:lnTo>
                <a:close/>
              </a:path>
              <a:path w="610235" h="134619">
                <a:moveTo>
                  <a:pt x="573659" y="54737"/>
                </a:moveTo>
                <a:lnTo>
                  <a:pt x="552323" y="67183"/>
                </a:lnTo>
                <a:lnTo>
                  <a:pt x="573659" y="79628"/>
                </a:lnTo>
                <a:lnTo>
                  <a:pt x="573659" y="54737"/>
                </a:lnTo>
                <a:close/>
              </a:path>
              <a:path w="610235" h="134619">
                <a:moveTo>
                  <a:pt x="580898" y="54737"/>
                </a:moveTo>
                <a:lnTo>
                  <a:pt x="573659" y="54737"/>
                </a:lnTo>
                <a:lnTo>
                  <a:pt x="573659" y="79628"/>
                </a:lnTo>
                <a:lnTo>
                  <a:pt x="580898" y="79628"/>
                </a:lnTo>
                <a:lnTo>
                  <a:pt x="580898" y="54737"/>
                </a:lnTo>
                <a:close/>
              </a:path>
              <a:path w="610235" h="134619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8"/>
                </a:lnTo>
                <a:lnTo>
                  <a:pt x="479805" y="25019"/>
                </a:lnTo>
                <a:lnTo>
                  <a:pt x="486790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4"/>
                </a:lnTo>
                <a:lnTo>
                  <a:pt x="584878" y="52704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5778" y="2900933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16129" y="1391920"/>
                </a:moveTo>
                <a:lnTo>
                  <a:pt x="9271" y="1395983"/>
                </a:lnTo>
                <a:lnTo>
                  <a:pt x="2286" y="1400047"/>
                </a:lnTo>
                <a:lnTo>
                  <a:pt x="0" y="1408810"/>
                </a:lnTo>
                <a:lnTo>
                  <a:pt x="67183" y="1524127"/>
                </a:lnTo>
                <a:lnTo>
                  <a:pt x="83980" y="1495297"/>
                </a:lnTo>
                <a:lnTo>
                  <a:pt x="52705" y="1495297"/>
                </a:lnTo>
                <a:lnTo>
                  <a:pt x="52705" y="1441903"/>
                </a:lnTo>
                <a:lnTo>
                  <a:pt x="28956" y="1401190"/>
                </a:lnTo>
                <a:lnTo>
                  <a:pt x="25019" y="1394205"/>
                </a:lnTo>
                <a:lnTo>
                  <a:pt x="16129" y="1391920"/>
                </a:lnTo>
                <a:close/>
              </a:path>
              <a:path w="134620" h="1524635">
                <a:moveTo>
                  <a:pt x="52705" y="1441903"/>
                </a:moveTo>
                <a:lnTo>
                  <a:pt x="52705" y="1495297"/>
                </a:lnTo>
                <a:lnTo>
                  <a:pt x="81661" y="1495297"/>
                </a:lnTo>
                <a:lnTo>
                  <a:pt x="81661" y="1488058"/>
                </a:lnTo>
                <a:lnTo>
                  <a:pt x="54737" y="1488058"/>
                </a:lnTo>
                <a:lnTo>
                  <a:pt x="67183" y="1466722"/>
                </a:lnTo>
                <a:lnTo>
                  <a:pt x="52705" y="1441903"/>
                </a:lnTo>
                <a:close/>
              </a:path>
              <a:path w="134620" h="1524635">
                <a:moveTo>
                  <a:pt x="118237" y="1391920"/>
                </a:moveTo>
                <a:lnTo>
                  <a:pt x="109347" y="1394205"/>
                </a:lnTo>
                <a:lnTo>
                  <a:pt x="105410" y="1401190"/>
                </a:lnTo>
                <a:lnTo>
                  <a:pt x="81661" y="1441903"/>
                </a:lnTo>
                <a:lnTo>
                  <a:pt x="81661" y="1495297"/>
                </a:lnTo>
                <a:lnTo>
                  <a:pt x="83980" y="1495297"/>
                </a:lnTo>
                <a:lnTo>
                  <a:pt x="134366" y="1408810"/>
                </a:lnTo>
                <a:lnTo>
                  <a:pt x="132080" y="1400047"/>
                </a:lnTo>
                <a:lnTo>
                  <a:pt x="125095" y="1395983"/>
                </a:lnTo>
                <a:lnTo>
                  <a:pt x="118237" y="1391920"/>
                </a:lnTo>
                <a:close/>
              </a:path>
              <a:path w="134620" h="1524635">
                <a:moveTo>
                  <a:pt x="67183" y="1466722"/>
                </a:moveTo>
                <a:lnTo>
                  <a:pt x="54737" y="1488058"/>
                </a:lnTo>
                <a:lnTo>
                  <a:pt x="79629" y="1488058"/>
                </a:lnTo>
                <a:lnTo>
                  <a:pt x="67183" y="1466722"/>
                </a:lnTo>
                <a:close/>
              </a:path>
              <a:path w="134620" h="1524635">
                <a:moveTo>
                  <a:pt x="81661" y="1441903"/>
                </a:moveTo>
                <a:lnTo>
                  <a:pt x="67183" y="1466722"/>
                </a:lnTo>
                <a:lnTo>
                  <a:pt x="79629" y="1488058"/>
                </a:lnTo>
                <a:lnTo>
                  <a:pt x="81661" y="1488058"/>
                </a:lnTo>
                <a:lnTo>
                  <a:pt x="81661" y="1441903"/>
                </a:lnTo>
                <a:close/>
              </a:path>
              <a:path w="134620" h="1524635">
                <a:moveTo>
                  <a:pt x="81661" y="0"/>
                </a:moveTo>
                <a:lnTo>
                  <a:pt x="52705" y="0"/>
                </a:lnTo>
                <a:lnTo>
                  <a:pt x="52705" y="1441903"/>
                </a:lnTo>
                <a:lnTo>
                  <a:pt x="67183" y="1466722"/>
                </a:lnTo>
                <a:lnTo>
                  <a:pt x="81661" y="14419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4" y="4357751"/>
            <a:ext cx="1219835" cy="134620"/>
          </a:xfrm>
          <a:custGeom>
            <a:avLst/>
            <a:gdLst/>
            <a:ahLst/>
            <a:cxnLst/>
            <a:rect l="l" t="t" r="r" b="b"/>
            <a:pathLst>
              <a:path w="121983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4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8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121983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1219835" h="134620">
                <a:moveTo>
                  <a:pt x="1219326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1219326" y="81661"/>
                </a:lnTo>
                <a:lnTo>
                  <a:pt x="1219326" y="52705"/>
                </a:lnTo>
                <a:close/>
              </a:path>
              <a:path w="121983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121983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121983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6779" y="3205607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67182" y="57403"/>
                </a:moveTo>
                <a:lnTo>
                  <a:pt x="52704" y="82223"/>
                </a:lnTo>
                <a:lnTo>
                  <a:pt x="52704" y="1219326"/>
                </a:lnTo>
                <a:lnTo>
                  <a:pt x="81660" y="1219326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1219835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1219835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1219835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1219835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1219835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835" y="4357751"/>
            <a:ext cx="1600835" cy="134620"/>
          </a:xfrm>
          <a:custGeom>
            <a:avLst/>
            <a:gdLst/>
            <a:ahLst/>
            <a:cxnLst/>
            <a:rect l="l" t="t" r="r" b="b"/>
            <a:pathLst>
              <a:path w="160083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4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8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160083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1600835" h="134620">
                <a:moveTo>
                  <a:pt x="1600326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1600326" y="81661"/>
                </a:lnTo>
                <a:lnTo>
                  <a:pt x="1600326" y="52705"/>
                </a:lnTo>
                <a:close/>
              </a:path>
              <a:path w="160083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160083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160083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22194" y="30849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2474798"/>
            <a:ext cx="192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3600" baseline="1157" dirty="0">
                <a:latin typeface="Tahoma"/>
                <a:cs typeface="Tahoma"/>
              </a:rPr>
              <a:t>R(s)	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6609" y="2394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3361" y="2131829"/>
            <a:ext cx="5334635" cy="157480"/>
          </a:xfrm>
          <a:custGeom>
            <a:avLst/>
            <a:gdLst/>
            <a:ahLst/>
            <a:cxnLst/>
            <a:rect l="l" t="t" r="r" b="b"/>
            <a:pathLst>
              <a:path w="5334634" h="157480">
                <a:moveTo>
                  <a:pt x="5264531" y="78732"/>
                </a:moveTo>
                <a:lnTo>
                  <a:pt x="5185283" y="124960"/>
                </a:lnTo>
                <a:lnTo>
                  <a:pt x="5180077" y="129567"/>
                </a:lnTo>
                <a:lnTo>
                  <a:pt x="5177170" y="135628"/>
                </a:lnTo>
                <a:lnTo>
                  <a:pt x="5176764" y="142355"/>
                </a:lnTo>
                <a:lnTo>
                  <a:pt x="5179060" y="148963"/>
                </a:lnTo>
                <a:lnTo>
                  <a:pt x="5183647" y="154114"/>
                </a:lnTo>
                <a:lnTo>
                  <a:pt x="5189664" y="157027"/>
                </a:lnTo>
                <a:lnTo>
                  <a:pt x="5196347" y="157464"/>
                </a:lnTo>
                <a:lnTo>
                  <a:pt x="5202936" y="155186"/>
                </a:lnTo>
                <a:lnTo>
                  <a:pt x="5304053" y="96258"/>
                </a:lnTo>
                <a:lnTo>
                  <a:pt x="5299456" y="96258"/>
                </a:lnTo>
                <a:lnTo>
                  <a:pt x="5299456" y="93845"/>
                </a:lnTo>
                <a:lnTo>
                  <a:pt x="5290439" y="93845"/>
                </a:lnTo>
                <a:lnTo>
                  <a:pt x="5264531" y="78732"/>
                </a:lnTo>
                <a:close/>
              </a:path>
              <a:path w="5334634" h="157480">
                <a:moveTo>
                  <a:pt x="5234486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5234486" y="96258"/>
                </a:lnTo>
                <a:lnTo>
                  <a:pt x="5264531" y="78732"/>
                </a:lnTo>
                <a:lnTo>
                  <a:pt x="5234486" y="61206"/>
                </a:lnTo>
                <a:close/>
              </a:path>
              <a:path w="5334634" h="157480">
                <a:moveTo>
                  <a:pt x="5304053" y="61206"/>
                </a:moveTo>
                <a:lnTo>
                  <a:pt x="5299456" y="61206"/>
                </a:lnTo>
                <a:lnTo>
                  <a:pt x="5299456" y="96258"/>
                </a:lnTo>
                <a:lnTo>
                  <a:pt x="5304053" y="96258"/>
                </a:lnTo>
                <a:lnTo>
                  <a:pt x="5334127" y="78732"/>
                </a:lnTo>
                <a:lnTo>
                  <a:pt x="5304053" y="61206"/>
                </a:lnTo>
                <a:close/>
              </a:path>
              <a:path w="5334634" h="157480">
                <a:moveTo>
                  <a:pt x="5290439" y="63619"/>
                </a:moveTo>
                <a:lnTo>
                  <a:pt x="5264531" y="78732"/>
                </a:lnTo>
                <a:lnTo>
                  <a:pt x="5290439" y="93845"/>
                </a:lnTo>
                <a:lnTo>
                  <a:pt x="5290439" y="63619"/>
                </a:lnTo>
                <a:close/>
              </a:path>
              <a:path w="5334634" h="157480">
                <a:moveTo>
                  <a:pt x="5299456" y="63619"/>
                </a:moveTo>
                <a:lnTo>
                  <a:pt x="5290439" y="63619"/>
                </a:lnTo>
                <a:lnTo>
                  <a:pt x="5290439" y="93845"/>
                </a:lnTo>
                <a:lnTo>
                  <a:pt x="5299456" y="93845"/>
                </a:lnTo>
                <a:lnTo>
                  <a:pt x="5299456" y="63619"/>
                </a:lnTo>
                <a:close/>
              </a:path>
              <a:path w="5334634" h="157480">
                <a:moveTo>
                  <a:pt x="5196347" y="0"/>
                </a:moveTo>
                <a:lnTo>
                  <a:pt x="5189664" y="436"/>
                </a:lnTo>
                <a:lnTo>
                  <a:pt x="5183647" y="3349"/>
                </a:lnTo>
                <a:lnTo>
                  <a:pt x="5179060" y="8501"/>
                </a:lnTo>
                <a:lnTo>
                  <a:pt x="5176764" y="15109"/>
                </a:lnTo>
                <a:lnTo>
                  <a:pt x="5177170" y="21836"/>
                </a:lnTo>
                <a:lnTo>
                  <a:pt x="5180077" y="27896"/>
                </a:lnTo>
                <a:lnTo>
                  <a:pt x="5185283" y="32504"/>
                </a:lnTo>
                <a:lnTo>
                  <a:pt x="5264531" y="78732"/>
                </a:lnTo>
                <a:lnTo>
                  <a:pt x="5290439" y="63619"/>
                </a:lnTo>
                <a:lnTo>
                  <a:pt x="5299456" y="63619"/>
                </a:lnTo>
                <a:lnTo>
                  <a:pt x="5299456" y="61206"/>
                </a:lnTo>
                <a:lnTo>
                  <a:pt x="5304053" y="61206"/>
                </a:lnTo>
                <a:lnTo>
                  <a:pt x="5202936" y="2278"/>
                </a:lnTo>
                <a:lnTo>
                  <a:pt x="5196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809599"/>
            <a:ext cx="8379459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Forward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direction of flow of 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input 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  <a:p>
            <a:pPr marL="193040" algn="ctr">
              <a:lnSpc>
                <a:spcPts val="241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835" y="4875029"/>
            <a:ext cx="3963035" cy="157480"/>
          </a:xfrm>
          <a:custGeom>
            <a:avLst/>
            <a:gdLst/>
            <a:ahLst/>
            <a:cxnLst/>
            <a:rect l="l" t="t" r="r" b="b"/>
            <a:pathLst>
              <a:path w="3963034" h="157479">
                <a:moveTo>
                  <a:pt x="137779" y="0"/>
                </a:moveTo>
                <a:lnTo>
                  <a:pt x="131190" y="2278"/>
                </a:lnTo>
                <a:lnTo>
                  <a:pt x="0" y="78732"/>
                </a:lnTo>
                <a:lnTo>
                  <a:pt x="131190" y="155186"/>
                </a:lnTo>
                <a:lnTo>
                  <a:pt x="137779" y="157464"/>
                </a:lnTo>
                <a:lnTo>
                  <a:pt x="144462" y="157027"/>
                </a:lnTo>
                <a:lnTo>
                  <a:pt x="150479" y="154114"/>
                </a:lnTo>
                <a:lnTo>
                  <a:pt x="155066" y="148963"/>
                </a:lnTo>
                <a:lnTo>
                  <a:pt x="157362" y="142355"/>
                </a:lnTo>
                <a:lnTo>
                  <a:pt x="156956" y="135628"/>
                </a:lnTo>
                <a:lnTo>
                  <a:pt x="154049" y="129567"/>
                </a:lnTo>
                <a:lnTo>
                  <a:pt x="148844" y="124960"/>
                </a:lnTo>
                <a:lnTo>
                  <a:pt x="99640" y="96258"/>
                </a:lnTo>
                <a:lnTo>
                  <a:pt x="34797" y="96258"/>
                </a:lnTo>
                <a:lnTo>
                  <a:pt x="34797" y="61206"/>
                </a:lnTo>
                <a:lnTo>
                  <a:pt x="99640" y="61206"/>
                </a:lnTo>
                <a:lnTo>
                  <a:pt x="148844" y="32504"/>
                </a:lnTo>
                <a:lnTo>
                  <a:pt x="154049" y="27896"/>
                </a:lnTo>
                <a:lnTo>
                  <a:pt x="156956" y="21836"/>
                </a:lnTo>
                <a:lnTo>
                  <a:pt x="157362" y="15109"/>
                </a:lnTo>
                <a:lnTo>
                  <a:pt x="155066" y="8501"/>
                </a:lnTo>
                <a:lnTo>
                  <a:pt x="150479" y="3349"/>
                </a:lnTo>
                <a:lnTo>
                  <a:pt x="144462" y="436"/>
                </a:lnTo>
                <a:lnTo>
                  <a:pt x="137779" y="0"/>
                </a:lnTo>
                <a:close/>
              </a:path>
              <a:path w="3963034" h="157479">
                <a:moveTo>
                  <a:pt x="99640" y="61206"/>
                </a:moveTo>
                <a:lnTo>
                  <a:pt x="34797" y="61206"/>
                </a:lnTo>
                <a:lnTo>
                  <a:pt x="34797" y="96258"/>
                </a:lnTo>
                <a:lnTo>
                  <a:pt x="99640" y="96258"/>
                </a:lnTo>
                <a:lnTo>
                  <a:pt x="95504" y="93845"/>
                </a:lnTo>
                <a:lnTo>
                  <a:pt x="43687" y="93845"/>
                </a:lnTo>
                <a:lnTo>
                  <a:pt x="43687" y="63619"/>
                </a:lnTo>
                <a:lnTo>
                  <a:pt x="95503" y="63619"/>
                </a:lnTo>
                <a:lnTo>
                  <a:pt x="99640" y="61206"/>
                </a:lnTo>
                <a:close/>
              </a:path>
              <a:path w="3963034" h="157479">
                <a:moveTo>
                  <a:pt x="3962526" y="61206"/>
                </a:moveTo>
                <a:lnTo>
                  <a:pt x="99640" y="61206"/>
                </a:lnTo>
                <a:lnTo>
                  <a:pt x="69595" y="78732"/>
                </a:lnTo>
                <a:lnTo>
                  <a:pt x="99640" y="96258"/>
                </a:lnTo>
                <a:lnTo>
                  <a:pt x="3962526" y="96258"/>
                </a:lnTo>
                <a:lnTo>
                  <a:pt x="3962526" y="61206"/>
                </a:lnTo>
                <a:close/>
              </a:path>
              <a:path w="3963034" h="157479">
                <a:moveTo>
                  <a:pt x="43687" y="63619"/>
                </a:moveTo>
                <a:lnTo>
                  <a:pt x="43687" y="93845"/>
                </a:lnTo>
                <a:lnTo>
                  <a:pt x="69595" y="78732"/>
                </a:lnTo>
                <a:lnTo>
                  <a:pt x="43687" y="63619"/>
                </a:lnTo>
                <a:close/>
              </a:path>
              <a:path w="3963034" h="157479">
                <a:moveTo>
                  <a:pt x="69595" y="78732"/>
                </a:moveTo>
                <a:lnTo>
                  <a:pt x="43687" y="93845"/>
                </a:lnTo>
                <a:lnTo>
                  <a:pt x="95504" y="93845"/>
                </a:lnTo>
                <a:lnTo>
                  <a:pt x="69595" y="78732"/>
                </a:lnTo>
                <a:close/>
              </a:path>
              <a:path w="3963034" h="157479">
                <a:moveTo>
                  <a:pt x="95503" y="63619"/>
                </a:moveTo>
                <a:lnTo>
                  <a:pt x="43687" y="63619"/>
                </a:lnTo>
                <a:lnTo>
                  <a:pt x="69595" y="78732"/>
                </a:lnTo>
                <a:lnTo>
                  <a:pt x="95503" y="63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9740" y="5034952"/>
            <a:ext cx="8300084" cy="1341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599440" algn="ctr">
              <a:lnSpc>
                <a:spcPct val="100000"/>
              </a:lnSpc>
              <a:spcBef>
                <a:spcPts val="309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3360"/>
              </a:lnSpc>
              <a:spcBef>
                <a:spcPts val="660"/>
              </a:spcBef>
              <a:buClr>
                <a:srgbClr val="0000FF"/>
              </a:buClr>
              <a:buSzPct val="108928"/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Feedback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direction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flow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from 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91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4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7" y="87903"/>
                </a:lnTo>
                <a:lnTo>
                  <a:pt x="425577" y="85744"/>
                </a:lnTo>
                <a:lnTo>
                  <a:pt x="417448" y="85744"/>
                </a:lnTo>
                <a:lnTo>
                  <a:pt x="393718" y="71901"/>
                </a:lnTo>
                <a:close/>
              </a:path>
              <a:path w="457834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4" h="144145">
                <a:moveTo>
                  <a:pt x="429890" y="55899"/>
                </a:moveTo>
                <a:lnTo>
                  <a:pt x="425577" y="55899"/>
                </a:lnTo>
                <a:lnTo>
                  <a:pt x="425577" y="87903"/>
                </a:lnTo>
                <a:lnTo>
                  <a:pt x="429890" y="87903"/>
                </a:lnTo>
                <a:lnTo>
                  <a:pt x="457327" y="71901"/>
                </a:lnTo>
                <a:lnTo>
                  <a:pt x="429890" y="55899"/>
                </a:lnTo>
                <a:close/>
              </a:path>
              <a:path w="457834" h="144145">
                <a:moveTo>
                  <a:pt x="417448" y="58058"/>
                </a:moveTo>
                <a:lnTo>
                  <a:pt x="393718" y="71901"/>
                </a:lnTo>
                <a:lnTo>
                  <a:pt x="417448" y="85744"/>
                </a:lnTo>
                <a:lnTo>
                  <a:pt x="417448" y="58058"/>
                </a:lnTo>
                <a:close/>
              </a:path>
              <a:path w="457834" h="144145">
                <a:moveTo>
                  <a:pt x="425577" y="58058"/>
                </a:moveTo>
                <a:lnTo>
                  <a:pt x="417448" y="58058"/>
                </a:lnTo>
                <a:lnTo>
                  <a:pt x="417448" y="85744"/>
                </a:lnTo>
                <a:lnTo>
                  <a:pt x="425577" y="85744"/>
                </a:lnTo>
                <a:lnTo>
                  <a:pt x="425577" y="58058"/>
                </a:lnTo>
                <a:close/>
              </a:path>
              <a:path w="457834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8" y="58058"/>
                </a:lnTo>
                <a:lnTo>
                  <a:pt x="425577" y="58058"/>
                </a:lnTo>
                <a:lnTo>
                  <a:pt x="425577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9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6" y="141751"/>
                </a:lnTo>
                <a:lnTo>
                  <a:pt x="353690" y="87903"/>
                </a:lnTo>
                <a:lnTo>
                  <a:pt x="349377" y="87903"/>
                </a:lnTo>
                <a:lnTo>
                  <a:pt x="349377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4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4" h="144145">
                <a:moveTo>
                  <a:pt x="353690" y="55899"/>
                </a:moveTo>
                <a:lnTo>
                  <a:pt x="349377" y="55899"/>
                </a:lnTo>
                <a:lnTo>
                  <a:pt x="349377" y="87903"/>
                </a:lnTo>
                <a:lnTo>
                  <a:pt x="353690" y="87903"/>
                </a:lnTo>
                <a:lnTo>
                  <a:pt x="381127" y="71901"/>
                </a:lnTo>
                <a:lnTo>
                  <a:pt x="353690" y="55899"/>
                </a:lnTo>
                <a:close/>
              </a:path>
              <a:path w="381634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4" h="144145">
                <a:moveTo>
                  <a:pt x="349377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7" y="85744"/>
                </a:lnTo>
                <a:lnTo>
                  <a:pt x="349377" y="58058"/>
                </a:lnTo>
                <a:close/>
              </a:path>
              <a:path w="381634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7" y="58058"/>
                </a:lnTo>
                <a:lnTo>
                  <a:pt x="349377" y="55899"/>
                </a:lnTo>
                <a:lnTo>
                  <a:pt x="353690" y="55899"/>
                </a:lnTo>
                <a:lnTo>
                  <a:pt x="261366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634" y="4805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9912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991234" h="144145">
                <a:moveTo>
                  <a:pt x="990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990726" y="87903"/>
                </a:lnTo>
                <a:lnTo>
                  <a:pt x="990726" y="55899"/>
                </a:lnTo>
                <a:close/>
              </a:path>
              <a:path w="9912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9912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9912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42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4" h="144145">
                <a:moveTo>
                  <a:pt x="1066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6" y="87903"/>
                </a:lnTo>
                <a:lnTo>
                  <a:pt x="1066926" y="55899"/>
                </a:lnTo>
                <a:close/>
              </a:path>
              <a:path w="10674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94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7658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109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984870" y="2439161"/>
            <a:ext cx="460375" cy="614680"/>
          </a:xfrm>
          <a:custGeom>
            <a:avLst/>
            <a:gdLst/>
            <a:ahLst/>
            <a:cxnLst/>
            <a:rect l="l" t="t" r="r" b="b"/>
            <a:pathLst>
              <a:path w="460375" h="614680">
                <a:moveTo>
                  <a:pt x="460121" y="460628"/>
                </a:moveTo>
                <a:lnTo>
                  <a:pt x="392302" y="460628"/>
                </a:lnTo>
                <a:lnTo>
                  <a:pt x="440181" y="614172"/>
                </a:lnTo>
                <a:lnTo>
                  <a:pt x="460121" y="460628"/>
                </a:lnTo>
                <a:close/>
              </a:path>
              <a:path w="460375" h="614680">
                <a:moveTo>
                  <a:pt x="0" y="0"/>
                </a:moveTo>
                <a:lnTo>
                  <a:pt x="42575" y="2860"/>
                </a:lnTo>
                <a:lnTo>
                  <a:pt x="84158" y="11286"/>
                </a:lnTo>
                <a:lnTo>
                  <a:pt x="124530" y="25041"/>
                </a:lnTo>
                <a:lnTo>
                  <a:pt x="163473" y="43889"/>
                </a:lnTo>
                <a:lnTo>
                  <a:pt x="200768" y="67594"/>
                </a:lnTo>
                <a:lnTo>
                  <a:pt x="236197" y="95922"/>
                </a:lnTo>
                <a:lnTo>
                  <a:pt x="269541" y="128635"/>
                </a:lnTo>
                <a:lnTo>
                  <a:pt x="300581" y="165498"/>
                </a:lnTo>
                <a:lnTo>
                  <a:pt x="329100" y="206276"/>
                </a:lnTo>
                <a:lnTo>
                  <a:pt x="354877" y="250732"/>
                </a:lnTo>
                <a:lnTo>
                  <a:pt x="377696" y="298631"/>
                </a:lnTo>
                <a:lnTo>
                  <a:pt x="397337" y="349738"/>
                </a:lnTo>
                <a:lnTo>
                  <a:pt x="413582" y="403815"/>
                </a:lnTo>
                <a:lnTo>
                  <a:pt x="426211" y="460628"/>
                </a:lnTo>
                <a:lnTo>
                  <a:pt x="413583" y="403815"/>
                </a:lnTo>
                <a:lnTo>
                  <a:pt x="397344" y="349738"/>
                </a:lnTo>
                <a:lnTo>
                  <a:pt x="377710" y="298631"/>
                </a:lnTo>
                <a:lnTo>
                  <a:pt x="354900" y="250732"/>
                </a:lnTo>
                <a:lnTo>
                  <a:pt x="329131" y="206276"/>
                </a:lnTo>
                <a:lnTo>
                  <a:pt x="300621" y="165498"/>
                </a:lnTo>
                <a:lnTo>
                  <a:pt x="269589" y="128635"/>
                </a:lnTo>
                <a:lnTo>
                  <a:pt x="236251" y="95922"/>
                </a:lnTo>
                <a:lnTo>
                  <a:pt x="200825" y="67594"/>
                </a:lnTo>
                <a:lnTo>
                  <a:pt x="163529" y="43889"/>
                </a:lnTo>
                <a:lnTo>
                  <a:pt x="124581" y="25041"/>
                </a:lnTo>
                <a:lnTo>
                  <a:pt x="84198" y="11286"/>
                </a:lnTo>
                <a:lnTo>
                  <a:pt x="42598" y="286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44561" y="2439161"/>
            <a:ext cx="900430" cy="614680"/>
          </a:xfrm>
          <a:custGeom>
            <a:avLst/>
            <a:gdLst/>
            <a:ahLst/>
            <a:cxnLst/>
            <a:rect l="l" t="t" r="r" b="b"/>
            <a:pathLst>
              <a:path w="900429" h="614680">
                <a:moveTo>
                  <a:pt x="440309" y="0"/>
                </a:moveTo>
                <a:lnTo>
                  <a:pt x="400227" y="2509"/>
                </a:lnTo>
                <a:lnTo>
                  <a:pt x="361155" y="9894"/>
                </a:lnTo>
                <a:lnTo>
                  <a:pt x="323247" y="21937"/>
                </a:lnTo>
                <a:lnTo>
                  <a:pt x="286659" y="38421"/>
                </a:lnTo>
                <a:lnTo>
                  <a:pt x="251546" y="59131"/>
                </a:lnTo>
                <a:lnTo>
                  <a:pt x="218063" y="83848"/>
                </a:lnTo>
                <a:lnTo>
                  <a:pt x="186367" y="112356"/>
                </a:lnTo>
                <a:lnTo>
                  <a:pt x="156611" y="144439"/>
                </a:lnTo>
                <a:lnTo>
                  <a:pt x="128952" y="179879"/>
                </a:lnTo>
                <a:lnTo>
                  <a:pt x="103545" y="218460"/>
                </a:lnTo>
                <a:lnTo>
                  <a:pt x="80545" y="259966"/>
                </a:lnTo>
                <a:lnTo>
                  <a:pt x="60108" y="304179"/>
                </a:lnTo>
                <a:lnTo>
                  <a:pt x="42389" y="350882"/>
                </a:lnTo>
                <a:lnTo>
                  <a:pt x="27543" y="399859"/>
                </a:lnTo>
                <a:lnTo>
                  <a:pt x="15726" y="450894"/>
                </a:lnTo>
                <a:lnTo>
                  <a:pt x="7093" y="503768"/>
                </a:lnTo>
                <a:lnTo>
                  <a:pt x="1799" y="558266"/>
                </a:lnTo>
                <a:lnTo>
                  <a:pt x="0" y="614172"/>
                </a:lnTo>
                <a:lnTo>
                  <a:pt x="1799" y="558266"/>
                </a:lnTo>
                <a:lnTo>
                  <a:pt x="7093" y="503768"/>
                </a:lnTo>
                <a:lnTo>
                  <a:pt x="15726" y="450894"/>
                </a:lnTo>
                <a:lnTo>
                  <a:pt x="27543" y="399859"/>
                </a:lnTo>
                <a:lnTo>
                  <a:pt x="42389" y="350882"/>
                </a:lnTo>
                <a:lnTo>
                  <a:pt x="60108" y="304179"/>
                </a:lnTo>
                <a:lnTo>
                  <a:pt x="80545" y="259966"/>
                </a:lnTo>
                <a:lnTo>
                  <a:pt x="103545" y="218460"/>
                </a:lnTo>
                <a:lnTo>
                  <a:pt x="128952" y="179879"/>
                </a:lnTo>
                <a:lnTo>
                  <a:pt x="156611" y="144439"/>
                </a:lnTo>
                <a:lnTo>
                  <a:pt x="186367" y="112356"/>
                </a:lnTo>
                <a:lnTo>
                  <a:pt x="218063" y="83848"/>
                </a:lnTo>
                <a:lnTo>
                  <a:pt x="251546" y="59131"/>
                </a:lnTo>
                <a:lnTo>
                  <a:pt x="286659" y="38421"/>
                </a:lnTo>
                <a:lnTo>
                  <a:pt x="323247" y="21937"/>
                </a:lnTo>
                <a:lnTo>
                  <a:pt x="361155" y="9894"/>
                </a:lnTo>
                <a:lnTo>
                  <a:pt x="400227" y="2509"/>
                </a:lnTo>
                <a:lnTo>
                  <a:pt x="440309" y="0"/>
                </a:lnTo>
                <a:lnTo>
                  <a:pt x="482907" y="2860"/>
                </a:lnTo>
                <a:lnTo>
                  <a:pt x="524507" y="11286"/>
                </a:lnTo>
                <a:lnTo>
                  <a:pt x="564890" y="25041"/>
                </a:lnTo>
                <a:lnTo>
                  <a:pt x="603838" y="43889"/>
                </a:lnTo>
                <a:lnTo>
                  <a:pt x="641134" y="67594"/>
                </a:lnTo>
                <a:lnTo>
                  <a:pt x="676560" y="95922"/>
                </a:lnTo>
                <a:lnTo>
                  <a:pt x="709898" y="128635"/>
                </a:lnTo>
                <a:lnTo>
                  <a:pt x="740930" y="165498"/>
                </a:lnTo>
                <a:lnTo>
                  <a:pt x="769440" y="206276"/>
                </a:lnTo>
                <a:lnTo>
                  <a:pt x="795209" y="250732"/>
                </a:lnTo>
                <a:lnTo>
                  <a:pt x="818019" y="298631"/>
                </a:lnTo>
                <a:lnTo>
                  <a:pt x="837653" y="349738"/>
                </a:lnTo>
                <a:lnTo>
                  <a:pt x="853892" y="403815"/>
                </a:lnTo>
                <a:lnTo>
                  <a:pt x="866521" y="460628"/>
                </a:lnTo>
                <a:lnTo>
                  <a:pt x="900430" y="460628"/>
                </a:lnTo>
                <a:lnTo>
                  <a:pt x="880491" y="614172"/>
                </a:lnTo>
                <a:lnTo>
                  <a:pt x="832612" y="460628"/>
                </a:lnTo>
                <a:lnTo>
                  <a:pt x="866521" y="460628"/>
                </a:lnTo>
                <a:lnTo>
                  <a:pt x="853891" y="403815"/>
                </a:lnTo>
                <a:lnTo>
                  <a:pt x="837646" y="349738"/>
                </a:lnTo>
                <a:lnTo>
                  <a:pt x="818005" y="298631"/>
                </a:lnTo>
                <a:lnTo>
                  <a:pt x="795186" y="250732"/>
                </a:lnTo>
                <a:lnTo>
                  <a:pt x="769409" y="206276"/>
                </a:lnTo>
                <a:lnTo>
                  <a:pt x="740890" y="165498"/>
                </a:lnTo>
                <a:lnTo>
                  <a:pt x="709850" y="128635"/>
                </a:lnTo>
                <a:lnTo>
                  <a:pt x="676506" y="95922"/>
                </a:lnTo>
                <a:lnTo>
                  <a:pt x="641077" y="67594"/>
                </a:lnTo>
                <a:lnTo>
                  <a:pt x="603782" y="43889"/>
                </a:lnTo>
                <a:lnTo>
                  <a:pt x="564839" y="25041"/>
                </a:lnTo>
                <a:lnTo>
                  <a:pt x="524467" y="11286"/>
                </a:lnTo>
                <a:lnTo>
                  <a:pt x="482884" y="2860"/>
                </a:lnTo>
                <a:lnTo>
                  <a:pt x="44030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57831" y="1022350"/>
            <a:ext cx="450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 block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03592" y="3272028"/>
            <a:ext cx="144779" cy="14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696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395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72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20561" y="2302891"/>
            <a:ext cx="1485900" cy="120650"/>
          </a:xfrm>
          <a:custGeom>
            <a:avLst/>
            <a:gdLst/>
            <a:ahLst/>
            <a:cxnLst/>
            <a:rect l="l" t="t" r="r" b="b"/>
            <a:pathLst>
              <a:path w="14859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4859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485900" h="120650">
                <a:moveTo>
                  <a:pt x="1485899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485899" y="73025"/>
                </a:lnTo>
                <a:lnTo>
                  <a:pt x="1485899" y="47117"/>
                </a:lnTo>
                <a:close/>
              </a:path>
              <a:path w="14859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4859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4859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34561" y="2302891"/>
            <a:ext cx="1638300" cy="120650"/>
          </a:xfrm>
          <a:custGeom>
            <a:avLst/>
            <a:gdLst/>
            <a:ahLst/>
            <a:cxnLst/>
            <a:rect l="l" t="t" r="r" b="b"/>
            <a:pathLst>
              <a:path w="16383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6383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638300" h="120650">
                <a:moveTo>
                  <a:pt x="1638300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638300" y="73025"/>
                </a:lnTo>
                <a:lnTo>
                  <a:pt x="1638300" y="47117"/>
                </a:lnTo>
                <a:close/>
              </a:path>
              <a:path w="16383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6383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6383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74490" y="2362961"/>
            <a:ext cx="120650" cy="685800"/>
          </a:xfrm>
          <a:custGeom>
            <a:avLst/>
            <a:gdLst/>
            <a:ahLst/>
            <a:cxnLst/>
            <a:rect l="l" t="t" r="r" b="b"/>
            <a:pathLst>
              <a:path w="120650" h="685800">
                <a:moveTo>
                  <a:pt x="14350" y="567689"/>
                </a:moveTo>
                <a:lnTo>
                  <a:pt x="8255" y="571246"/>
                </a:lnTo>
                <a:lnTo>
                  <a:pt x="2032" y="574801"/>
                </a:lnTo>
                <a:lnTo>
                  <a:pt x="0" y="582802"/>
                </a:lnTo>
                <a:lnTo>
                  <a:pt x="60071" y="685800"/>
                </a:lnTo>
                <a:lnTo>
                  <a:pt x="75033" y="660146"/>
                </a:lnTo>
                <a:lnTo>
                  <a:pt x="47117" y="660146"/>
                </a:lnTo>
                <a:lnTo>
                  <a:pt x="47117" y="612303"/>
                </a:lnTo>
                <a:lnTo>
                  <a:pt x="25908" y="575945"/>
                </a:lnTo>
                <a:lnTo>
                  <a:pt x="22351" y="569722"/>
                </a:lnTo>
                <a:lnTo>
                  <a:pt x="14350" y="567689"/>
                </a:lnTo>
                <a:close/>
              </a:path>
              <a:path w="120650" h="685800">
                <a:moveTo>
                  <a:pt x="47117" y="612303"/>
                </a:moveTo>
                <a:lnTo>
                  <a:pt x="47117" y="660146"/>
                </a:lnTo>
                <a:lnTo>
                  <a:pt x="73025" y="660146"/>
                </a:lnTo>
                <a:lnTo>
                  <a:pt x="73025" y="653668"/>
                </a:lnTo>
                <a:lnTo>
                  <a:pt x="48895" y="653668"/>
                </a:lnTo>
                <a:lnTo>
                  <a:pt x="60071" y="634510"/>
                </a:lnTo>
                <a:lnTo>
                  <a:pt x="47117" y="612303"/>
                </a:lnTo>
                <a:close/>
              </a:path>
              <a:path w="120650" h="685800">
                <a:moveTo>
                  <a:pt x="105791" y="567689"/>
                </a:moveTo>
                <a:lnTo>
                  <a:pt x="97789" y="569722"/>
                </a:lnTo>
                <a:lnTo>
                  <a:pt x="94234" y="575945"/>
                </a:lnTo>
                <a:lnTo>
                  <a:pt x="73025" y="612303"/>
                </a:lnTo>
                <a:lnTo>
                  <a:pt x="73025" y="660146"/>
                </a:lnTo>
                <a:lnTo>
                  <a:pt x="75033" y="660146"/>
                </a:lnTo>
                <a:lnTo>
                  <a:pt x="120142" y="582802"/>
                </a:lnTo>
                <a:lnTo>
                  <a:pt x="118110" y="574801"/>
                </a:lnTo>
                <a:lnTo>
                  <a:pt x="111887" y="571246"/>
                </a:lnTo>
                <a:lnTo>
                  <a:pt x="105791" y="567689"/>
                </a:lnTo>
                <a:close/>
              </a:path>
              <a:path w="120650" h="685800">
                <a:moveTo>
                  <a:pt x="60071" y="634510"/>
                </a:moveTo>
                <a:lnTo>
                  <a:pt x="48895" y="653668"/>
                </a:lnTo>
                <a:lnTo>
                  <a:pt x="71247" y="653668"/>
                </a:lnTo>
                <a:lnTo>
                  <a:pt x="60071" y="634510"/>
                </a:lnTo>
                <a:close/>
              </a:path>
              <a:path w="120650" h="685800">
                <a:moveTo>
                  <a:pt x="73025" y="612303"/>
                </a:moveTo>
                <a:lnTo>
                  <a:pt x="60071" y="634510"/>
                </a:lnTo>
                <a:lnTo>
                  <a:pt x="71247" y="653668"/>
                </a:lnTo>
                <a:lnTo>
                  <a:pt x="73025" y="653668"/>
                </a:lnTo>
                <a:lnTo>
                  <a:pt x="73025" y="612303"/>
                </a:lnTo>
                <a:close/>
              </a:path>
              <a:path w="120650" h="685800">
                <a:moveTo>
                  <a:pt x="73025" y="0"/>
                </a:moveTo>
                <a:lnTo>
                  <a:pt x="47117" y="0"/>
                </a:lnTo>
                <a:lnTo>
                  <a:pt x="47117" y="612303"/>
                </a:lnTo>
                <a:lnTo>
                  <a:pt x="60071" y="634510"/>
                </a:lnTo>
                <a:lnTo>
                  <a:pt x="73025" y="6123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46264" y="2362961"/>
            <a:ext cx="120650" cy="990600"/>
          </a:xfrm>
          <a:custGeom>
            <a:avLst/>
            <a:gdLst/>
            <a:ahLst/>
            <a:cxnLst/>
            <a:rect l="l" t="t" r="r" b="b"/>
            <a:pathLst>
              <a:path w="120650" h="990600">
                <a:moveTo>
                  <a:pt x="60197" y="51289"/>
                </a:moveTo>
                <a:lnTo>
                  <a:pt x="47243" y="73496"/>
                </a:lnTo>
                <a:lnTo>
                  <a:pt x="47243" y="990600"/>
                </a:lnTo>
                <a:lnTo>
                  <a:pt x="73151" y="990600"/>
                </a:lnTo>
                <a:lnTo>
                  <a:pt x="73151" y="73496"/>
                </a:lnTo>
                <a:lnTo>
                  <a:pt x="60197" y="51289"/>
                </a:lnTo>
                <a:close/>
              </a:path>
              <a:path w="120650" h="990600">
                <a:moveTo>
                  <a:pt x="60197" y="0"/>
                </a:moveTo>
                <a:lnTo>
                  <a:pt x="3682" y="96900"/>
                </a:lnTo>
                <a:lnTo>
                  <a:pt x="0" y="102997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10"/>
                </a:lnTo>
                <a:lnTo>
                  <a:pt x="22478" y="116077"/>
                </a:lnTo>
                <a:lnTo>
                  <a:pt x="26034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7" y="0"/>
                </a:lnTo>
                <a:close/>
              </a:path>
              <a:path w="120650" h="990600">
                <a:moveTo>
                  <a:pt x="75160" y="25653"/>
                </a:moveTo>
                <a:lnTo>
                  <a:pt x="73151" y="25653"/>
                </a:lnTo>
                <a:lnTo>
                  <a:pt x="73151" y="73496"/>
                </a:lnTo>
                <a:lnTo>
                  <a:pt x="94360" y="109854"/>
                </a:lnTo>
                <a:lnTo>
                  <a:pt x="97916" y="116077"/>
                </a:lnTo>
                <a:lnTo>
                  <a:pt x="105917" y="118110"/>
                </a:lnTo>
                <a:lnTo>
                  <a:pt x="112013" y="114553"/>
                </a:lnTo>
                <a:lnTo>
                  <a:pt x="118236" y="110998"/>
                </a:lnTo>
                <a:lnTo>
                  <a:pt x="120268" y="102997"/>
                </a:lnTo>
                <a:lnTo>
                  <a:pt x="75160" y="25653"/>
                </a:lnTo>
                <a:close/>
              </a:path>
              <a:path w="120650" h="990600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7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990600">
                <a:moveTo>
                  <a:pt x="73151" y="32130"/>
                </a:moveTo>
                <a:lnTo>
                  <a:pt x="71374" y="32130"/>
                </a:lnTo>
                <a:lnTo>
                  <a:pt x="60197" y="51289"/>
                </a:lnTo>
                <a:lnTo>
                  <a:pt x="73151" y="73496"/>
                </a:lnTo>
                <a:lnTo>
                  <a:pt x="73151" y="32130"/>
                </a:lnTo>
                <a:close/>
              </a:path>
              <a:path w="120650" h="990600">
                <a:moveTo>
                  <a:pt x="71374" y="32130"/>
                </a:moveTo>
                <a:lnTo>
                  <a:pt x="49021" y="32130"/>
                </a:lnTo>
                <a:lnTo>
                  <a:pt x="60197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50" name="object 5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2933700"/>
            <a:ext cx="1905000" cy="952500"/>
          </a:xfrm>
          <a:custGeom>
            <a:avLst/>
            <a:gdLst/>
            <a:ahLst/>
            <a:cxnLst/>
            <a:rect l="l" t="t" r="r" b="b"/>
            <a:pathLst>
              <a:path w="1905000" h="952500">
                <a:moveTo>
                  <a:pt x="1746250" y="0"/>
                </a:moveTo>
                <a:lnTo>
                  <a:pt x="158750" y="0"/>
                </a:lnTo>
                <a:lnTo>
                  <a:pt x="108590" y="8097"/>
                </a:lnTo>
                <a:lnTo>
                  <a:pt x="65013" y="30642"/>
                </a:lnTo>
                <a:lnTo>
                  <a:pt x="30642" y="65013"/>
                </a:lnTo>
                <a:lnTo>
                  <a:pt x="8097" y="108590"/>
                </a:lnTo>
                <a:lnTo>
                  <a:pt x="0" y="158750"/>
                </a:lnTo>
                <a:lnTo>
                  <a:pt x="0" y="793750"/>
                </a:lnTo>
                <a:lnTo>
                  <a:pt x="8097" y="843909"/>
                </a:lnTo>
                <a:lnTo>
                  <a:pt x="30642" y="887486"/>
                </a:lnTo>
                <a:lnTo>
                  <a:pt x="65013" y="921857"/>
                </a:lnTo>
                <a:lnTo>
                  <a:pt x="108590" y="944402"/>
                </a:lnTo>
                <a:lnTo>
                  <a:pt x="158750" y="952500"/>
                </a:lnTo>
                <a:lnTo>
                  <a:pt x="1746250" y="952500"/>
                </a:lnTo>
                <a:lnTo>
                  <a:pt x="1796409" y="944402"/>
                </a:lnTo>
                <a:lnTo>
                  <a:pt x="1839986" y="921857"/>
                </a:lnTo>
                <a:lnTo>
                  <a:pt x="1874357" y="887486"/>
                </a:lnTo>
                <a:lnTo>
                  <a:pt x="1896902" y="843909"/>
                </a:lnTo>
                <a:lnTo>
                  <a:pt x="1905000" y="793750"/>
                </a:lnTo>
                <a:lnTo>
                  <a:pt x="1905000" y="158750"/>
                </a:lnTo>
                <a:lnTo>
                  <a:pt x="1896902" y="108590"/>
                </a:lnTo>
                <a:lnTo>
                  <a:pt x="1874357" y="65013"/>
                </a:lnTo>
                <a:lnTo>
                  <a:pt x="1839986" y="30642"/>
                </a:lnTo>
                <a:lnTo>
                  <a:pt x="1796409" y="8097"/>
                </a:lnTo>
                <a:lnTo>
                  <a:pt x="17462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2933700"/>
            <a:ext cx="1905000" cy="952500"/>
          </a:xfrm>
          <a:custGeom>
            <a:avLst/>
            <a:gdLst/>
            <a:ahLst/>
            <a:cxnLst/>
            <a:rect l="l" t="t" r="r" b="b"/>
            <a:pathLst>
              <a:path w="1905000" h="952500">
                <a:moveTo>
                  <a:pt x="0" y="158750"/>
                </a:moveTo>
                <a:lnTo>
                  <a:pt x="8097" y="108590"/>
                </a:lnTo>
                <a:lnTo>
                  <a:pt x="30642" y="65013"/>
                </a:lnTo>
                <a:lnTo>
                  <a:pt x="65013" y="30642"/>
                </a:lnTo>
                <a:lnTo>
                  <a:pt x="108590" y="8097"/>
                </a:lnTo>
                <a:lnTo>
                  <a:pt x="158750" y="0"/>
                </a:lnTo>
                <a:lnTo>
                  <a:pt x="1746250" y="0"/>
                </a:lnTo>
                <a:lnTo>
                  <a:pt x="1796409" y="8097"/>
                </a:lnTo>
                <a:lnTo>
                  <a:pt x="1839986" y="30642"/>
                </a:lnTo>
                <a:lnTo>
                  <a:pt x="1874357" y="65013"/>
                </a:lnTo>
                <a:lnTo>
                  <a:pt x="1896902" y="108590"/>
                </a:lnTo>
                <a:lnTo>
                  <a:pt x="1905000" y="158750"/>
                </a:lnTo>
                <a:lnTo>
                  <a:pt x="1905000" y="793750"/>
                </a:lnTo>
                <a:lnTo>
                  <a:pt x="1896902" y="843909"/>
                </a:lnTo>
                <a:lnTo>
                  <a:pt x="1874357" y="887486"/>
                </a:lnTo>
                <a:lnTo>
                  <a:pt x="1839986" y="921857"/>
                </a:lnTo>
                <a:lnTo>
                  <a:pt x="1796409" y="944402"/>
                </a:lnTo>
                <a:lnTo>
                  <a:pt x="1746250" y="952500"/>
                </a:lnTo>
                <a:lnTo>
                  <a:pt x="158750" y="952500"/>
                </a:lnTo>
                <a:lnTo>
                  <a:pt x="108590" y="944402"/>
                </a:lnTo>
                <a:lnTo>
                  <a:pt x="65013" y="921857"/>
                </a:lnTo>
                <a:lnTo>
                  <a:pt x="30642" y="887486"/>
                </a:lnTo>
                <a:lnTo>
                  <a:pt x="8097" y="843909"/>
                </a:lnTo>
                <a:lnTo>
                  <a:pt x="0" y="793750"/>
                </a:lnTo>
                <a:lnTo>
                  <a:pt x="0" y="158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1600" y="1905000"/>
            <a:ext cx="2324100" cy="952500"/>
          </a:xfrm>
          <a:custGeom>
            <a:avLst/>
            <a:gdLst/>
            <a:ahLst/>
            <a:cxnLst/>
            <a:rect l="l" t="t" r="r" b="b"/>
            <a:pathLst>
              <a:path w="2324100" h="952500">
                <a:moveTo>
                  <a:pt x="2165350" y="0"/>
                </a:moveTo>
                <a:lnTo>
                  <a:pt x="158750" y="0"/>
                </a:lnTo>
                <a:lnTo>
                  <a:pt x="108590" y="8097"/>
                </a:lnTo>
                <a:lnTo>
                  <a:pt x="65013" y="30642"/>
                </a:lnTo>
                <a:lnTo>
                  <a:pt x="30642" y="65013"/>
                </a:lnTo>
                <a:lnTo>
                  <a:pt x="8097" y="108590"/>
                </a:lnTo>
                <a:lnTo>
                  <a:pt x="0" y="158750"/>
                </a:lnTo>
                <a:lnTo>
                  <a:pt x="0" y="793750"/>
                </a:lnTo>
                <a:lnTo>
                  <a:pt x="8097" y="843909"/>
                </a:lnTo>
                <a:lnTo>
                  <a:pt x="30642" y="887486"/>
                </a:lnTo>
                <a:lnTo>
                  <a:pt x="65013" y="921857"/>
                </a:lnTo>
                <a:lnTo>
                  <a:pt x="108590" y="944402"/>
                </a:lnTo>
                <a:lnTo>
                  <a:pt x="158750" y="952500"/>
                </a:lnTo>
                <a:lnTo>
                  <a:pt x="2165350" y="952500"/>
                </a:lnTo>
                <a:lnTo>
                  <a:pt x="2215509" y="944402"/>
                </a:lnTo>
                <a:lnTo>
                  <a:pt x="2259086" y="921857"/>
                </a:lnTo>
                <a:lnTo>
                  <a:pt x="2293457" y="887486"/>
                </a:lnTo>
                <a:lnTo>
                  <a:pt x="2316002" y="843909"/>
                </a:lnTo>
                <a:lnTo>
                  <a:pt x="2324100" y="793750"/>
                </a:lnTo>
                <a:lnTo>
                  <a:pt x="2324100" y="158750"/>
                </a:lnTo>
                <a:lnTo>
                  <a:pt x="2316002" y="108590"/>
                </a:lnTo>
                <a:lnTo>
                  <a:pt x="2293457" y="65013"/>
                </a:lnTo>
                <a:lnTo>
                  <a:pt x="2259086" y="30642"/>
                </a:lnTo>
                <a:lnTo>
                  <a:pt x="2215509" y="8097"/>
                </a:lnTo>
                <a:lnTo>
                  <a:pt x="21653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1905000"/>
            <a:ext cx="2324100" cy="952500"/>
          </a:xfrm>
          <a:custGeom>
            <a:avLst/>
            <a:gdLst/>
            <a:ahLst/>
            <a:cxnLst/>
            <a:rect l="l" t="t" r="r" b="b"/>
            <a:pathLst>
              <a:path w="2324100" h="952500">
                <a:moveTo>
                  <a:pt x="0" y="158750"/>
                </a:moveTo>
                <a:lnTo>
                  <a:pt x="8097" y="108590"/>
                </a:lnTo>
                <a:lnTo>
                  <a:pt x="30642" y="65013"/>
                </a:lnTo>
                <a:lnTo>
                  <a:pt x="65013" y="30642"/>
                </a:lnTo>
                <a:lnTo>
                  <a:pt x="108590" y="8097"/>
                </a:lnTo>
                <a:lnTo>
                  <a:pt x="158750" y="0"/>
                </a:lnTo>
                <a:lnTo>
                  <a:pt x="2165350" y="0"/>
                </a:lnTo>
                <a:lnTo>
                  <a:pt x="2215509" y="8097"/>
                </a:lnTo>
                <a:lnTo>
                  <a:pt x="2259086" y="30642"/>
                </a:lnTo>
                <a:lnTo>
                  <a:pt x="2293457" y="65013"/>
                </a:lnTo>
                <a:lnTo>
                  <a:pt x="2316002" y="108590"/>
                </a:lnTo>
                <a:lnTo>
                  <a:pt x="2324100" y="158750"/>
                </a:lnTo>
                <a:lnTo>
                  <a:pt x="2324100" y="793750"/>
                </a:lnTo>
                <a:lnTo>
                  <a:pt x="2316002" y="843909"/>
                </a:lnTo>
                <a:lnTo>
                  <a:pt x="2293457" y="887486"/>
                </a:lnTo>
                <a:lnTo>
                  <a:pt x="2259086" y="921857"/>
                </a:lnTo>
                <a:lnTo>
                  <a:pt x="2215509" y="944402"/>
                </a:lnTo>
                <a:lnTo>
                  <a:pt x="2165350" y="952500"/>
                </a:lnTo>
                <a:lnTo>
                  <a:pt x="158750" y="952500"/>
                </a:lnTo>
                <a:lnTo>
                  <a:pt x="108590" y="944402"/>
                </a:lnTo>
                <a:lnTo>
                  <a:pt x="65013" y="921857"/>
                </a:lnTo>
                <a:lnTo>
                  <a:pt x="30642" y="887486"/>
                </a:lnTo>
                <a:lnTo>
                  <a:pt x="8097" y="843909"/>
                </a:lnTo>
                <a:lnTo>
                  <a:pt x="0" y="793750"/>
                </a:lnTo>
                <a:lnTo>
                  <a:pt x="0" y="158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91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4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7" y="87903"/>
                </a:lnTo>
                <a:lnTo>
                  <a:pt x="425577" y="85744"/>
                </a:lnTo>
                <a:lnTo>
                  <a:pt x="417448" y="85744"/>
                </a:lnTo>
                <a:lnTo>
                  <a:pt x="393718" y="71901"/>
                </a:lnTo>
                <a:close/>
              </a:path>
              <a:path w="457834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4" h="144145">
                <a:moveTo>
                  <a:pt x="429890" y="55899"/>
                </a:moveTo>
                <a:lnTo>
                  <a:pt x="425577" y="55899"/>
                </a:lnTo>
                <a:lnTo>
                  <a:pt x="425577" y="87903"/>
                </a:lnTo>
                <a:lnTo>
                  <a:pt x="429890" y="87903"/>
                </a:lnTo>
                <a:lnTo>
                  <a:pt x="457327" y="71901"/>
                </a:lnTo>
                <a:lnTo>
                  <a:pt x="429890" y="55899"/>
                </a:lnTo>
                <a:close/>
              </a:path>
              <a:path w="457834" h="144145">
                <a:moveTo>
                  <a:pt x="417448" y="58058"/>
                </a:moveTo>
                <a:lnTo>
                  <a:pt x="393718" y="71901"/>
                </a:lnTo>
                <a:lnTo>
                  <a:pt x="417448" y="85744"/>
                </a:lnTo>
                <a:lnTo>
                  <a:pt x="417448" y="58058"/>
                </a:lnTo>
                <a:close/>
              </a:path>
              <a:path w="457834" h="144145">
                <a:moveTo>
                  <a:pt x="425577" y="58058"/>
                </a:moveTo>
                <a:lnTo>
                  <a:pt x="417448" y="58058"/>
                </a:lnTo>
                <a:lnTo>
                  <a:pt x="417448" y="85744"/>
                </a:lnTo>
                <a:lnTo>
                  <a:pt x="425577" y="85744"/>
                </a:lnTo>
                <a:lnTo>
                  <a:pt x="425577" y="58058"/>
                </a:lnTo>
                <a:close/>
              </a:path>
              <a:path w="457834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8" y="58058"/>
                </a:lnTo>
                <a:lnTo>
                  <a:pt x="425577" y="58058"/>
                </a:lnTo>
                <a:lnTo>
                  <a:pt x="425577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961" y="3281660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317518" y="71901"/>
                </a:moveTo>
                <a:lnTo>
                  <a:pt x="245237" y="114065"/>
                </a:lnTo>
                <a:lnTo>
                  <a:pt x="240504" y="118282"/>
                </a:lnTo>
                <a:lnTo>
                  <a:pt x="237855" y="123797"/>
                </a:lnTo>
                <a:lnTo>
                  <a:pt x="237468" y="129907"/>
                </a:lnTo>
                <a:lnTo>
                  <a:pt x="239522" y="135909"/>
                </a:lnTo>
                <a:lnTo>
                  <a:pt x="243738" y="140715"/>
                </a:lnTo>
                <a:lnTo>
                  <a:pt x="249253" y="143402"/>
                </a:lnTo>
                <a:lnTo>
                  <a:pt x="255363" y="143803"/>
                </a:lnTo>
                <a:lnTo>
                  <a:pt x="261366" y="141751"/>
                </a:lnTo>
                <a:lnTo>
                  <a:pt x="353690" y="87903"/>
                </a:lnTo>
                <a:lnTo>
                  <a:pt x="349377" y="87903"/>
                </a:lnTo>
                <a:lnTo>
                  <a:pt x="349377" y="85744"/>
                </a:lnTo>
                <a:lnTo>
                  <a:pt x="341249" y="85744"/>
                </a:lnTo>
                <a:lnTo>
                  <a:pt x="317518" y="71901"/>
                </a:lnTo>
                <a:close/>
              </a:path>
              <a:path w="381634" h="144145">
                <a:moveTo>
                  <a:pt x="290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90086" y="87903"/>
                </a:lnTo>
                <a:lnTo>
                  <a:pt x="317518" y="71901"/>
                </a:lnTo>
                <a:lnTo>
                  <a:pt x="290086" y="55899"/>
                </a:lnTo>
                <a:close/>
              </a:path>
              <a:path w="381634" h="144145">
                <a:moveTo>
                  <a:pt x="353690" y="55899"/>
                </a:moveTo>
                <a:lnTo>
                  <a:pt x="349377" y="55899"/>
                </a:lnTo>
                <a:lnTo>
                  <a:pt x="349377" y="87903"/>
                </a:lnTo>
                <a:lnTo>
                  <a:pt x="353690" y="87903"/>
                </a:lnTo>
                <a:lnTo>
                  <a:pt x="381127" y="71901"/>
                </a:lnTo>
                <a:lnTo>
                  <a:pt x="353690" y="55899"/>
                </a:lnTo>
                <a:close/>
              </a:path>
              <a:path w="381634" h="144145">
                <a:moveTo>
                  <a:pt x="341249" y="58058"/>
                </a:moveTo>
                <a:lnTo>
                  <a:pt x="317518" y="71901"/>
                </a:lnTo>
                <a:lnTo>
                  <a:pt x="341249" y="85744"/>
                </a:lnTo>
                <a:lnTo>
                  <a:pt x="341249" y="58058"/>
                </a:lnTo>
                <a:close/>
              </a:path>
              <a:path w="381634" h="144145">
                <a:moveTo>
                  <a:pt x="349377" y="58058"/>
                </a:moveTo>
                <a:lnTo>
                  <a:pt x="341249" y="58058"/>
                </a:lnTo>
                <a:lnTo>
                  <a:pt x="341249" y="85744"/>
                </a:lnTo>
                <a:lnTo>
                  <a:pt x="349377" y="85744"/>
                </a:lnTo>
                <a:lnTo>
                  <a:pt x="349377" y="58058"/>
                </a:lnTo>
                <a:close/>
              </a:path>
              <a:path w="381634" h="144145">
                <a:moveTo>
                  <a:pt x="255363" y="0"/>
                </a:moveTo>
                <a:lnTo>
                  <a:pt x="249253" y="400"/>
                </a:lnTo>
                <a:lnTo>
                  <a:pt x="243738" y="3087"/>
                </a:lnTo>
                <a:lnTo>
                  <a:pt x="239522" y="7893"/>
                </a:lnTo>
                <a:lnTo>
                  <a:pt x="237468" y="13896"/>
                </a:lnTo>
                <a:lnTo>
                  <a:pt x="237855" y="20006"/>
                </a:lnTo>
                <a:lnTo>
                  <a:pt x="240504" y="25521"/>
                </a:lnTo>
                <a:lnTo>
                  <a:pt x="245237" y="29737"/>
                </a:lnTo>
                <a:lnTo>
                  <a:pt x="317518" y="71901"/>
                </a:lnTo>
                <a:lnTo>
                  <a:pt x="341249" y="58058"/>
                </a:lnTo>
                <a:lnTo>
                  <a:pt x="349377" y="58058"/>
                </a:lnTo>
                <a:lnTo>
                  <a:pt x="349377" y="55899"/>
                </a:lnTo>
                <a:lnTo>
                  <a:pt x="353690" y="55899"/>
                </a:lnTo>
                <a:lnTo>
                  <a:pt x="261366" y="2051"/>
                </a:lnTo>
                <a:lnTo>
                  <a:pt x="255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634" y="4805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9912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991234" h="144145">
                <a:moveTo>
                  <a:pt x="990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990726" y="87903"/>
                </a:lnTo>
                <a:lnTo>
                  <a:pt x="990726" y="55899"/>
                </a:lnTo>
                <a:close/>
              </a:path>
              <a:path w="9912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9912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9912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42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4" h="144145">
                <a:moveTo>
                  <a:pt x="1066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6" y="87903"/>
                </a:lnTo>
                <a:lnTo>
                  <a:pt x="1066926" y="55899"/>
                </a:lnTo>
                <a:close/>
              </a:path>
              <a:path w="10674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065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450" y="87903"/>
                </a:lnTo>
                <a:lnTo>
                  <a:pt x="806458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450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68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458" y="85744"/>
                </a:lnTo>
                <a:lnTo>
                  <a:pt x="806568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68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94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7658" y="261797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06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09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8340" y="9461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62429" y="946150"/>
            <a:ext cx="207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546592" y="3272028"/>
            <a:ext cx="144779" cy="14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96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395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72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39761" y="2302891"/>
            <a:ext cx="1371600" cy="120650"/>
          </a:xfrm>
          <a:custGeom>
            <a:avLst/>
            <a:gdLst/>
            <a:ahLst/>
            <a:cxnLst/>
            <a:rect l="l" t="t" r="r" b="b"/>
            <a:pathLst>
              <a:path w="13716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4" y="111887"/>
                </a:lnTo>
                <a:lnTo>
                  <a:pt x="118110" y="105791"/>
                </a:lnTo>
                <a:lnTo>
                  <a:pt x="116078" y="97789"/>
                </a:lnTo>
                <a:lnTo>
                  <a:pt x="109855" y="94234"/>
                </a:lnTo>
                <a:lnTo>
                  <a:pt x="73496" y="73025"/>
                </a:lnTo>
                <a:lnTo>
                  <a:pt x="25654" y="73025"/>
                </a:lnTo>
                <a:lnTo>
                  <a:pt x="25654" y="47117"/>
                </a:lnTo>
                <a:lnTo>
                  <a:pt x="73496" y="47117"/>
                </a:lnTo>
                <a:lnTo>
                  <a:pt x="109855" y="25908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371600" h="120650">
                <a:moveTo>
                  <a:pt x="73496" y="47117"/>
                </a:moveTo>
                <a:lnTo>
                  <a:pt x="25654" y="47117"/>
                </a:lnTo>
                <a:lnTo>
                  <a:pt x="25654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1" y="71247"/>
                </a:lnTo>
                <a:lnTo>
                  <a:pt x="32131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371600" h="120650">
                <a:moveTo>
                  <a:pt x="1371600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371600" y="73025"/>
                </a:lnTo>
                <a:lnTo>
                  <a:pt x="1371600" y="47117"/>
                </a:lnTo>
                <a:close/>
              </a:path>
              <a:path w="1371600" h="120650">
                <a:moveTo>
                  <a:pt x="32131" y="48895"/>
                </a:moveTo>
                <a:lnTo>
                  <a:pt x="32131" y="71247"/>
                </a:lnTo>
                <a:lnTo>
                  <a:pt x="51289" y="60071"/>
                </a:lnTo>
                <a:lnTo>
                  <a:pt x="32131" y="48895"/>
                </a:lnTo>
                <a:close/>
              </a:path>
              <a:path w="1371600" h="120650">
                <a:moveTo>
                  <a:pt x="51289" y="60071"/>
                </a:moveTo>
                <a:lnTo>
                  <a:pt x="32131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371600" h="120650">
                <a:moveTo>
                  <a:pt x="70448" y="48895"/>
                </a:moveTo>
                <a:lnTo>
                  <a:pt x="32131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4561" y="2302891"/>
            <a:ext cx="1638300" cy="120650"/>
          </a:xfrm>
          <a:custGeom>
            <a:avLst/>
            <a:gdLst/>
            <a:ahLst/>
            <a:cxnLst/>
            <a:rect l="l" t="t" r="r" b="b"/>
            <a:pathLst>
              <a:path w="16383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6383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638300" h="120650">
                <a:moveTo>
                  <a:pt x="1638300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638300" y="73025"/>
                </a:lnTo>
                <a:lnTo>
                  <a:pt x="1638300" y="47117"/>
                </a:lnTo>
                <a:close/>
              </a:path>
              <a:path w="16383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6383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6383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74490" y="2362961"/>
            <a:ext cx="120650" cy="685800"/>
          </a:xfrm>
          <a:custGeom>
            <a:avLst/>
            <a:gdLst/>
            <a:ahLst/>
            <a:cxnLst/>
            <a:rect l="l" t="t" r="r" b="b"/>
            <a:pathLst>
              <a:path w="120650" h="685800">
                <a:moveTo>
                  <a:pt x="14350" y="567689"/>
                </a:moveTo>
                <a:lnTo>
                  <a:pt x="8255" y="571246"/>
                </a:lnTo>
                <a:lnTo>
                  <a:pt x="2032" y="574801"/>
                </a:lnTo>
                <a:lnTo>
                  <a:pt x="0" y="582802"/>
                </a:lnTo>
                <a:lnTo>
                  <a:pt x="60071" y="685800"/>
                </a:lnTo>
                <a:lnTo>
                  <a:pt x="75033" y="660146"/>
                </a:lnTo>
                <a:lnTo>
                  <a:pt x="47117" y="660146"/>
                </a:lnTo>
                <a:lnTo>
                  <a:pt x="47117" y="612303"/>
                </a:lnTo>
                <a:lnTo>
                  <a:pt x="25908" y="575945"/>
                </a:lnTo>
                <a:lnTo>
                  <a:pt x="22351" y="569722"/>
                </a:lnTo>
                <a:lnTo>
                  <a:pt x="14350" y="567689"/>
                </a:lnTo>
                <a:close/>
              </a:path>
              <a:path w="120650" h="685800">
                <a:moveTo>
                  <a:pt x="47117" y="612303"/>
                </a:moveTo>
                <a:lnTo>
                  <a:pt x="47117" y="660146"/>
                </a:lnTo>
                <a:lnTo>
                  <a:pt x="73025" y="660146"/>
                </a:lnTo>
                <a:lnTo>
                  <a:pt x="73025" y="653668"/>
                </a:lnTo>
                <a:lnTo>
                  <a:pt x="48895" y="653668"/>
                </a:lnTo>
                <a:lnTo>
                  <a:pt x="60071" y="634510"/>
                </a:lnTo>
                <a:lnTo>
                  <a:pt x="47117" y="612303"/>
                </a:lnTo>
                <a:close/>
              </a:path>
              <a:path w="120650" h="685800">
                <a:moveTo>
                  <a:pt x="105791" y="567689"/>
                </a:moveTo>
                <a:lnTo>
                  <a:pt x="97789" y="569722"/>
                </a:lnTo>
                <a:lnTo>
                  <a:pt x="94234" y="575945"/>
                </a:lnTo>
                <a:lnTo>
                  <a:pt x="73025" y="612303"/>
                </a:lnTo>
                <a:lnTo>
                  <a:pt x="73025" y="660146"/>
                </a:lnTo>
                <a:lnTo>
                  <a:pt x="75033" y="660146"/>
                </a:lnTo>
                <a:lnTo>
                  <a:pt x="120142" y="582802"/>
                </a:lnTo>
                <a:lnTo>
                  <a:pt x="118110" y="574801"/>
                </a:lnTo>
                <a:lnTo>
                  <a:pt x="111887" y="571246"/>
                </a:lnTo>
                <a:lnTo>
                  <a:pt x="105791" y="567689"/>
                </a:lnTo>
                <a:close/>
              </a:path>
              <a:path w="120650" h="685800">
                <a:moveTo>
                  <a:pt x="60071" y="634510"/>
                </a:moveTo>
                <a:lnTo>
                  <a:pt x="48895" y="653668"/>
                </a:lnTo>
                <a:lnTo>
                  <a:pt x="71247" y="653668"/>
                </a:lnTo>
                <a:lnTo>
                  <a:pt x="60071" y="634510"/>
                </a:lnTo>
                <a:close/>
              </a:path>
              <a:path w="120650" h="685800">
                <a:moveTo>
                  <a:pt x="73025" y="612303"/>
                </a:moveTo>
                <a:lnTo>
                  <a:pt x="60071" y="634510"/>
                </a:lnTo>
                <a:lnTo>
                  <a:pt x="71247" y="653668"/>
                </a:lnTo>
                <a:lnTo>
                  <a:pt x="73025" y="653668"/>
                </a:lnTo>
                <a:lnTo>
                  <a:pt x="73025" y="612303"/>
                </a:lnTo>
                <a:close/>
              </a:path>
              <a:path w="120650" h="685800">
                <a:moveTo>
                  <a:pt x="73025" y="0"/>
                </a:moveTo>
                <a:lnTo>
                  <a:pt x="47117" y="0"/>
                </a:lnTo>
                <a:lnTo>
                  <a:pt x="47117" y="612303"/>
                </a:lnTo>
                <a:lnTo>
                  <a:pt x="60071" y="634510"/>
                </a:lnTo>
                <a:lnTo>
                  <a:pt x="73025" y="6123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51164" y="2362961"/>
            <a:ext cx="120650" cy="990600"/>
          </a:xfrm>
          <a:custGeom>
            <a:avLst/>
            <a:gdLst/>
            <a:ahLst/>
            <a:cxnLst/>
            <a:rect l="l" t="t" r="r" b="b"/>
            <a:pathLst>
              <a:path w="120650" h="990600">
                <a:moveTo>
                  <a:pt x="60197" y="51289"/>
                </a:moveTo>
                <a:lnTo>
                  <a:pt x="47243" y="73496"/>
                </a:lnTo>
                <a:lnTo>
                  <a:pt x="47243" y="990600"/>
                </a:lnTo>
                <a:lnTo>
                  <a:pt x="73151" y="990600"/>
                </a:lnTo>
                <a:lnTo>
                  <a:pt x="73151" y="73496"/>
                </a:lnTo>
                <a:lnTo>
                  <a:pt x="60197" y="51289"/>
                </a:lnTo>
                <a:close/>
              </a:path>
              <a:path w="120650" h="990600">
                <a:moveTo>
                  <a:pt x="60197" y="0"/>
                </a:moveTo>
                <a:lnTo>
                  <a:pt x="3682" y="96900"/>
                </a:lnTo>
                <a:lnTo>
                  <a:pt x="0" y="102997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10"/>
                </a:lnTo>
                <a:lnTo>
                  <a:pt x="22478" y="116077"/>
                </a:lnTo>
                <a:lnTo>
                  <a:pt x="26034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7" y="0"/>
                </a:lnTo>
                <a:close/>
              </a:path>
              <a:path w="120650" h="990600">
                <a:moveTo>
                  <a:pt x="75160" y="25653"/>
                </a:moveTo>
                <a:lnTo>
                  <a:pt x="73151" y="25653"/>
                </a:lnTo>
                <a:lnTo>
                  <a:pt x="73151" y="73496"/>
                </a:lnTo>
                <a:lnTo>
                  <a:pt x="94360" y="109854"/>
                </a:lnTo>
                <a:lnTo>
                  <a:pt x="97916" y="116077"/>
                </a:lnTo>
                <a:lnTo>
                  <a:pt x="105917" y="118110"/>
                </a:lnTo>
                <a:lnTo>
                  <a:pt x="112013" y="114553"/>
                </a:lnTo>
                <a:lnTo>
                  <a:pt x="118236" y="110998"/>
                </a:lnTo>
                <a:lnTo>
                  <a:pt x="120268" y="102997"/>
                </a:lnTo>
                <a:lnTo>
                  <a:pt x="75160" y="25653"/>
                </a:lnTo>
                <a:close/>
              </a:path>
              <a:path w="120650" h="990600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7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990600">
                <a:moveTo>
                  <a:pt x="73151" y="32130"/>
                </a:moveTo>
                <a:lnTo>
                  <a:pt x="71374" y="32130"/>
                </a:lnTo>
                <a:lnTo>
                  <a:pt x="60197" y="51289"/>
                </a:lnTo>
                <a:lnTo>
                  <a:pt x="73151" y="73496"/>
                </a:lnTo>
                <a:lnTo>
                  <a:pt x="73151" y="32130"/>
                </a:lnTo>
                <a:close/>
              </a:path>
              <a:path w="120650" h="990600">
                <a:moveTo>
                  <a:pt x="71374" y="32130"/>
                </a:moveTo>
                <a:lnTo>
                  <a:pt x="49021" y="32130"/>
                </a:lnTo>
                <a:lnTo>
                  <a:pt x="60197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630161" y="2058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1/G4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20434" y="22910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4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4" h="144144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4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10234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4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2705100"/>
            <a:ext cx="3276600" cy="2628900"/>
          </a:xfrm>
          <a:custGeom>
            <a:avLst/>
            <a:gdLst/>
            <a:ahLst/>
            <a:cxnLst/>
            <a:rect l="l" t="t" r="r" b="b"/>
            <a:pathLst>
              <a:path w="3276600" h="2628900">
                <a:moveTo>
                  <a:pt x="2838450" y="0"/>
                </a:moveTo>
                <a:lnTo>
                  <a:pt x="438150" y="0"/>
                </a:lnTo>
                <a:lnTo>
                  <a:pt x="390417" y="2571"/>
                </a:lnTo>
                <a:lnTo>
                  <a:pt x="344171" y="10108"/>
                </a:lnTo>
                <a:lnTo>
                  <a:pt x="299679" y="22341"/>
                </a:lnTo>
                <a:lnTo>
                  <a:pt x="257209" y="39005"/>
                </a:lnTo>
                <a:lnTo>
                  <a:pt x="217028" y="59831"/>
                </a:lnTo>
                <a:lnTo>
                  <a:pt x="179405" y="84551"/>
                </a:lnTo>
                <a:lnTo>
                  <a:pt x="144606" y="112899"/>
                </a:lnTo>
                <a:lnTo>
                  <a:pt x="112899" y="144606"/>
                </a:lnTo>
                <a:lnTo>
                  <a:pt x="84551" y="179405"/>
                </a:lnTo>
                <a:lnTo>
                  <a:pt x="59831" y="217028"/>
                </a:lnTo>
                <a:lnTo>
                  <a:pt x="39005" y="257209"/>
                </a:lnTo>
                <a:lnTo>
                  <a:pt x="22341" y="299679"/>
                </a:lnTo>
                <a:lnTo>
                  <a:pt x="10108" y="344171"/>
                </a:lnTo>
                <a:lnTo>
                  <a:pt x="2571" y="390417"/>
                </a:lnTo>
                <a:lnTo>
                  <a:pt x="0" y="438150"/>
                </a:lnTo>
                <a:lnTo>
                  <a:pt x="0" y="2190750"/>
                </a:lnTo>
                <a:lnTo>
                  <a:pt x="2571" y="2238482"/>
                </a:lnTo>
                <a:lnTo>
                  <a:pt x="10108" y="2284728"/>
                </a:lnTo>
                <a:lnTo>
                  <a:pt x="22341" y="2329220"/>
                </a:lnTo>
                <a:lnTo>
                  <a:pt x="39005" y="2371690"/>
                </a:lnTo>
                <a:lnTo>
                  <a:pt x="59831" y="2411871"/>
                </a:lnTo>
                <a:lnTo>
                  <a:pt x="84551" y="2449494"/>
                </a:lnTo>
                <a:lnTo>
                  <a:pt x="112899" y="2484293"/>
                </a:lnTo>
                <a:lnTo>
                  <a:pt x="144606" y="2516000"/>
                </a:lnTo>
                <a:lnTo>
                  <a:pt x="179405" y="2544348"/>
                </a:lnTo>
                <a:lnTo>
                  <a:pt x="217028" y="2569068"/>
                </a:lnTo>
                <a:lnTo>
                  <a:pt x="257209" y="2589894"/>
                </a:lnTo>
                <a:lnTo>
                  <a:pt x="299679" y="2606558"/>
                </a:lnTo>
                <a:lnTo>
                  <a:pt x="344171" y="2618791"/>
                </a:lnTo>
                <a:lnTo>
                  <a:pt x="390417" y="2626328"/>
                </a:lnTo>
                <a:lnTo>
                  <a:pt x="438150" y="2628900"/>
                </a:lnTo>
                <a:lnTo>
                  <a:pt x="2838450" y="2628900"/>
                </a:lnTo>
                <a:lnTo>
                  <a:pt x="2886182" y="2626328"/>
                </a:lnTo>
                <a:lnTo>
                  <a:pt x="2932428" y="2618791"/>
                </a:lnTo>
                <a:lnTo>
                  <a:pt x="2976920" y="2606558"/>
                </a:lnTo>
                <a:lnTo>
                  <a:pt x="3019390" y="2589894"/>
                </a:lnTo>
                <a:lnTo>
                  <a:pt x="3059571" y="2569068"/>
                </a:lnTo>
                <a:lnTo>
                  <a:pt x="3097194" y="2544348"/>
                </a:lnTo>
                <a:lnTo>
                  <a:pt x="3131993" y="2516000"/>
                </a:lnTo>
                <a:lnTo>
                  <a:pt x="3163700" y="2484293"/>
                </a:lnTo>
                <a:lnTo>
                  <a:pt x="3192048" y="2449494"/>
                </a:lnTo>
                <a:lnTo>
                  <a:pt x="3216768" y="2411871"/>
                </a:lnTo>
                <a:lnTo>
                  <a:pt x="3237594" y="2371690"/>
                </a:lnTo>
                <a:lnTo>
                  <a:pt x="3254258" y="2329220"/>
                </a:lnTo>
                <a:lnTo>
                  <a:pt x="3266491" y="2284728"/>
                </a:lnTo>
                <a:lnTo>
                  <a:pt x="3274028" y="2238482"/>
                </a:lnTo>
                <a:lnTo>
                  <a:pt x="3276600" y="2190750"/>
                </a:lnTo>
                <a:lnTo>
                  <a:pt x="3276600" y="438150"/>
                </a:lnTo>
                <a:lnTo>
                  <a:pt x="3274028" y="390417"/>
                </a:lnTo>
                <a:lnTo>
                  <a:pt x="3266491" y="344171"/>
                </a:lnTo>
                <a:lnTo>
                  <a:pt x="3254258" y="299679"/>
                </a:lnTo>
                <a:lnTo>
                  <a:pt x="3237594" y="257209"/>
                </a:lnTo>
                <a:lnTo>
                  <a:pt x="3216768" y="217028"/>
                </a:lnTo>
                <a:lnTo>
                  <a:pt x="3192048" y="179405"/>
                </a:lnTo>
                <a:lnTo>
                  <a:pt x="3163700" y="144606"/>
                </a:lnTo>
                <a:lnTo>
                  <a:pt x="3131993" y="112899"/>
                </a:lnTo>
                <a:lnTo>
                  <a:pt x="3097194" y="84551"/>
                </a:lnTo>
                <a:lnTo>
                  <a:pt x="3059571" y="59831"/>
                </a:lnTo>
                <a:lnTo>
                  <a:pt x="3019390" y="39005"/>
                </a:lnTo>
                <a:lnTo>
                  <a:pt x="2976920" y="22341"/>
                </a:lnTo>
                <a:lnTo>
                  <a:pt x="2932428" y="10108"/>
                </a:lnTo>
                <a:lnTo>
                  <a:pt x="2886182" y="2571"/>
                </a:lnTo>
                <a:lnTo>
                  <a:pt x="28384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2705100"/>
            <a:ext cx="3276600" cy="2628900"/>
          </a:xfrm>
          <a:custGeom>
            <a:avLst/>
            <a:gdLst/>
            <a:ahLst/>
            <a:cxnLst/>
            <a:rect l="l" t="t" r="r" b="b"/>
            <a:pathLst>
              <a:path w="3276600" h="2628900">
                <a:moveTo>
                  <a:pt x="0" y="438150"/>
                </a:moveTo>
                <a:lnTo>
                  <a:pt x="2571" y="390417"/>
                </a:lnTo>
                <a:lnTo>
                  <a:pt x="10108" y="344171"/>
                </a:lnTo>
                <a:lnTo>
                  <a:pt x="22341" y="299679"/>
                </a:lnTo>
                <a:lnTo>
                  <a:pt x="39005" y="257209"/>
                </a:lnTo>
                <a:lnTo>
                  <a:pt x="59831" y="217028"/>
                </a:lnTo>
                <a:lnTo>
                  <a:pt x="84551" y="179405"/>
                </a:lnTo>
                <a:lnTo>
                  <a:pt x="112899" y="144606"/>
                </a:lnTo>
                <a:lnTo>
                  <a:pt x="144606" y="112899"/>
                </a:lnTo>
                <a:lnTo>
                  <a:pt x="179405" y="84551"/>
                </a:lnTo>
                <a:lnTo>
                  <a:pt x="217028" y="59831"/>
                </a:lnTo>
                <a:lnTo>
                  <a:pt x="257209" y="39005"/>
                </a:lnTo>
                <a:lnTo>
                  <a:pt x="299679" y="22341"/>
                </a:lnTo>
                <a:lnTo>
                  <a:pt x="344171" y="10108"/>
                </a:lnTo>
                <a:lnTo>
                  <a:pt x="390417" y="2571"/>
                </a:lnTo>
                <a:lnTo>
                  <a:pt x="438150" y="0"/>
                </a:lnTo>
                <a:lnTo>
                  <a:pt x="2838450" y="0"/>
                </a:lnTo>
                <a:lnTo>
                  <a:pt x="2886182" y="2571"/>
                </a:lnTo>
                <a:lnTo>
                  <a:pt x="2932428" y="10108"/>
                </a:lnTo>
                <a:lnTo>
                  <a:pt x="2976920" y="22341"/>
                </a:lnTo>
                <a:lnTo>
                  <a:pt x="3019390" y="39005"/>
                </a:lnTo>
                <a:lnTo>
                  <a:pt x="3059571" y="59831"/>
                </a:lnTo>
                <a:lnTo>
                  <a:pt x="3097194" y="84551"/>
                </a:lnTo>
                <a:lnTo>
                  <a:pt x="3131993" y="112899"/>
                </a:lnTo>
                <a:lnTo>
                  <a:pt x="3163700" y="144606"/>
                </a:lnTo>
                <a:lnTo>
                  <a:pt x="3192048" y="179405"/>
                </a:lnTo>
                <a:lnTo>
                  <a:pt x="3216768" y="217028"/>
                </a:lnTo>
                <a:lnTo>
                  <a:pt x="3237594" y="257209"/>
                </a:lnTo>
                <a:lnTo>
                  <a:pt x="3254258" y="299679"/>
                </a:lnTo>
                <a:lnTo>
                  <a:pt x="3266491" y="344171"/>
                </a:lnTo>
                <a:lnTo>
                  <a:pt x="3274028" y="390417"/>
                </a:lnTo>
                <a:lnTo>
                  <a:pt x="3276600" y="438150"/>
                </a:lnTo>
                <a:lnTo>
                  <a:pt x="3276600" y="2190750"/>
                </a:lnTo>
                <a:lnTo>
                  <a:pt x="3274028" y="2238482"/>
                </a:lnTo>
                <a:lnTo>
                  <a:pt x="3266491" y="2284728"/>
                </a:lnTo>
                <a:lnTo>
                  <a:pt x="3254258" y="2329220"/>
                </a:lnTo>
                <a:lnTo>
                  <a:pt x="3237594" y="2371690"/>
                </a:lnTo>
                <a:lnTo>
                  <a:pt x="3216768" y="2411871"/>
                </a:lnTo>
                <a:lnTo>
                  <a:pt x="3192048" y="2449494"/>
                </a:lnTo>
                <a:lnTo>
                  <a:pt x="3163700" y="2484293"/>
                </a:lnTo>
                <a:lnTo>
                  <a:pt x="3131993" y="2516000"/>
                </a:lnTo>
                <a:lnTo>
                  <a:pt x="3097194" y="2544348"/>
                </a:lnTo>
                <a:lnTo>
                  <a:pt x="3059571" y="2569068"/>
                </a:lnTo>
                <a:lnTo>
                  <a:pt x="3019390" y="2589894"/>
                </a:lnTo>
                <a:lnTo>
                  <a:pt x="2976920" y="2606558"/>
                </a:lnTo>
                <a:lnTo>
                  <a:pt x="2932428" y="2618791"/>
                </a:lnTo>
                <a:lnTo>
                  <a:pt x="2886182" y="2626328"/>
                </a:lnTo>
                <a:lnTo>
                  <a:pt x="2838450" y="2628900"/>
                </a:lnTo>
                <a:lnTo>
                  <a:pt x="438150" y="2628900"/>
                </a:lnTo>
                <a:lnTo>
                  <a:pt x="390417" y="2626328"/>
                </a:lnTo>
                <a:lnTo>
                  <a:pt x="344171" y="2618791"/>
                </a:lnTo>
                <a:lnTo>
                  <a:pt x="299679" y="2606558"/>
                </a:lnTo>
                <a:lnTo>
                  <a:pt x="257209" y="2589894"/>
                </a:lnTo>
                <a:lnTo>
                  <a:pt x="217028" y="2569068"/>
                </a:lnTo>
                <a:lnTo>
                  <a:pt x="179405" y="2544348"/>
                </a:lnTo>
                <a:lnTo>
                  <a:pt x="144606" y="2516000"/>
                </a:lnTo>
                <a:lnTo>
                  <a:pt x="112899" y="2484293"/>
                </a:lnTo>
                <a:lnTo>
                  <a:pt x="84551" y="2449494"/>
                </a:lnTo>
                <a:lnTo>
                  <a:pt x="59831" y="2411871"/>
                </a:lnTo>
                <a:lnTo>
                  <a:pt x="39005" y="2371690"/>
                </a:lnTo>
                <a:lnTo>
                  <a:pt x="22341" y="2329220"/>
                </a:lnTo>
                <a:lnTo>
                  <a:pt x="10108" y="2284728"/>
                </a:lnTo>
                <a:lnTo>
                  <a:pt x="2571" y="2238482"/>
                </a:lnTo>
                <a:lnTo>
                  <a:pt x="0" y="2190750"/>
                </a:lnTo>
                <a:lnTo>
                  <a:pt x="0" y="4381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93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2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2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91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4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7" y="87903"/>
                </a:lnTo>
                <a:lnTo>
                  <a:pt x="425577" y="85744"/>
                </a:lnTo>
                <a:lnTo>
                  <a:pt x="417448" y="85744"/>
                </a:lnTo>
                <a:lnTo>
                  <a:pt x="393718" y="71901"/>
                </a:lnTo>
                <a:close/>
              </a:path>
              <a:path w="457834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4" h="144145">
                <a:moveTo>
                  <a:pt x="429890" y="55899"/>
                </a:moveTo>
                <a:lnTo>
                  <a:pt x="425577" y="55899"/>
                </a:lnTo>
                <a:lnTo>
                  <a:pt x="425577" y="87903"/>
                </a:lnTo>
                <a:lnTo>
                  <a:pt x="429890" y="87903"/>
                </a:lnTo>
                <a:lnTo>
                  <a:pt x="457327" y="71901"/>
                </a:lnTo>
                <a:lnTo>
                  <a:pt x="429890" y="55899"/>
                </a:lnTo>
                <a:close/>
              </a:path>
              <a:path w="457834" h="144145">
                <a:moveTo>
                  <a:pt x="417448" y="58058"/>
                </a:moveTo>
                <a:lnTo>
                  <a:pt x="393718" y="71901"/>
                </a:lnTo>
                <a:lnTo>
                  <a:pt x="417448" y="85744"/>
                </a:lnTo>
                <a:lnTo>
                  <a:pt x="417448" y="58058"/>
                </a:lnTo>
                <a:close/>
              </a:path>
              <a:path w="457834" h="144145">
                <a:moveTo>
                  <a:pt x="425577" y="58058"/>
                </a:moveTo>
                <a:lnTo>
                  <a:pt x="417448" y="58058"/>
                </a:lnTo>
                <a:lnTo>
                  <a:pt x="417448" y="85744"/>
                </a:lnTo>
                <a:lnTo>
                  <a:pt x="425577" y="85744"/>
                </a:lnTo>
                <a:lnTo>
                  <a:pt x="425577" y="58058"/>
                </a:lnTo>
                <a:close/>
              </a:path>
              <a:path w="457834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8" y="58058"/>
                </a:lnTo>
                <a:lnTo>
                  <a:pt x="425577" y="58058"/>
                </a:lnTo>
                <a:lnTo>
                  <a:pt x="425577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634" y="4805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9912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991234" h="144145">
                <a:moveTo>
                  <a:pt x="990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990726" y="87903"/>
                </a:lnTo>
                <a:lnTo>
                  <a:pt x="990726" y="55899"/>
                </a:lnTo>
                <a:close/>
              </a:path>
              <a:path w="9912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9912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9912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42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4" h="144145">
                <a:moveTo>
                  <a:pt x="1066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6" y="87903"/>
                </a:lnTo>
                <a:lnTo>
                  <a:pt x="1066926" y="55899"/>
                </a:lnTo>
                <a:close/>
              </a:path>
              <a:path w="10674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30361" y="3281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4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6" y="141751"/>
                </a:lnTo>
                <a:lnTo>
                  <a:pt x="810890" y="87903"/>
                </a:lnTo>
                <a:lnTo>
                  <a:pt x="806577" y="87903"/>
                </a:lnTo>
                <a:lnTo>
                  <a:pt x="806577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4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4" h="144145">
                <a:moveTo>
                  <a:pt x="810890" y="55899"/>
                </a:moveTo>
                <a:lnTo>
                  <a:pt x="806577" y="55899"/>
                </a:lnTo>
                <a:lnTo>
                  <a:pt x="806577" y="87903"/>
                </a:lnTo>
                <a:lnTo>
                  <a:pt x="810890" y="87903"/>
                </a:lnTo>
                <a:lnTo>
                  <a:pt x="838327" y="71901"/>
                </a:lnTo>
                <a:lnTo>
                  <a:pt x="810890" y="55899"/>
                </a:lnTo>
                <a:close/>
              </a:path>
              <a:path w="838834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4" h="144145">
                <a:moveTo>
                  <a:pt x="806577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7" y="85744"/>
                </a:lnTo>
                <a:lnTo>
                  <a:pt x="806577" y="58058"/>
                </a:lnTo>
                <a:close/>
              </a:path>
              <a:path w="838834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7" y="58058"/>
                </a:lnTo>
                <a:lnTo>
                  <a:pt x="806577" y="55899"/>
                </a:lnTo>
                <a:lnTo>
                  <a:pt x="810890" y="55899"/>
                </a:lnTo>
                <a:lnTo>
                  <a:pt x="718566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94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7658" y="26229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06361" y="3048761"/>
            <a:ext cx="1524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G3G4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3339" y="3537584"/>
            <a:ext cx="11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17184" y="2922473"/>
            <a:ext cx="22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2429" y="1098550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546592" y="3272028"/>
            <a:ext cx="144779" cy="14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395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79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72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49161" y="1845691"/>
            <a:ext cx="2362200" cy="120650"/>
          </a:xfrm>
          <a:custGeom>
            <a:avLst/>
            <a:gdLst/>
            <a:ahLst/>
            <a:cxnLst/>
            <a:rect l="l" t="t" r="r" b="b"/>
            <a:pathLst>
              <a:path w="23622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23622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2362200" h="120650">
                <a:moveTo>
                  <a:pt x="2362199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2362199" y="73025"/>
                </a:lnTo>
                <a:lnTo>
                  <a:pt x="2362199" y="47117"/>
                </a:lnTo>
                <a:close/>
              </a:path>
              <a:path w="23622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23622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23622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4561" y="1845691"/>
            <a:ext cx="1905000" cy="120650"/>
          </a:xfrm>
          <a:custGeom>
            <a:avLst/>
            <a:gdLst/>
            <a:ahLst/>
            <a:cxnLst/>
            <a:rect l="l" t="t" r="r" b="b"/>
            <a:pathLst>
              <a:path w="19050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9050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905000" h="120650">
                <a:moveTo>
                  <a:pt x="1905000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905000" y="73025"/>
                </a:lnTo>
                <a:lnTo>
                  <a:pt x="1905000" y="47117"/>
                </a:lnTo>
                <a:close/>
              </a:path>
              <a:path w="19050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9050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9050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74490" y="1905761"/>
            <a:ext cx="120650" cy="1143000"/>
          </a:xfrm>
          <a:custGeom>
            <a:avLst/>
            <a:gdLst/>
            <a:ahLst/>
            <a:cxnLst/>
            <a:rect l="l" t="t" r="r" b="b"/>
            <a:pathLst>
              <a:path w="120650" h="1143000">
                <a:moveTo>
                  <a:pt x="14350" y="1024889"/>
                </a:moveTo>
                <a:lnTo>
                  <a:pt x="8255" y="1028446"/>
                </a:lnTo>
                <a:lnTo>
                  <a:pt x="2032" y="1032001"/>
                </a:lnTo>
                <a:lnTo>
                  <a:pt x="0" y="1040002"/>
                </a:lnTo>
                <a:lnTo>
                  <a:pt x="60071" y="1143000"/>
                </a:lnTo>
                <a:lnTo>
                  <a:pt x="75033" y="1117346"/>
                </a:lnTo>
                <a:lnTo>
                  <a:pt x="47117" y="1117346"/>
                </a:lnTo>
                <a:lnTo>
                  <a:pt x="47117" y="1069503"/>
                </a:lnTo>
                <a:lnTo>
                  <a:pt x="25908" y="1033145"/>
                </a:lnTo>
                <a:lnTo>
                  <a:pt x="22351" y="1026922"/>
                </a:lnTo>
                <a:lnTo>
                  <a:pt x="14350" y="1024889"/>
                </a:lnTo>
                <a:close/>
              </a:path>
              <a:path w="120650" h="1143000">
                <a:moveTo>
                  <a:pt x="47117" y="1069503"/>
                </a:moveTo>
                <a:lnTo>
                  <a:pt x="47117" y="1117346"/>
                </a:lnTo>
                <a:lnTo>
                  <a:pt x="73025" y="1117346"/>
                </a:lnTo>
                <a:lnTo>
                  <a:pt x="73025" y="1110868"/>
                </a:lnTo>
                <a:lnTo>
                  <a:pt x="48895" y="1110868"/>
                </a:lnTo>
                <a:lnTo>
                  <a:pt x="60071" y="1091710"/>
                </a:lnTo>
                <a:lnTo>
                  <a:pt x="47117" y="1069503"/>
                </a:lnTo>
                <a:close/>
              </a:path>
              <a:path w="120650" h="1143000">
                <a:moveTo>
                  <a:pt x="105791" y="1024889"/>
                </a:moveTo>
                <a:lnTo>
                  <a:pt x="97789" y="1026922"/>
                </a:lnTo>
                <a:lnTo>
                  <a:pt x="94234" y="1033145"/>
                </a:lnTo>
                <a:lnTo>
                  <a:pt x="73025" y="1069503"/>
                </a:lnTo>
                <a:lnTo>
                  <a:pt x="73025" y="1117346"/>
                </a:lnTo>
                <a:lnTo>
                  <a:pt x="75033" y="1117346"/>
                </a:lnTo>
                <a:lnTo>
                  <a:pt x="120142" y="1040002"/>
                </a:lnTo>
                <a:lnTo>
                  <a:pt x="118110" y="1032001"/>
                </a:lnTo>
                <a:lnTo>
                  <a:pt x="111887" y="1028446"/>
                </a:lnTo>
                <a:lnTo>
                  <a:pt x="105791" y="1024889"/>
                </a:lnTo>
                <a:close/>
              </a:path>
              <a:path w="120650" h="1143000">
                <a:moveTo>
                  <a:pt x="60071" y="1091710"/>
                </a:moveTo>
                <a:lnTo>
                  <a:pt x="48895" y="1110868"/>
                </a:lnTo>
                <a:lnTo>
                  <a:pt x="71247" y="1110868"/>
                </a:lnTo>
                <a:lnTo>
                  <a:pt x="60071" y="1091710"/>
                </a:lnTo>
                <a:close/>
              </a:path>
              <a:path w="120650" h="1143000">
                <a:moveTo>
                  <a:pt x="73025" y="1069503"/>
                </a:moveTo>
                <a:lnTo>
                  <a:pt x="60071" y="1091710"/>
                </a:lnTo>
                <a:lnTo>
                  <a:pt x="71247" y="1110868"/>
                </a:lnTo>
                <a:lnTo>
                  <a:pt x="73025" y="1110868"/>
                </a:lnTo>
                <a:lnTo>
                  <a:pt x="73025" y="1069503"/>
                </a:lnTo>
                <a:close/>
              </a:path>
              <a:path w="120650" h="1143000">
                <a:moveTo>
                  <a:pt x="73025" y="0"/>
                </a:moveTo>
                <a:lnTo>
                  <a:pt x="47117" y="0"/>
                </a:lnTo>
                <a:lnTo>
                  <a:pt x="47117" y="1069503"/>
                </a:lnTo>
                <a:lnTo>
                  <a:pt x="60071" y="1091710"/>
                </a:lnTo>
                <a:lnTo>
                  <a:pt x="73025" y="10695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51164" y="1905761"/>
            <a:ext cx="120650" cy="1447800"/>
          </a:xfrm>
          <a:custGeom>
            <a:avLst/>
            <a:gdLst/>
            <a:ahLst/>
            <a:cxnLst/>
            <a:rect l="l" t="t" r="r" b="b"/>
            <a:pathLst>
              <a:path w="120650" h="1447800">
                <a:moveTo>
                  <a:pt x="60197" y="51289"/>
                </a:moveTo>
                <a:lnTo>
                  <a:pt x="47243" y="73496"/>
                </a:lnTo>
                <a:lnTo>
                  <a:pt x="47243" y="1447800"/>
                </a:lnTo>
                <a:lnTo>
                  <a:pt x="73151" y="1447800"/>
                </a:lnTo>
                <a:lnTo>
                  <a:pt x="73151" y="73496"/>
                </a:lnTo>
                <a:lnTo>
                  <a:pt x="60197" y="51289"/>
                </a:lnTo>
                <a:close/>
              </a:path>
              <a:path w="120650" h="1447800">
                <a:moveTo>
                  <a:pt x="60197" y="0"/>
                </a:moveTo>
                <a:lnTo>
                  <a:pt x="3682" y="96900"/>
                </a:lnTo>
                <a:lnTo>
                  <a:pt x="0" y="102997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10"/>
                </a:lnTo>
                <a:lnTo>
                  <a:pt x="22478" y="116077"/>
                </a:lnTo>
                <a:lnTo>
                  <a:pt x="26034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7" y="0"/>
                </a:lnTo>
                <a:close/>
              </a:path>
              <a:path w="120650" h="1447800">
                <a:moveTo>
                  <a:pt x="75160" y="25653"/>
                </a:moveTo>
                <a:lnTo>
                  <a:pt x="73151" y="25653"/>
                </a:lnTo>
                <a:lnTo>
                  <a:pt x="73151" y="73496"/>
                </a:lnTo>
                <a:lnTo>
                  <a:pt x="94360" y="109854"/>
                </a:lnTo>
                <a:lnTo>
                  <a:pt x="97916" y="116077"/>
                </a:lnTo>
                <a:lnTo>
                  <a:pt x="105917" y="118110"/>
                </a:lnTo>
                <a:lnTo>
                  <a:pt x="112013" y="114553"/>
                </a:lnTo>
                <a:lnTo>
                  <a:pt x="118236" y="110998"/>
                </a:lnTo>
                <a:lnTo>
                  <a:pt x="120268" y="102997"/>
                </a:lnTo>
                <a:lnTo>
                  <a:pt x="75160" y="25653"/>
                </a:lnTo>
                <a:close/>
              </a:path>
              <a:path w="120650" h="1447800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7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1447800">
                <a:moveTo>
                  <a:pt x="73151" y="32130"/>
                </a:moveTo>
                <a:lnTo>
                  <a:pt x="71374" y="32130"/>
                </a:lnTo>
                <a:lnTo>
                  <a:pt x="60197" y="51289"/>
                </a:lnTo>
                <a:lnTo>
                  <a:pt x="73151" y="73496"/>
                </a:lnTo>
                <a:lnTo>
                  <a:pt x="73151" y="32130"/>
                </a:lnTo>
                <a:close/>
              </a:path>
              <a:path w="120650" h="1447800">
                <a:moveTo>
                  <a:pt x="71374" y="32130"/>
                </a:moveTo>
                <a:lnTo>
                  <a:pt x="49021" y="32130"/>
                </a:lnTo>
                <a:lnTo>
                  <a:pt x="60197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9561" y="16009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766308" y="1616709"/>
            <a:ext cx="41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93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2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2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2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5181" y="328484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4" h="144145">
                <a:moveTo>
                  <a:pt x="1115809" y="53480"/>
                </a:moveTo>
                <a:lnTo>
                  <a:pt x="1111250" y="53480"/>
                </a:lnTo>
                <a:lnTo>
                  <a:pt x="1112139" y="85484"/>
                </a:lnTo>
                <a:lnTo>
                  <a:pt x="1052994" y="86965"/>
                </a:lnTo>
                <a:lnTo>
                  <a:pt x="1008761" y="114313"/>
                </a:lnTo>
                <a:lnTo>
                  <a:pt x="1004071" y="118621"/>
                </a:lnTo>
                <a:lnTo>
                  <a:pt x="1001537" y="124204"/>
                </a:lnTo>
                <a:lnTo>
                  <a:pt x="1001313" y="130333"/>
                </a:lnTo>
                <a:lnTo>
                  <a:pt x="1003553" y="136284"/>
                </a:lnTo>
                <a:lnTo>
                  <a:pt x="1007862" y="140920"/>
                </a:lnTo>
                <a:lnTo>
                  <a:pt x="1013444" y="143460"/>
                </a:lnTo>
                <a:lnTo>
                  <a:pt x="1019573" y="143714"/>
                </a:lnTo>
                <a:lnTo>
                  <a:pt x="1025525" y="141491"/>
                </a:lnTo>
                <a:lnTo>
                  <a:pt x="1143508" y="68720"/>
                </a:lnTo>
                <a:lnTo>
                  <a:pt x="1115809" y="53480"/>
                </a:lnTo>
                <a:close/>
              </a:path>
              <a:path w="1143634" h="144145">
                <a:moveTo>
                  <a:pt x="1052000" y="54963"/>
                </a:moveTo>
                <a:lnTo>
                  <a:pt x="0" y="81293"/>
                </a:lnTo>
                <a:lnTo>
                  <a:pt x="762" y="113297"/>
                </a:lnTo>
                <a:lnTo>
                  <a:pt x="1052994" y="86965"/>
                </a:lnTo>
                <a:lnTo>
                  <a:pt x="1079913" y="70321"/>
                </a:lnTo>
                <a:lnTo>
                  <a:pt x="1052000" y="54963"/>
                </a:lnTo>
                <a:close/>
              </a:path>
              <a:path w="1143634" h="144145">
                <a:moveTo>
                  <a:pt x="1079913" y="70321"/>
                </a:moveTo>
                <a:lnTo>
                  <a:pt x="1052994" y="86965"/>
                </a:lnTo>
                <a:lnTo>
                  <a:pt x="1112139" y="85484"/>
                </a:lnTo>
                <a:lnTo>
                  <a:pt x="1112086" y="83579"/>
                </a:lnTo>
                <a:lnTo>
                  <a:pt x="1104011" y="83579"/>
                </a:lnTo>
                <a:lnTo>
                  <a:pt x="1079913" y="70321"/>
                </a:lnTo>
                <a:close/>
              </a:path>
              <a:path w="1143634" h="144145">
                <a:moveTo>
                  <a:pt x="1103249" y="55893"/>
                </a:moveTo>
                <a:lnTo>
                  <a:pt x="1079913" y="70321"/>
                </a:lnTo>
                <a:lnTo>
                  <a:pt x="1104011" y="83579"/>
                </a:lnTo>
                <a:lnTo>
                  <a:pt x="1103249" y="55893"/>
                </a:lnTo>
                <a:close/>
              </a:path>
              <a:path w="1143634" h="144145">
                <a:moveTo>
                  <a:pt x="1111317" y="55893"/>
                </a:moveTo>
                <a:lnTo>
                  <a:pt x="1103249" y="55893"/>
                </a:lnTo>
                <a:lnTo>
                  <a:pt x="1104011" y="83579"/>
                </a:lnTo>
                <a:lnTo>
                  <a:pt x="1112086" y="83579"/>
                </a:lnTo>
                <a:lnTo>
                  <a:pt x="1111317" y="55893"/>
                </a:lnTo>
                <a:close/>
              </a:path>
              <a:path w="1143634" h="144145">
                <a:moveTo>
                  <a:pt x="1111250" y="53480"/>
                </a:moveTo>
                <a:lnTo>
                  <a:pt x="1052000" y="54963"/>
                </a:lnTo>
                <a:lnTo>
                  <a:pt x="1079913" y="70321"/>
                </a:lnTo>
                <a:lnTo>
                  <a:pt x="1103249" y="55893"/>
                </a:lnTo>
                <a:lnTo>
                  <a:pt x="1111317" y="55893"/>
                </a:lnTo>
                <a:lnTo>
                  <a:pt x="1111250" y="53480"/>
                </a:lnTo>
                <a:close/>
              </a:path>
              <a:path w="1143634" h="144145">
                <a:moveTo>
                  <a:pt x="1016021" y="0"/>
                </a:moveTo>
                <a:lnTo>
                  <a:pt x="1009888" y="569"/>
                </a:lnTo>
                <a:lnTo>
                  <a:pt x="1004397" y="3401"/>
                </a:lnTo>
                <a:lnTo>
                  <a:pt x="1000251" y="8268"/>
                </a:lnTo>
                <a:lnTo>
                  <a:pt x="998386" y="14269"/>
                </a:lnTo>
                <a:lnTo>
                  <a:pt x="998950" y="20365"/>
                </a:lnTo>
                <a:lnTo>
                  <a:pt x="1001752" y="25842"/>
                </a:lnTo>
                <a:lnTo>
                  <a:pt x="1006601" y="29985"/>
                </a:lnTo>
                <a:lnTo>
                  <a:pt x="1052000" y="54963"/>
                </a:lnTo>
                <a:lnTo>
                  <a:pt x="1111250" y="53480"/>
                </a:lnTo>
                <a:lnTo>
                  <a:pt x="1115809" y="53480"/>
                </a:lnTo>
                <a:lnTo>
                  <a:pt x="1022096" y="1918"/>
                </a:lnTo>
                <a:lnTo>
                  <a:pt x="1016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94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7658" y="2693873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428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49161" y="1921891"/>
            <a:ext cx="2362200" cy="120650"/>
          </a:xfrm>
          <a:custGeom>
            <a:avLst/>
            <a:gdLst/>
            <a:ahLst/>
            <a:cxnLst/>
            <a:rect l="l" t="t" r="r" b="b"/>
            <a:pathLst>
              <a:path w="23622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23622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2362200" h="120650">
                <a:moveTo>
                  <a:pt x="2362199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2362199" y="73025"/>
                </a:lnTo>
                <a:lnTo>
                  <a:pt x="2362199" y="47117"/>
                </a:lnTo>
                <a:close/>
              </a:path>
              <a:path w="23622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23622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23622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4561" y="1921891"/>
            <a:ext cx="1905000" cy="120650"/>
          </a:xfrm>
          <a:custGeom>
            <a:avLst/>
            <a:gdLst/>
            <a:ahLst/>
            <a:cxnLst/>
            <a:rect l="l" t="t" r="r" b="b"/>
            <a:pathLst>
              <a:path w="19050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9050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905000" h="120650">
                <a:moveTo>
                  <a:pt x="1905000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905000" y="73025"/>
                </a:lnTo>
                <a:lnTo>
                  <a:pt x="1905000" y="47117"/>
                </a:lnTo>
                <a:close/>
              </a:path>
              <a:path w="19050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9050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9050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4490" y="1981961"/>
            <a:ext cx="120650" cy="1066800"/>
          </a:xfrm>
          <a:custGeom>
            <a:avLst/>
            <a:gdLst/>
            <a:ahLst/>
            <a:cxnLst/>
            <a:rect l="l" t="t" r="r" b="b"/>
            <a:pathLst>
              <a:path w="120650" h="1066800">
                <a:moveTo>
                  <a:pt x="14350" y="948689"/>
                </a:moveTo>
                <a:lnTo>
                  <a:pt x="8255" y="952246"/>
                </a:lnTo>
                <a:lnTo>
                  <a:pt x="2032" y="955801"/>
                </a:lnTo>
                <a:lnTo>
                  <a:pt x="0" y="963802"/>
                </a:lnTo>
                <a:lnTo>
                  <a:pt x="60071" y="1066800"/>
                </a:lnTo>
                <a:lnTo>
                  <a:pt x="75033" y="1041146"/>
                </a:lnTo>
                <a:lnTo>
                  <a:pt x="47117" y="1041146"/>
                </a:lnTo>
                <a:lnTo>
                  <a:pt x="47117" y="993303"/>
                </a:lnTo>
                <a:lnTo>
                  <a:pt x="25908" y="956945"/>
                </a:lnTo>
                <a:lnTo>
                  <a:pt x="22351" y="950722"/>
                </a:lnTo>
                <a:lnTo>
                  <a:pt x="14350" y="948689"/>
                </a:lnTo>
                <a:close/>
              </a:path>
              <a:path w="120650" h="1066800">
                <a:moveTo>
                  <a:pt x="47117" y="993303"/>
                </a:moveTo>
                <a:lnTo>
                  <a:pt x="47117" y="1041146"/>
                </a:lnTo>
                <a:lnTo>
                  <a:pt x="73025" y="1041146"/>
                </a:lnTo>
                <a:lnTo>
                  <a:pt x="73025" y="1034668"/>
                </a:lnTo>
                <a:lnTo>
                  <a:pt x="48895" y="1034668"/>
                </a:lnTo>
                <a:lnTo>
                  <a:pt x="60071" y="1015510"/>
                </a:lnTo>
                <a:lnTo>
                  <a:pt x="47117" y="993303"/>
                </a:lnTo>
                <a:close/>
              </a:path>
              <a:path w="120650" h="1066800">
                <a:moveTo>
                  <a:pt x="105791" y="948689"/>
                </a:moveTo>
                <a:lnTo>
                  <a:pt x="97789" y="950722"/>
                </a:lnTo>
                <a:lnTo>
                  <a:pt x="94234" y="956945"/>
                </a:lnTo>
                <a:lnTo>
                  <a:pt x="73025" y="993303"/>
                </a:lnTo>
                <a:lnTo>
                  <a:pt x="73025" y="1041146"/>
                </a:lnTo>
                <a:lnTo>
                  <a:pt x="75033" y="1041146"/>
                </a:lnTo>
                <a:lnTo>
                  <a:pt x="120142" y="963802"/>
                </a:lnTo>
                <a:lnTo>
                  <a:pt x="118110" y="955801"/>
                </a:lnTo>
                <a:lnTo>
                  <a:pt x="111887" y="952246"/>
                </a:lnTo>
                <a:lnTo>
                  <a:pt x="105791" y="948689"/>
                </a:lnTo>
                <a:close/>
              </a:path>
              <a:path w="120650" h="1066800">
                <a:moveTo>
                  <a:pt x="60071" y="1015510"/>
                </a:moveTo>
                <a:lnTo>
                  <a:pt x="48895" y="1034668"/>
                </a:lnTo>
                <a:lnTo>
                  <a:pt x="71247" y="1034668"/>
                </a:lnTo>
                <a:lnTo>
                  <a:pt x="60071" y="1015510"/>
                </a:lnTo>
                <a:close/>
              </a:path>
              <a:path w="120650" h="1066800">
                <a:moveTo>
                  <a:pt x="73025" y="993303"/>
                </a:moveTo>
                <a:lnTo>
                  <a:pt x="60071" y="1015510"/>
                </a:lnTo>
                <a:lnTo>
                  <a:pt x="71247" y="1034668"/>
                </a:lnTo>
                <a:lnTo>
                  <a:pt x="73025" y="1034668"/>
                </a:lnTo>
                <a:lnTo>
                  <a:pt x="73025" y="993303"/>
                </a:lnTo>
                <a:close/>
              </a:path>
              <a:path w="120650" h="1066800">
                <a:moveTo>
                  <a:pt x="73025" y="0"/>
                </a:moveTo>
                <a:lnTo>
                  <a:pt x="47117" y="0"/>
                </a:lnTo>
                <a:lnTo>
                  <a:pt x="47117" y="993303"/>
                </a:lnTo>
                <a:lnTo>
                  <a:pt x="60071" y="1015510"/>
                </a:lnTo>
                <a:lnTo>
                  <a:pt x="73025" y="9933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51164" y="1981961"/>
            <a:ext cx="120650" cy="1371600"/>
          </a:xfrm>
          <a:custGeom>
            <a:avLst/>
            <a:gdLst/>
            <a:ahLst/>
            <a:cxnLst/>
            <a:rect l="l" t="t" r="r" b="b"/>
            <a:pathLst>
              <a:path w="120650" h="1371600">
                <a:moveTo>
                  <a:pt x="60197" y="51289"/>
                </a:moveTo>
                <a:lnTo>
                  <a:pt x="47243" y="73496"/>
                </a:lnTo>
                <a:lnTo>
                  <a:pt x="47243" y="1371600"/>
                </a:lnTo>
                <a:lnTo>
                  <a:pt x="73151" y="1371600"/>
                </a:lnTo>
                <a:lnTo>
                  <a:pt x="73151" y="73496"/>
                </a:lnTo>
                <a:lnTo>
                  <a:pt x="60197" y="51289"/>
                </a:lnTo>
                <a:close/>
              </a:path>
              <a:path w="120650" h="1371600">
                <a:moveTo>
                  <a:pt x="60197" y="0"/>
                </a:moveTo>
                <a:lnTo>
                  <a:pt x="3682" y="96900"/>
                </a:lnTo>
                <a:lnTo>
                  <a:pt x="0" y="102997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10"/>
                </a:lnTo>
                <a:lnTo>
                  <a:pt x="22478" y="116077"/>
                </a:lnTo>
                <a:lnTo>
                  <a:pt x="26034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7" y="0"/>
                </a:lnTo>
                <a:close/>
              </a:path>
              <a:path w="120650" h="1371600">
                <a:moveTo>
                  <a:pt x="75160" y="25653"/>
                </a:moveTo>
                <a:lnTo>
                  <a:pt x="73151" y="25653"/>
                </a:lnTo>
                <a:lnTo>
                  <a:pt x="73151" y="73496"/>
                </a:lnTo>
                <a:lnTo>
                  <a:pt x="94360" y="109854"/>
                </a:lnTo>
                <a:lnTo>
                  <a:pt x="97916" y="116077"/>
                </a:lnTo>
                <a:lnTo>
                  <a:pt x="105917" y="118110"/>
                </a:lnTo>
                <a:lnTo>
                  <a:pt x="112013" y="114553"/>
                </a:lnTo>
                <a:lnTo>
                  <a:pt x="118236" y="110998"/>
                </a:lnTo>
                <a:lnTo>
                  <a:pt x="120268" y="102997"/>
                </a:lnTo>
                <a:lnTo>
                  <a:pt x="75160" y="25653"/>
                </a:lnTo>
                <a:close/>
              </a:path>
              <a:path w="120650" h="1371600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7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1371600">
                <a:moveTo>
                  <a:pt x="73151" y="32130"/>
                </a:moveTo>
                <a:lnTo>
                  <a:pt x="71374" y="32130"/>
                </a:lnTo>
                <a:lnTo>
                  <a:pt x="60197" y="51289"/>
                </a:lnTo>
                <a:lnTo>
                  <a:pt x="73151" y="73496"/>
                </a:lnTo>
                <a:lnTo>
                  <a:pt x="73151" y="32130"/>
                </a:lnTo>
                <a:close/>
              </a:path>
              <a:path w="120650" h="1371600">
                <a:moveTo>
                  <a:pt x="71374" y="32130"/>
                </a:moveTo>
                <a:lnTo>
                  <a:pt x="49021" y="32130"/>
                </a:lnTo>
                <a:lnTo>
                  <a:pt x="60197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39561" y="1677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66308" y="1692910"/>
            <a:ext cx="4114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</a:t>
            </a:r>
            <a:endParaRPr sz="2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39561" y="2858261"/>
            <a:ext cx="2286000" cy="10490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415"/>
              </a:spcBef>
              <a:tabLst>
                <a:tab pos="840740" algn="l"/>
                <a:tab pos="1847850" algn="l"/>
              </a:tabLst>
            </a:pPr>
            <a:r>
              <a:rPr sz="1850" i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	</a:t>
            </a:r>
            <a:endParaRPr sz="185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405"/>
              </a:spcBef>
            </a:pPr>
            <a:r>
              <a:rPr sz="1850" spc="114" dirty="0">
                <a:latin typeface="Times New Roman"/>
                <a:cs typeface="Times New Roman"/>
              </a:rPr>
              <a:t>1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Symbol"/>
                <a:cs typeface="Symbol"/>
              </a:rPr>
              <a:t>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i="1" spc="170" dirty="0">
                <a:latin typeface="Times New Roman"/>
                <a:cs typeface="Times New Roman"/>
              </a:rPr>
              <a:t>G</a:t>
            </a:r>
            <a:r>
              <a:rPr sz="1850" spc="170" dirty="0">
                <a:latin typeface="Times New Roman"/>
                <a:cs typeface="Times New Roman"/>
              </a:rPr>
              <a:t>3</a:t>
            </a:r>
            <a:r>
              <a:rPr sz="1850" i="1" spc="170" dirty="0">
                <a:latin typeface="Times New Roman"/>
                <a:cs typeface="Times New Roman"/>
              </a:rPr>
              <a:t>G</a:t>
            </a:r>
            <a:r>
              <a:rPr sz="1850" spc="170" dirty="0">
                <a:latin typeface="Times New Roman"/>
                <a:cs typeface="Times New Roman"/>
              </a:rPr>
              <a:t>4</a:t>
            </a:r>
            <a:r>
              <a:rPr sz="1850" i="1" spc="170" dirty="0">
                <a:latin typeface="Times New Roman"/>
                <a:cs typeface="Times New Roman"/>
              </a:rPr>
              <a:t>H</a:t>
            </a:r>
            <a:r>
              <a:rPr sz="1850" i="1" spc="-250" dirty="0">
                <a:latin typeface="Times New Roman"/>
                <a:cs typeface="Times New Roman"/>
              </a:rPr>
              <a:t> </a:t>
            </a:r>
            <a:r>
              <a:rPr sz="1850" spc="114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1828800"/>
            <a:ext cx="5562600" cy="2971800"/>
          </a:xfrm>
          <a:custGeom>
            <a:avLst/>
            <a:gdLst/>
            <a:ahLst/>
            <a:cxnLst/>
            <a:rect l="l" t="t" r="r" b="b"/>
            <a:pathLst>
              <a:path w="5562600" h="2971800">
                <a:moveTo>
                  <a:pt x="5067300" y="0"/>
                </a:move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0" y="2476500"/>
                </a:lnTo>
                <a:lnTo>
                  <a:pt x="2267" y="2524202"/>
                </a:lnTo>
                <a:lnTo>
                  <a:pt x="8930" y="2570621"/>
                </a:lnTo>
                <a:lnTo>
                  <a:pt x="19782" y="2615550"/>
                </a:lnTo>
                <a:lnTo>
                  <a:pt x="34615" y="2658780"/>
                </a:lnTo>
                <a:lnTo>
                  <a:pt x="53222" y="2700104"/>
                </a:lnTo>
                <a:lnTo>
                  <a:pt x="75394" y="2739315"/>
                </a:lnTo>
                <a:lnTo>
                  <a:pt x="100925" y="2776205"/>
                </a:lnTo>
                <a:lnTo>
                  <a:pt x="129607" y="2810566"/>
                </a:lnTo>
                <a:lnTo>
                  <a:pt x="161233" y="2842192"/>
                </a:lnTo>
                <a:lnTo>
                  <a:pt x="195594" y="2870874"/>
                </a:lnTo>
                <a:lnTo>
                  <a:pt x="232484" y="2896405"/>
                </a:lnTo>
                <a:lnTo>
                  <a:pt x="271695" y="2918577"/>
                </a:lnTo>
                <a:lnTo>
                  <a:pt x="313019" y="2937184"/>
                </a:lnTo>
                <a:lnTo>
                  <a:pt x="356249" y="2952017"/>
                </a:lnTo>
                <a:lnTo>
                  <a:pt x="401178" y="2962869"/>
                </a:lnTo>
                <a:lnTo>
                  <a:pt x="447597" y="2969532"/>
                </a:lnTo>
                <a:lnTo>
                  <a:pt x="495300" y="2971800"/>
                </a:lnTo>
                <a:lnTo>
                  <a:pt x="5067300" y="2971800"/>
                </a:lnTo>
                <a:lnTo>
                  <a:pt x="5115002" y="2969532"/>
                </a:lnTo>
                <a:lnTo>
                  <a:pt x="5161421" y="2962869"/>
                </a:lnTo>
                <a:lnTo>
                  <a:pt x="5206350" y="2952017"/>
                </a:lnTo>
                <a:lnTo>
                  <a:pt x="5249580" y="2937184"/>
                </a:lnTo>
                <a:lnTo>
                  <a:pt x="5290904" y="2918577"/>
                </a:lnTo>
                <a:lnTo>
                  <a:pt x="5330115" y="2896405"/>
                </a:lnTo>
                <a:lnTo>
                  <a:pt x="5367005" y="2870874"/>
                </a:lnTo>
                <a:lnTo>
                  <a:pt x="5401366" y="2842192"/>
                </a:lnTo>
                <a:lnTo>
                  <a:pt x="5432992" y="2810566"/>
                </a:lnTo>
                <a:lnTo>
                  <a:pt x="5461674" y="2776205"/>
                </a:lnTo>
                <a:lnTo>
                  <a:pt x="5487205" y="2739315"/>
                </a:lnTo>
                <a:lnTo>
                  <a:pt x="5509377" y="2700104"/>
                </a:lnTo>
                <a:lnTo>
                  <a:pt x="5527984" y="2658780"/>
                </a:lnTo>
                <a:lnTo>
                  <a:pt x="5542817" y="2615550"/>
                </a:lnTo>
                <a:lnTo>
                  <a:pt x="5553669" y="2570621"/>
                </a:lnTo>
                <a:lnTo>
                  <a:pt x="5560332" y="2524202"/>
                </a:lnTo>
                <a:lnTo>
                  <a:pt x="5562600" y="2476500"/>
                </a:lnTo>
                <a:lnTo>
                  <a:pt x="5562600" y="495300"/>
                </a:lnTo>
                <a:lnTo>
                  <a:pt x="5560332" y="447597"/>
                </a:lnTo>
                <a:lnTo>
                  <a:pt x="5553669" y="401178"/>
                </a:lnTo>
                <a:lnTo>
                  <a:pt x="5542817" y="356249"/>
                </a:lnTo>
                <a:lnTo>
                  <a:pt x="5527984" y="313019"/>
                </a:lnTo>
                <a:lnTo>
                  <a:pt x="5509377" y="271695"/>
                </a:lnTo>
                <a:lnTo>
                  <a:pt x="5487205" y="232484"/>
                </a:lnTo>
                <a:lnTo>
                  <a:pt x="5461674" y="195594"/>
                </a:lnTo>
                <a:lnTo>
                  <a:pt x="5432992" y="161233"/>
                </a:lnTo>
                <a:lnTo>
                  <a:pt x="5401366" y="129607"/>
                </a:lnTo>
                <a:lnTo>
                  <a:pt x="5367005" y="100925"/>
                </a:lnTo>
                <a:lnTo>
                  <a:pt x="5330115" y="75394"/>
                </a:lnTo>
                <a:lnTo>
                  <a:pt x="5290904" y="53222"/>
                </a:lnTo>
                <a:lnTo>
                  <a:pt x="5249580" y="34615"/>
                </a:lnTo>
                <a:lnTo>
                  <a:pt x="5206350" y="19782"/>
                </a:lnTo>
                <a:lnTo>
                  <a:pt x="5161421" y="8930"/>
                </a:lnTo>
                <a:lnTo>
                  <a:pt x="5115002" y="2267"/>
                </a:lnTo>
                <a:lnTo>
                  <a:pt x="506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1828800"/>
            <a:ext cx="5562600" cy="2971800"/>
          </a:xfrm>
          <a:custGeom>
            <a:avLst/>
            <a:gdLst/>
            <a:ahLst/>
            <a:cxnLst/>
            <a:rect l="l" t="t" r="r" b="b"/>
            <a:pathLst>
              <a:path w="5562600" h="2971800">
                <a:moveTo>
                  <a:pt x="0" y="495300"/>
                </a:moveTo>
                <a:lnTo>
                  <a:pt x="2267" y="447597"/>
                </a:lnTo>
                <a:lnTo>
                  <a:pt x="8930" y="401178"/>
                </a:lnTo>
                <a:lnTo>
                  <a:pt x="19782" y="356249"/>
                </a:lnTo>
                <a:lnTo>
                  <a:pt x="34615" y="313019"/>
                </a:lnTo>
                <a:lnTo>
                  <a:pt x="53222" y="271695"/>
                </a:lnTo>
                <a:lnTo>
                  <a:pt x="75394" y="232484"/>
                </a:lnTo>
                <a:lnTo>
                  <a:pt x="100925" y="195594"/>
                </a:lnTo>
                <a:lnTo>
                  <a:pt x="129607" y="161233"/>
                </a:lnTo>
                <a:lnTo>
                  <a:pt x="161233" y="129607"/>
                </a:lnTo>
                <a:lnTo>
                  <a:pt x="195594" y="100925"/>
                </a:lnTo>
                <a:lnTo>
                  <a:pt x="232484" y="75394"/>
                </a:lnTo>
                <a:lnTo>
                  <a:pt x="271695" y="53222"/>
                </a:lnTo>
                <a:lnTo>
                  <a:pt x="313019" y="34615"/>
                </a:lnTo>
                <a:lnTo>
                  <a:pt x="356249" y="19782"/>
                </a:lnTo>
                <a:lnTo>
                  <a:pt x="401178" y="8930"/>
                </a:lnTo>
                <a:lnTo>
                  <a:pt x="447597" y="2267"/>
                </a:lnTo>
                <a:lnTo>
                  <a:pt x="495300" y="0"/>
                </a:lnTo>
                <a:lnTo>
                  <a:pt x="5067300" y="0"/>
                </a:lnTo>
                <a:lnTo>
                  <a:pt x="5115002" y="2267"/>
                </a:lnTo>
                <a:lnTo>
                  <a:pt x="5161421" y="8930"/>
                </a:lnTo>
                <a:lnTo>
                  <a:pt x="5206350" y="19782"/>
                </a:lnTo>
                <a:lnTo>
                  <a:pt x="5249580" y="34615"/>
                </a:lnTo>
                <a:lnTo>
                  <a:pt x="5290904" y="53222"/>
                </a:lnTo>
                <a:lnTo>
                  <a:pt x="5330115" y="75394"/>
                </a:lnTo>
                <a:lnTo>
                  <a:pt x="5367005" y="100925"/>
                </a:lnTo>
                <a:lnTo>
                  <a:pt x="5401366" y="129607"/>
                </a:lnTo>
                <a:lnTo>
                  <a:pt x="5432992" y="161233"/>
                </a:lnTo>
                <a:lnTo>
                  <a:pt x="5461674" y="195594"/>
                </a:lnTo>
                <a:lnTo>
                  <a:pt x="5487205" y="232484"/>
                </a:lnTo>
                <a:lnTo>
                  <a:pt x="5509377" y="271695"/>
                </a:lnTo>
                <a:lnTo>
                  <a:pt x="5527984" y="313019"/>
                </a:lnTo>
                <a:lnTo>
                  <a:pt x="5542817" y="356249"/>
                </a:lnTo>
                <a:lnTo>
                  <a:pt x="5553669" y="401178"/>
                </a:lnTo>
                <a:lnTo>
                  <a:pt x="5560332" y="447597"/>
                </a:lnTo>
                <a:lnTo>
                  <a:pt x="5562600" y="495300"/>
                </a:lnTo>
                <a:lnTo>
                  <a:pt x="5562600" y="2476500"/>
                </a:lnTo>
                <a:lnTo>
                  <a:pt x="5560332" y="2524202"/>
                </a:lnTo>
                <a:lnTo>
                  <a:pt x="5553669" y="2570621"/>
                </a:lnTo>
                <a:lnTo>
                  <a:pt x="5542817" y="2615550"/>
                </a:lnTo>
                <a:lnTo>
                  <a:pt x="5527984" y="2658780"/>
                </a:lnTo>
                <a:lnTo>
                  <a:pt x="5509377" y="2700104"/>
                </a:lnTo>
                <a:lnTo>
                  <a:pt x="5487205" y="2739315"/>
                </a:lnTo>
                <a:lnTo>
                  <a:pt x="5461674" y="2776205"/>
                </a:lnTo>
                <a:lnTo>
                  <a:pt x="5432992" y="2810566"/>
                </a:lnTo>
                <a:lnTo>
                  <a:pt x="5401366" y="2842192"/>
                </a:lnTo>
                <a:lnTo>
                  <a:pt x="5367005" y="2870874"/>
                </a:lnTo>
                <a:lnTo>
                  <a:pt x="5330115" y="2896405"/>
                </a:lnTo>
                <a:lnTo>
                  <a:pt x="5290904" y="2918577"/>
                </a:lnTo>
                <a:lnTo>
                  <a:pt x="5249580" y="2937184"/>
                </a:lnTo>
                <a:lnTo>
                  <a:pt x="5206350" y="2952017"/>
                </a:lnTo>
                <a:lnTo>
                  <a:pt x="5161421" y="2962869"/>
                </a:lnTo>
                <a:lnTo>
                  <a:pt x="5115002" y="2969532"/>
                </a:lnTo>
                <a:lnTo>
                  <a:pt x="5067300" y="2971800"/>
                </a:lnTo>
                <a:lnTo>
                  <a:pt x="495300" y="2971800"/>
                </a:lnTo>
                <a:lnTo>
                  <a:pt x="447597" y="2969532"/>
                </a:lnTo>
                <a:lnTo>
                  <a:pt x="401178" y="2962869"/>
                </a:lnTo>
                <a:lnTo>
                  <a:pt x="356249" y="2952017"/>
                </a:lnTo>
                <a:lnTo>
                  <a:pt x="313019" y="2937184"/>
                </a:lnTo>
                <a:lnTo>
                  <a:pt x="271695" y="2918577"/>
                </a:lnTo>
                <a:lnTo>
                  <a:pt x="232484" y="2896405"/>
                </a:lnTo>
                <a:lnTo>
                  <a:pt x="195594" y="2870874"/>
                </a:lnTo>
                <a:lnTo>
                  <a:pt x="161233" y="2842192"/>
                </a:lnTo>
                <a:lnTo>
                  <a:pt x="129607" y="2810566"/>
                </a:lnTo>
                <a:lnTo>
                  <a:pt x="100925" y="2776205"/>
                </a:lnTo>
                <a:lnTo>
                  <a:pt x="75394" y="2739315"/>
                </a:lnTo>
                <a:lnTo>
                  <a:pt x="53222" y="2700104"/>
                </a:lnTo>
                <a:lnTo>
                  <a:pt x="34615" y="2658780"/>
                </a:lnTo>
                <a:lnTo>
                  <a:pt x="19782" y="2615550"/>
                </a:lnTo>
                <a:lnTo>
                  <a:pt x="8930" y="2570621"/>
                </a:lnTo>
                <a:lnTo>
                  <a:pt x="2267" y="2524202"/>
                </a:lnTo>
                <a:lnTo>
                  <a:pt x="0" y="2476500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93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2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2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5561" y="3310616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4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4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4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4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4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4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9457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44" y="2294828"/>
                </a:moveTo>
                <a:lnTo>
                  <a:pt x="7768" y="2296883"/>
                </a:lnTo>
                <a:lnTo>
                  <a:pt x="3036" y="2301104"/>
                </a:lnTo>
                <a:lnTo>
                  <a:pt x="386" y="2306629"/>
                </a:lnTo>
                <a:lnTo>
                  <a:pt x="0" y="2312751"/>
                </a:lnTo>
                <a:lnTo>
                  <a:pt x="2053" y="2318766"/>
                </a:lnTo>
                <a:lnTo>
                  <a:pt x="71903" y="2438476"/>
                </a:lnTo>
                <a:lnTo>
                  <a:pt x="90429" y="2406726"/>
                </a:lnTo>
                <a:lnTo>
                  <a:pt x="55901" y="2406726"/>
                </a:lnTo>
                <a:lnTo>
                  <a:pt x="55901" y="2347486"/>
                </a:lnTo>
                <a:lnTo>
                  <a:pt x="29739" y="2302637"/>
                </a:lnTo>
                <a:lnTo>
                  <a:pt x="25521" y="2297891"/>
                </a:lnTo>
                <a:lnTo>
                  <a:pt x="19992" y="2295226"/>
                </a:lnTo>
                <a:lnTo>
                  <a:pt x="13844" y="2294828"/>
                </a:lnTo>
                <a:close/>
              </a:path>
              <a:path w="144145" h="2439035">
                <a:moveTo>
                  <a:pt x="55901" y="2347486"/>
                </a:moveTo>
                <a:lnTo>
                  <a:pt x="55901" y="2406726"/>
                </a:lnTo>
                <a:lnTo>
                  <a:pt x="87905" y="2406726"/>
                </a:lnTo>
                <a:lnTo>
                  <a:pt x="87905" y="2398649"/>
                </a:lnTo>
                <a:lnTo>
                  <a:pt x="58060" y="2398649"/>
                </a:lnTo>
                <a:lnTo>
                  <a:pt x="71903" y="2374918"/>
                </a:lnTo>
                <a:lnTo>
                  <a:pt x="55901" y="2347486"/>
                </a:lnTo>
                <a:close/>
              </a:path>
              <a:path w="144145" h="2439035">
                <a:moveTo>
                  <a:pt x="129909" y="2294828"/>
                </a:moveTo>
                <a:lnTo>
                  <a:pt x="123799" y="2295226"/>
                </a:lnTo>
                <a:lnTo>
                  <a:pt x="118284" y="2297891"/>
                </a:lnTo>
                <a:lnTo>
                  <a:pt x="114067" y="2302637"/>
                </a:lnTo>
                <a:lnTo>
                  <a:pt x="87905" y="2347486"/>
                </a:lnTo>
                <a:lnTo>
                  <a:pt x="87905" y="2406726"/>
                </a:lnTo>
                <a:lnTo>
                  <a:pt x="90429" y="2406726"/>
                </a:lnTo>
                <a:lnTo>
                  <a:pt x="141753" y="2318766"/>
                </a:lnTo>
                <a:lnTo>
                  <a:pt x="143805" y="2312751"/>
                </a:lnTo>
                <a:lnTo>
                  <a:pt x="143404" y="2306629"/>
                </a:lnTo>
                <a:lnTo>
                  <a:pt x="140717" y="2301104"/>
                </a:lnTo>
                <a:lnTo>
                  <a:pt x="135911" y="2296883"/>
                </a:lnTo>
                <a:lnTo>
                  <a:pt x="129909" y="2294828"/>
                </a:lnTo>
                <a:close/>
              </a:path>
              <a:path w="144145" h="2439035">
                <a:moveTo>
                  <a:pt x="71903" y="2374918"/>
                </a:moveTo>
                <a:lnTo>
                  <a:pt x="58060" y="2398649"/>
                </a:lnTo>
                <a:lnTo>
                  <a:pt x="85746" y="2398649"/>
                </a:lnTo>
                <a:lnTo>
                  <a:pt x="71903" y="2374918"/>
                </a:lnTo>
                <a:close/>
              </a:path>
              <a:path w="144145" h="2439035">
                <a:moveTo>
                  <a:pt x="87905" y="2347486"/>
                </a:moveTo>
                <a:lnTo>
                  <a:pt x="71903" y="2374918"/>
                </a:lnTo>
                <a:lnTo>
                  <a:pt x="85746" y="2398649"/>
                </a:lnTo>
                <a:lnTo>
                  <a:pt x="87905" y="2398649"/>
                </a:lnTo>
                <a:lnTo>
                  <a:pt x="87905" y="2347486"/>
                </a:lnTo>
                <a:close/>
              </a:path>
              <a:path w="144145" h="2439035">
                <a:moveTo>
                  <a:pt x="87905" y="0"/>
                </a:moveTo>
                <a:lnTo>
                  <a:pt x="55901" y="0"/>
                </a:lnTo>
                <a:lnTo>
                  <a:pt x="55901" y="2347486"/>
                </a:lnTo>
                <a:lnTo>
                  <a:pt x="71903" y="2374918"/>
                </a:lnTo>
                <a:lnTo>
                  <a:pt x="87905" y="23474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52509" y="3537026"/>
            <a:ext cx="487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5" dirty="0">
                <a:latin typeface="Tahoma"/>
                <a:cs typeface="Tahoma"/>
              </a:rPr>
              <a:t>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0630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7658" y="2775330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181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2819" y="102235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9161" y="2302891"/>
            <a:ext cx="2362200" cy="120650"/>
          </a:xfrm>
          <a:custGeom>
            <a:avLst/>
            <a:gdLst/>
            <a:ahLst/>
            <a:cxnLst/>
            <a:rect l="l" t="t" r="r" b="b"/>
            <a:pathLst>
              <a:path w="23622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23622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2362200" h="120650">
                <a:moveTo>
                  <a:pt x="2362199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2362199" y="73025"/>
                </a:lnTo>
                <a:lnTo>
                  <a:pt x="2362199" y="47117"/>
                </a:lnTo>
                <a:close/>
              </a:path>
              <a:path w="23622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23622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23622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4561" y="2302891"/>
            <a:ext cx="1905000" cy="120650"/>
          </a:xfrm>
          <a:custGeom>
            <a:avLst/>
            <a:gdLst/>
            <a:ahLst/>
            <a:cxnLst/>
            <a:rect l="l" t="t" r="r" b="b"/>
            <a:pathLst>
              <a:path w="190500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110" y="14350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190500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905000" h="120650">
                <a:moveTo>
                  <a:pt x="1905000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905000" y="73025"/>
                </a:lnTo>
                <a:lnTo>
                  <a:pt x="1905000" y="47117"/>
                </a:lnTo>
                <a:close/>
              </a:path>
              <a:path w="190500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90500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90500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74490" y="2362961"/>
            <a:ext cx="120650" cy="685800"/>
          </a:xfrm>
          <a:custGeom>
            <a:avLst/>
            <a:gdLst/>
            <a:ahLst/>
            <a:cxnLst/>
            <a:rect l="l" t="t" r="r" b="b"/>
            <a:pathLst>
              <a:path w="120650" h="685800">
                <a:moveTo>
                  <a:pt x="14350" y="567689"/>
                </a:moveTo>
                <a:lnTo>
                  <a:pt x="8255" y="571246"/>
                </a:lnTo>
                <a:lnTo>
                  <a:pt x="2032" y="574801"/>
                </a:lnTo>
                <a:lnTo>
                  <a:pt x="0" y="582802"/>
                </a:lnTo>
                <a:lnTo>
                  <a:pt x="60071" y="685800"/>
                </a:lnTo>
                <a:lnTo>
                  <a:pt x="75033" y="660146"/>
                </a:lnTo>
                <a:lnTo>
                  <a:pt x="47117" y="660146"/>
                </a:lnTo>
                <a:lnTo>
                  <a:pt x="47117" y="612303"/>
                </a:lnTo>
                <a:lnTo>
                  <a:pt x="25908" y="575945"/>
                </a:lnTo>
                <a:lnTo>
                  <a:pt x="22351" y="569722"/>
                </a:lnTo>
                <a:lnTo>
                  <a:pt x="14350" y="567689"/>
                </a:lnTo>
                <a:close/>
              </a:path>
              <a:path w="120650" h="685800">
                <a:moveTo>
                  <a:pt x="47117" y="612303"/>
                </a:moveTo>
                <a:lnTo>
                  <a:pt x="47117" y="660146"/>
                </a:lnTo>
                <a:lnTo>
                  <a:pt x="73025" y="660146"/>
                </a:lnTo>
                <a:lnTo>
                  <a:pt x="73025" y="653668"/>
                </a:lnTo>
                <a:lnTo>
                  <a:pt x="48895" y="653668"/>
                </a:lnTo>
                <a:lnTo>
                  <a:pt x="60071" y="634510"/>
                </a:lnTo>
                <a:lnTo>
                  <a:pt x="47117" y="612303"/>
                </a:lnTo>
                <a:close/>
              </a:path>
              <a:path w="120650" h="685800">
                <a:moveTo>
                  <a:pt x="105791" y="567689"/>
                </a:moveTo>
                <a:lnTo>
                  <a:pt x="97789" y="569722"/>
                </a:lnTo>
                <a:lnTo>
                  <a:pt x="94234" y="575945"/>
                </a:lnTo>
                <a:lnTo>
                  <a:pt x="73025" y="612303"/>
                </a:lnTo>
                <a:lnTo>
                  <a:pt x="73025" y="660146"/>
                </a:lnTo>
                <a:lnTo>
                  <a:pt x="75033" y="660146"/>
                </a:lnTo>
                <a:lnTo>
                  <a:pt x="120142" y="582802"/>
                </a:lnTo>
                <a:lnTo>
                  <a:pt x="118110" y="574801"/>
                </a:lnTo>
                <a:lnTo>
                  <a:pt x="111887" y="571246"/>
                </a:lnTo>
                <a:lnTo>
                  <a:pt x="105791" y="567689"/>
                </a:lnTo>
                <a:close/>
              </a:path>
              <a:path w="120650" h="685800">
                <a:moveTo>
                  <a:pt x="60071" y="634510"/>
                </a:moveTo>
                <a:lnTo>
                  <a:pt x="48895" y="653668"/>
                </a:lnTo>
                <a:lnTo>
                  <a:pt x="71247" y="653668"/>
                </a:lnTo>
                <a:lnTo>
                  <a:pt x="60071" y="634510"/>
                </a:lnTo>
                <a:close/>
              </a:path>
              <a:path w="120650" h="685800">
                <a:moveTo>
                  <a:pt x="73025" y="612303"/>
                </a:moveTo>
                <a:lnTo>
                  <a:pt x="60071" y="634510"/>
                </a:lnTo>
                <a:lnTo>
                  <a:pt x="71247" y="653668"/>
                </a:lnTo>
                <a:lnTo>
                  <a:pt x="73025" y="653668"/>
                </a:lnTo>
                <a:lnTo>
                  <a:pt x="73025" y="612303"/>
                </a:lnTo>
                <a:close/>
              </a:path>
              <a:path w="120650" h="685800">
                <a:moveTo>
                  <a:pt x="73025" y="0"/>
                </a:moveTo>
                <a:lnTo>
                  <a:pt x="47117" y="0"/>
                </a:lnTo>
                <a:lnTo>
                  <a:pt x="47117" y="612303"/>
                </a:lnTo>
                <a:lnTo>
                  <a:pt x="60071" y="634510"/>
                </a:lnTo>
                <a:lnTo>
                  <a:pt x="73025" y="61230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51164" y="2362961"/>
            <a:ext cx="120650" cy="990600"/>
          </a:xfrm>
          <a:custGeom>
            <a:avLst/>
            <a:gdLst/>
            <a:ahLst/>
            <a:cxnLst/>
            <a:rect l="l" t="t" r="r" b="b"/>
            <a:pathLst>
              <a:path w="120650" h="990600">
                <a:moveTo>
                  <a:pt x="60197" y="51289"/>
                </a:moveTo>
                <a:lnTo>
                  <a:pt x="47243" y="73496"/>
                </a:lnTo>
                <a:lnTo>
                  <a:pt x="47243" y="990600"/>
                </a:lnTo>
                <a:lnTo>
                  <a:pt x="73151" y="990600"/>
                </a:lnTo>
                <a:lnTo>
                  <a:pt x="73151" y="73496"/>
                </a:lnTo>
                <a:lnTo>
                  <a:pt x="60197" y="51289"/>
                </a:lnTo>
                <a:close/>
              </a:path>
              <a:path w="120650" h="990600">
                <a:moveTo>
                  <a:pt x="60197" y="0"/>
                </a:moveTo>
                <a:lnTo>
                  <a:pt x="3682" y="96900"/>
                </a:lnTo>
                <a:lnTo>
                  <a:pt x="0" y="102997"/>
                </a:lnTo>
                <a:lnTo>
                  <a:pt x="2158" y="110998"/>
                </a:lnTo>
                <a:lnTo>
                  <a:pt x="8381" y="114553"/>
                </a:lnTo>
                <a:lnTo>
                  <a:pt x="14477" y="118110"/>
                </a:lnTo>
                <a:lnTo>
                  <a:pt x="22478" y="116077"/>
                </a:lnTo>
                <a:lnTo>
                  <a:pt x="26034" y="109854"/>
                </a:lnTo>
                <a:lnTo>
                  <a:pt x="47243" y="73496"/>
                </a:lnTo>
                <a:lnTo>
                  <a:pt x="47243" y="25653"/>
                </a:lnTo>
                <a:lnTo>
                  <a:pt x="75160" y="25653"/>
                </a:lnTo>
                <a:lnTo>
                  <a:pt x="60197" y="0"/>
                </a:lnTo>
                <a:close/>
              </a:path>
              <a:path w="120650" h="990600">
                <a:moveTo>
                  <a:pt x="75160" y="25653"/>
                </a:moveTo>
                <a:lnTo>
                  <a:pt x="73151" y="25653"/>
                </a:lnTo>
                <a:lnTo>
                  <a:pt x="73151" y="73496"/>
                </a:lnTo>
                <a:lnTo>
                  <a:pt x="94360" y="109854"/>
                </a:lnTo>
                <a:lnTo>
                  <a:pt x="97916" y="116077"/>
                </a:lnTo>
                <a:lnTo>
                  <a:pt x="105917" y="118110"/>
                </a:lnTo>
                <a:lnTo>
                  <a:pt x="112013" y="114553"/>
                </a:lnTo>
                <a:lnTo>
                  <a:pt x="118236" y="110998"/>
                </a:lnTo>
                <a:lnTo>
                  <a:pt x="120268" y="102997"/>
                </a:lnTo>
                <a:lnTo>
                  <a:pt x="75160" y="25653"/>
                </a:lnTo>
                <a:close/>
              </a:path>
              <a:path w="120650" h="990600">
                <a:moveTo>
                  <a:pt x="73151" y="25653"/>
                </a:moveTo>
                <a:lnTo>
                  <a:pt x="47243" y="25653"/>
                </a:lnTo>
                <a:lnTo>
                  <a:pt x="47243" y="73496"/>
                </a:lnTo>
                <a:lnTo>
                  <a:pt x="60197" y="51289"/>
                </a:lnTo>
                <a:lnTo>
                  <a:pt x="49021" y="32130"/>
                </a:lnTo>
                <a:lnTo>
                  <a:pt x="73151" y="32130"/>
                </a:lnTo>
                <a:lnTo>
                  <a:pt x="73151" y="25653"/>
                </a:lnTo>
                <a:close/>
              </a:path>
              <a:path w="120650" h="990600">
                <a:moveTo>
                  <a:pt x="73151" y="32130"/>
                </a:moveTo>
                <a:lnTo>
                  <a:pt x="71374" y="32130"/>
                </a:lnTo>
                <a:lnTo>
                  <a:pt x="60197" y="51289"/>
                </a:lnTo>
                <a:lnTo>
                  <a:pt x="73151" y="73496"/>
                </a:lnTo>
                <a:lnTo>
                  <a:pt x="73151" y="32130"/>
                </a:lnTo>
                <a:close/>
              </a:path>
              <a:path w="120650" h="990600">
                <a:moveTo>
                  <a:pt x="71374" y="32130"/>
                </a:moveTo>
                <a:lnTo>
                  <a:pt x="49021" y="32130"/>
                </a:lnTo>
                <a:lnTo>
                  <a:pt x="60197" y="51289"/>
                </a:lnTo>
                <a:lnTo>
                  <a:pt x="71374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9561" y="2058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66308" y="2074291"/>
            <a:ext cx="411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H2/  G4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2761" y="2858261"/>
            <a:ext cx="3352800" cy="104902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864869" marR="749935" indent="15240">
              <a:lnSpc>
                <a:spcPct val="118100"/>
              </a:lnSpc>
              <a:spcBef>
                <a:spcPts val="1015"/>
              </a:spcBef>
              <a:tabLst>
                <a:tab pos="1115695" algn="l"/>
                <a:tab pos="2594610" algn="l"/>
              </a:tabLst>
            </a:pPr>
            <a:r>
              <a:rPr sz="1850" i="1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i="1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4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385" dirty="0">
                <a:latin typeface="Times New Roman"/>
                <a:cs typeface="Times New Roman"/>
              </a:rPr>
              <a:t>1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spc="425" dirty="0">
                <a:latin typeface="Symbol"/>
                <a:cs typeface="Symbol"/>
              </a:rPr>
              <a:t>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i="1" spc="525" dirty="0">
                <a:latin typeface="Times New Roman"/>
                <a:cs typeface="Times New Roman"/>
              </a:rPr>
              <a:t>G</a:t>
            </a:r>
            <a:r>
              <a:rPr sz="1850" spc="525" dirty="0">
                <a:latin typeface="Times New Roman"/>
                <a:cs typeface="Times New Roman"/>
              </a:rPr>
              <a:t>3</a:t>
            </a:r>
            <a:r>
              <a:rPr sz="1850" i="1" spc="525" dirty="0">
                <a:latin typeface="Times New Roman"/>
                <a:cs typeface="Times New Roman"/>
              </a:rPr>
              <a:t>G</a:t>
            </a:r>
            <a:r>
              <a:rPr sz="1850" spc="525" dirty="0">
                <a:latin typeface="Times New Roman"/>
                <a:cs typeface="Times New Roman"/>
              </a:rPr>
              <a:t>4</a:t>
            </a:r>
            <a:r>
              <a:rPr sz="1850" i="1" spc="525" dirty="0">
                <a:latin typeface="Times New Roman"/>
                <a:cs typeface="Times New Roman"/>
              </a:rPr>
              <a:t>H</a:t>
            </a:r>
            <a:r>
              <a:rPr sz="1850" i="1" spc="-190" dirty="0">
                <a:latin typeface="Times New Roman"/>
                <a:cs typeface="Times New Roman"/>
              </a:rPr>
              <a:t> </a:t>
            </a:r>
            <a:r>
              <a:rPr sz="1850" spc="385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057400"/>
            <a:ext cx="6324600" cy="2667000"/>
          </a:xfrm>
          <a:custGeom>
            <a:avLst/>
            <a:gdLst/>
            <a:ahLst/>
            <a:cxnLst/>
            <a:rect l="l" t="t" r="r" b="b"/>
            <a:pathLst>
              <a:path w="6324600" h="2667000">
                <a:moveTo>
                  <a:pt x="5880100" y="0"/>
                </a:moveTo>
                <a:lnTo>
                  <a:pt x="444500" y="0"/>
                </a:lnTo>
                <a:lnTo>
                  <a:pt x="396066" y="2608"/>
                </a:lnTo>
                <a:lnTo>
                  <a:pt x="349144" y="10252"/>
                </a:lnTo>
                <a:lnTo>
                  <a:pt x="304003" y="22660"/>
                </a:lnTo>
                <a:lnTo>
                  <a:pt x="260915" y="39562"/>
                </a:lnTo>
                <a:lnTo>
                  <a:pt x="220152" y="60687"/>
                </a:lnTo>
                <a:lnTo>
                  <a:pt x="181983" y="85762"/>
                </a:lnTo>
                <a:lnTo>
                  <a:pt x="146682" y="114517"/>
                </a:lnTo>
                <a:lnTo>
                  <a:pt x="114517" y="146682"/>
                </a:lnTo>
                <a:lnTo>
                  <a:pt x="85762" y="181983"/>
                </a:lnTo>
                <a:lnTo>
                  <a:pt x="60687" y="220152"/>
                </a:lnTo>
                <a:lnTo>
                  <a:pt x="39562" y="260915"/>
                </a:lnTo>
                <a:lnTo>
                  <a:pt x="22660" y="304003"/>
                </a:lnTo>
                <a:lnTo>
                  <a:pt x="10252" y="349144"/>
                </a:lnTo>
                <a:lnTo>
                  <a:pt x="2608" y="396066"/>
                </a:lnTo>
                <a:lnTo>
                  <a:pt x="0" y="444500"/>
                </a:lnTo>
                <a:lnTo>
                  <a:pt x="0" y="2222500"/>
                </a:lnTo>
                <a:lnTo>
                  <a:pt x="2608" y="2270933"/>
                </a:lnTo>
                <a:lnTo>
                  <a:pt x="10252" y="2317855"/>
                </a:lnTo>
                <a:lnTo>
                  <a:pt x="22660" y="2362996"/>
                </a:lnTo>
                <a:lnTo>
                  <a:pt x="39562" y="2406084"/>
                </a:lnTo>
                <a:lnTo>
                  <a:pt x="60687" y="2446847"/>
                </a:lnTo>
                <a:lnTo>
                  <a:pt x="85762" y="2485016"/>
                </a:lnTo>
                <a:lnTo>
                  <a:pt x="114517" y="2520317"/>
                </a:lnTo>
                <a:lnTo>
                  <a:pt x="146682" y="2552482"/>
                </a:lnTo>
                <a:lnTo>
                  <a:pt x="181983" y="2581237"/>
                </a:lnTo>
                <a:lnTo>
                  <a:pt x="220152" y="2606312"/>
                </a:lnTo>
                <a:lnTo>
                  <a:pt x="260915" y="2627437"/>
                </a:lnTo>
                <a:lnTo>
                  <a:pt x="304003" y="2644339"/>
                </a:lnTo>
                <a:lnTo>
                  <a:pt x="349144" y="2656747"/>
                </a:lnTo>
                <a:lnTo>
                  <a:pt x="396066" y="2664391"/>
                </a:lnTo>
                <a:lnTo>
                  <a:pt x="444500" y="2667000"/>
                </a:lnTo>
                <a:lnTo>
                  <a:pt x="5880100" y="2667000"/>
                </a:lnTo>
                <a:lnTo>
                  <a:pt x="5928533" y="2664391"/>
                </a:lnTo>
                <a:lnTo>
                  <a:pt x="5975455" y="2656747"/>
                </a:lnTo>
                <a:lnTo>
                  <a:pt x="6020596" y="2644339"/>
                </a:lnTo>
                <a:lnTo>
                  <a:pt x="6063684" y="2627437"/>
                </a:lnTo>
                <a:lnTo>
                  <a:pt x="6104447" y="2606312"/>
                </a:lnTo>
                <a:lnTo>
                  <a:pt x="6142616" y="2581237"/>
                </a:lnTo>
                <a:lnTo>
                  <a:pt x="6177917" y="2552482"/>
                </a:lnTo>
                <a:lnTo>
                  <a:pt x="6210082" y="2520317"/>
                </a:lnTo>
                <a:lnTo>
                  <a:pt x="6238837" y="2485016"/>
                </a:lnTo>
                <a:lnTo>
                  <a:pt x="6263912" y="2446847"/>
                </a:lnTo>
                <a:lnTo>
                  <a:pt x="6285037" y="2406084"/>
                </a:lnTo>
                <a:lnTo>
                  <a:pt x="6301939" y="2362996"/>
                </a:lnTo>
                <a:lnTo>
                  <a:pt x="6314347" y="2317855"/>
                </a:lnTo>
                <a:lnTo>
                  <a:pt x="6321991" y="2270933"/>
                </a:lnTo>
                <a:lnTo>
                  <a:pt x="6324600" y="2222500"/>
                </a:lnTo>
                <a:lnTo>
                  <a:pt x="6324600" y="444500"/>
                </a:lnTo>
                <a:lnTo>
                  <a:pt x="6321991" y="396066"/>
                </a:lnTo>
                <a:lnTo>
                  <a:pt x="6314347" y="349144"/>
                </a:lnTo>
                <a:lnTo>
                  <a:pt x="6301939" y="304003"/>
                </a:lnTo>
                <a:lnTo>
                  <a:pt x="6285037" y="260915"/>
                </a:lnTo>
                <a:lnTo>
                  <a:pt x="6263912" y="220152"/>
                </a:lnTo>
                <a:lnTo>
                  <a:pt x="6238837" y="181983"/>
                </a:lnTo>
                <a:lnTo>
                  <a:pt x="6210082" y="146682"/>
                </a:lnTo>
                <a:lnTo>
                  <a:pt x="6177917" y="114517"/>
                </a:lnTo>
                <a:lnTo>
                  <a:pt x="6142616" y="85762"/>
                </a:lnTo>
                <a:lnTo>
                  <a:pt x="6104447" y="60687"/>
                </a:lnTo>
                <a:lnTo>
                  <a:pt x="6063684" y="39562"/>
                </a:lnTo>
                <a:lnTo>
                  <a:pt x="6020596" y="22660"/>
                </a:lnTo>
                <a:lnTo>
                  <a:pt x="5975455" y="10252"/>
                </a:lnTo>
                <a:lnTo>
                  <a:pt x="5928533" y="2608"/>
                </a:lnTo>
                <a:lnTo>
                  <a:pt x="5880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2057400"/>
            <a:ext cx="6324600" cy="2667000"/>
          </a:xfrm>
          <a:custGeom>
            <a:avLst/>
            <a:gdLst/>
            <a:ahLst/>
            <a:cxnLst/>
            <a:rect l="l" t="t" r="r" b="b"/>
            <a:pathLst>
              <a:path w="6324600" h="2667000">
                <a:moveTo>
                  <a:pt x="0" y="444500"/>
                </a:moveTo>
                <a:lnTo>
                  <a:pt x="2608" y="396066"/>
                </a:lnTo>
                <a:lnTo>
                  <a:pt x="10252" y="349144"/>
                </a:lnTo>
                <a:lnTo>
                  <a:pt x="22660" y="304003"/>
                </a:lnTo>
                <a:lnTo>
                  <a:pt x="39562" y="260915"/>
                </a:lnTo>
                <a:lnTo>
                  <a:pt x="60687" y="220152"/>
                </a:lnTo>
                <a:lnTo>
                  <a:pt x="85762" y="181983"/>
                </a:lnTo>
                <a:lnTo>
                  <a:pt x="114517" y="146682"/>
                </a:lnTo>
                <a:lnTo>
                  <a:pt x="146682" y="114517"/>
                </a:lnTo>
                <a:lnTo>
                  <a:pt x="181983" y="85762"/>
                </a:lnTo>
                <a:lnTo>
                  <a:pt x="220152" y="60687"/>
                </a:lnTo>
                <a:lnTo>
                  <a:pt x="260915" y="39562"/>
                </a:lnTo>
                <a:lnTo>
                  <a:pt x="304003" y="22660"/>
                </a:lnTo>
                <a:lnTo>
                  <a:pt x="349144" y="10252"/>
                </a:lnTo>
                <a:lnTo>
                  <a:pt x="396066" y="2608"/>
                </a:lnTo>
                <a:lnTo>
                  <a:pt x="444500" y="0"/>
                </a:lnTo>
                <a:lnTo>
                  <a:pt x="5880100" y="0"/>
                </a:lnTo>
                <a:lnTo>
                  <a:pt x="5928533" y="2608"/>
                </a:lnTo>
                <a:lnTo>
                  <a:pt x="5975455" y="10252"/>
                </a:lnTo>
                <a:lnTo>
                  <a:pt x="6020596" y="22660"/>
                </a:lnTo>
                <a:lnTo>
                  <a:pt x="6063684" y="39562"/>
                </a:lnTo>
                <a:lnTo>
                  <a:pt x="6104447" y="60687"/>
                </a:lnTo>
                <a:lnTo>
                  <a:pt x="6142616" y="85762"/>
                </a:lnTo>
                <a:lnTo>
                  <a:pt x="6177917" y="114517"/>
                </a:lnTo>
                <a:lnTo>
                  <a:pt x="6210082" y="146682"/>
                </a:lnTo>
                <a:lnTo>
                  <a:pt x="6238837" y="181983"/>
                </a:lnTo>
                <a:lnTo>
                  <a:pt x="6263912" y="220152"/>
                </a:lnTo>
                <a:lnTo>
                  <a:pt x="6285037" y="260915"/>
                </a:lnTo>
                <a:lnTo>
                  <a:pt x="6301939" y="304003"/>
                </a:lnTo>
                <a:lnTo>
                  <a:pt x="6314347" y="349144"/>
                </a:lnTo>
                <a:lnTo>
                  <a:pt x="6321991" y="396066"/>
                </a:lnTo>
                <a:lnTo>
                  <a:pt x="6324600" y="444500"/>
                </a:lnTo>
                <a:lnTo>
                  <a:pt x="6324600" y="2222500"/>
                </a:lnTo>
                <a:lnTo>
                  <a:pt x="6321991" y="2270933"/>
                </a:lnTo>
                <a:lnTo>
                  <a:pt x="6314347" y="2317855"/>
                </a:lnTo>
                <a:lnTo>
                  <a:pt x="6301939" y="2362996"/>
                </a:lnTo>
                <a:lnTo>
                  <a:pt x="6285037" y="2406084"/>
                </a:lnTo>
                <a:lnTo>
                  <a:pt x="6263912" y="2446847"/>
                </a:lnTo>
                <a:lnTo>
                  <a:pt x="6238837" y="2485016"/>
                </a:lnTo>
                <a:lnTo>
                  <a:pt x="6210082" y="2520317"/>
                </a:lnTo>
                <a:lnTo>
                  <a:pt x="6177917" y="2552482"/>
                </a:lnTo>
                <a:lnTo>
                  <a:pt x="6142616" y="2581237"/>
                </a:lnTo>
                <a:lnTo>
                  <a:pt x="6104447" y="2606312"/>
                </a:lnTo>
                <a:lnTo>
                  <a:pt x="6063684" y="2627437"/>
                </a:lnTo>
                <a:lnTo>
                  <a:pt x="6020596" y="2644339"/>
                </a:lnTo>
                <a:lnTo>
                  <a:pt x="5975455" y="2656747"/>
                </a:lnTo>
                <a:lnTo>
                  <a:pt x="5928533" y="2664391"/>
                </a:lnTo>
                <a:lnTo>
                  <a:pt x="5880100" y="2667000"/>
                </a:lnTo>
                <a:lnTo>
                  <a:pt x="444500" y="2667000"/>
                </a:lnTo>
                <a:lnTo>
                  <a:pt x="396066" y="2664391"/>
                </a:lnTo>
                <a:lnTo>
                  <a:pt x="349144" y="2656747"/>
                </a:lnTo>
                <a:lnTo>
                  <a:pt x="304003" y="2644339"/>
                </a:lnTo>
                <a:lnTo>
                  <a:pt x="260915" y="2627437"/>
                </a:lnTo>
                <a:lnTo>
                  <a:pt x="220152" y="2606312"/>
                </a:lnTo>
                <a:lnTo>
                  <a:pt x="181983" y="2581237"/>
                </a:lnTo>
                <a:lnTo>
                  <a:pt x="146682" y="2552482"/>
                </a:lnTo>
                <a:lnTo>
                  <a:pt x="114517" y="2520317"/>
                </a:lnTo>
                <a:lnTo>
                  <a:pt x="85762" y="2485016"/>
                </a:lnTo>
                <a:lnTo>
                  <a:pt x="60687" y="2446847"/>
                </a:lnTo>
                <a:lnTo>
                  <a:pt x="39562" y="2406084"/>
                </a:lnTo>
                <a:lnTo>
                  <a:pt x="22660" y="2362996"/>
                </a:lnTo>
                <a:lnTo>
                  <a:pt x="10252" y="2317855"/>
                </a:lnTo>
                <a:lnTo>
                  <a:pt x="2608" y="2270933"/>
                </a:lnTo>
                <a:lnTo>
                  <a:pt x="0" y="2222500"/>
                </a:lnTo>
                <a:lnTo>
                  <a:pt x="0" y="444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561" y="3281660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5">
                <a:moveTo>
                  <a:pt x="469918" y="71901"/>
                </a:moveTo>
                <a:lnTo>
                  <a:pt x="397637" y="114065"/>
                </a:lnTo>
                <a:lnTo>
                  <a:pt x="392904" y="118282"/>
                </a:lnTo>
                <a:lnTo>
                  <a:pt x="390255" y="123797"/>
                </a:lnTo>
                <a:lnTo>
                  <a:pt x="389868" y="129907"/>
                </a:lnTo>
                <a:lnTo>
                  <a:pt x="391921" y="135909"/>
                </a:lnTo>
                <a:lnTo>
                  <a:pt x="396138" y="140715"/>
                </a:lnTo>
                <a:lnTo>
                  <a:pt x="401653" y="143402"/>
                </a:lnTo>
                <a:lnTo>
                  <a:pt x="407763" y="143803"/>
                </a:lnTo>
                <a:lnTo>
                  <a:pt x="413765" y="141751"/>
                </a:lnTo>
                <a:lnTo>
                  <a:pt x="506090" y="87903"/>
                </a:lnTo>
                <a:lnTo>
                  <a:pt x="501776" y="87903"/>
                </a:lnTo>
                <a:lnTo>
                  <a:pt x="501776" y="85744"/>
                </a:lnTo>
                <a:lnTo>
                  <a:pt x="493649" y="85744"/>
                </a:lnTo>
                <a:lnTo>
                  <a:pt x="469918" y="71901"/>
                </a:lnTo>
                <a:close/>
              </a:path>
              <a:path w="534035" h="144145">
                <a:moveTo>
                  <a:pt x="442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2486" y="87903"/>
                </a:lnTo>
                <a:lnTo>
                  <a:pt x="469918" y="71901"/>
                </a:lnTo>
                <a:lnTo>
                  <a:pt x="442486" y="55899"/>
                </a:lnTo>
                <a:close/>
              </a:path>
              <a:path w="534035" h="144145">
                <a:moveTo>
                  <a:pt x="506090" y="55899"/>
                </a:moveTo>
                <a:lnTo>
                  <a:pt x="501776" y="55899"/>
                </a:lnTo>
                <a:lnTo>
                  <a:pt x="501776" y="87903"/>
                </a:lnTo>
                <a:lnTo>
                  <a:pt x="506090" y="87903"/>
                </a:lnTo>
                <a:lnTo>
                  <a:pt x="533526" y="71901"/>
                </a:lnTo>
                <a:lnTo>
                  <a:pt x="506090" y="55899"/>
                </a:lnTo>
                <a:close/>
              </a:path>
              <a:path w="534035" h="144145">
                <a:moveTo>
                  <a:pt x="493649" y="58058"/>
                </a:moveTo>
                <a:lnTo>
                  <a:pt x="469918" y="71901"/>
                </a:lnTo>
                <a:lnTo>
                  <a:pt x="493649" y="85744"/>
                </a:lnTo>
                <a:lnTo>
                  <a:pt x="493649" y="58058"/>
                </a:lnTo>
                <a:close/>
              </a:path>
              <a:path w="534035" h="144145">
                <a:moveTo>
                  <a:pt x="501776" y="58058"/>
                </a:moveTo>
                <a:lnTo>
                  <a:pt x="493649" y="58058"/>
                </a:lnTo>
                <a:lnTo>
                  <a:pt x="493649" y="85744"/>
                </a:lnTo>
                <a:lnTo>
                  <a:pt x="501776" y="85744"/>
                </a:lnTo>
                <a:lnTo>
                  <a:pt x="501776" y="58058"/>
                </a:lnTo>
                <a:close/>
              </a:path>
              <a:path w="534035" h="144145">
                <a:moveTo>
                  <a:pt x="407763" y="0"/>
                </a:moveTo>
                <a:lnTo>
                  <a:pt x="401653" y="400"/>
                </a:lnTo>
                <a:lnTo>
                  <a:pt x="396138" y="3087"/>
                </a:lnTo>
                <a:lnTo>
                  <a:pt x="391921" y="7893"/>
                </a:lnTo>
                <a:lnTo>
                  <a:pt x="389868" y="13896"/>
                </a:lnTo>
                <a:lnTo>
                  <a:pt x="390255" y="20006"/>
                </a:lnTo>
                <a:lnTo>
                  <a:pt x="392904" y="25521"/>
                </a:lnTo>
                <a:lnTo>
                  <a:pt x="397637" y="29737"/>
                </a:lnTo>
                <a:lnTo>
                  <a:pt x="469918" y="71901"/>
                </a:lnTo>
                <a:lnTo>
                  <a:pt x="493649" y="58058"/>
                </a:lnTo>
                <a:lnTo>
                  <a:pt x="501776" y="58058"/>
                </a:lnTo>
                <a:lnTo>
                  <a:pt x="501776" y="55899"/>
                </a:lnTo>
                <a:lnTo>
                  <a:pt x="506090" y="55899"/>
                </a:lnTo>
                <a:lnTo>
                  <a:pt x="413765" y="2051"/>
                </a:lnTo>
                <a:lnTo>
                  <a:pt x="407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2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2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2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5561" y="32435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5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2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6" y="141751"/>
                </a:lnTo>
                <a:lnTo>
                  <a:pt x="1039490" y="87903"/>
                </a:lnTo>
                <a:lnTo>
                  <a:pt x="1035050" y="87903"/>
                </a:lnTo>
                <a:lnTo>
                  <a:pt x="1035050" y="85744"/>
                </a:lnTo>
                <a:lnTo>
                  <a:pt x="1027049" y="85744"/>
                </a:lnTo>
                <a:lnTo>
                  <a:pt x="1003318" y="71901"/>
                </a:lnTo>
                <a:close/>
              </a:path>
              <a:path w="1067434" h="144145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5">
                <a:moveTo>
                  <a:pt x="1039490" y="55899"/>
                </a:moveTo>
                <a:lnTo>
                  <a:pt x="1035050" y="55899"/>
                </a:lnTo>
                <a:lnTo>
                  <a:pt x="1035050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5">
                <a:moveTo>
                  <a:pt x="1027049" y="58058"/>
                </a:moveTo>
                <a:lnTo>
                  <a:pt x="1003318" y="71901"/>
                </a:lnTo>
                <a:lnTo>
                  <a:pt x="1027049" y="85744"/>
                </a:lnTo>
                <a:lnTo>
                  <a:pt x="1027049" y="58058"/>
                </a:lnTo>
                <a:close/>
              </a:path>
              <a:path w="1067434" h="144145">
                <a:moveTo>
                  <a:pt x="1035050" y="58058"/>
                </a:moveTo>
                <a:lnTo>
                  <a:pt x="1027049" y="58058"/>
                </a:lnTo>
                <a:lnTo>
                  <a:pt x="1027049" y="85744"/>
                </a:lnTo>
                <a:lnTo>
                  <a:pt x="1035050" y="85744"/>
                </a:lnTo>
                <a:lnTo>
                  <a:pt x="1035050" y="58058"/>
                </a:lnTo>
                <a:close/>
              </a:path>
              <a:path w="1067434" h="144145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2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9" y="58058"/>
                </a:lnTo>
                <a:lnTo>
                  <a:pt x="1035050" y="58058"/>
                </a:lnTo>
                <a:lnTo>
                  <a:pt x="1035050" y="55899"/>
                </a:lnTo>
                <a:lnTo>
                  <a:pt x="1039490" y="55899"/>
                </a:lnTo>
                <a:lnTo>
                  <a:pt x="947166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9457" y="3315461"/>
            <a:ext cx="144145" cy="2477135"/>
          </a:xfrm>
          <a:custGeom>
            <a:avLst/>
            <a:gdLst/>
            <a:ahLst/>
            <a:cxnLst/>
            <a:rect l="l" t="t" r="r" b="b"/>
            <a:pathLst>
              <a:path w="144145" h="2477135">
                <a:moveTo>
                  <a:pt x="13844" y="2332928"/>
                </a:moveTo>
                <a:lnTo>
                  <a:pt x="7768" y="2334983"/>
                </a:lnTo>
                <a:lnTo>
                  <a:pt x="3036" y="2339204"/>
                </a:lnTo>
                <a:lnTo>
                  <a:pt x="386" y="2344729"/>
                </a:lnTo>
                <a:lnTo>
                  <a:pt x="0" y="2350851"/>
                </a:lnTo>
                <a:lnTo>
                  <a:pt x="2053" y="2356866"/>
                </a:lnTo>
                <a:lnTo>
                  <a:pt x="71903" y="2476576"/>
                </a:lnTo>
                <a:lnTo>
                  <a:pt x="90429" y="2444826"/>
                </a:lnTo>
                <a:lnTo>
                  <a:pt x="55901" y="2444826"/>
                </a:lnTo>
                <a:lnTo>
                  <a:pt x="55901" y="2385586"/>
                </a:lnTo>
                <a:lnTo>
                  <a:pt x="29739" y="2340737"/>
                </a:lnTo>
                <a:lnTo>
                  <a:pt x="25521" y="2335991"/>
                </a:lnTo>
                <a:lnTo>
                  <a:pt x="19992" y="2333326"/>
                </a:lnTo>
                <a:lnTo>
                  <a:pt x="13844" y="2332928"/>
                </a:lnTo>
                <a:close/>
              </a:path>
              <a:path w="144145" h="2477135">
                <a:moveTo>
                  <a:pt x="55901" y="2385586"/>
                </a:moveTo>
                <a:lnTo>
                  <a:pt x="55901" y="2444826"/>
                </a:lnTo>
                <a:lnTo>
                  <a:pt x="87905" y="2444826"/>
                </a:lnTo>
                <a:lnTo>
                  <a:pt x="87905" y="2436749"/>
                </a:lnTo>
                <a:lnTo>
                  <a:pt x="58060" y="2436749"/>
                </a:lnTo>
                <a:lnTo>
                  <a:pt x="71903" y="2413018"/>
                </a:lnTo>
                <a:lnTo>
                  <a:pt x="55901" y="2385586"/>
                </a:lnTo>
                <a:close/>
              </a:path>
              <a:path w="144145" h="2477135">
                <a:moveTo>
                  <a:pt x="129909" y="2332928"/>
                </a:moveTo>
                <a:lnTo>
                  <a:pt x="123799" y="2333326"/>
                </a:lnTo>
                <a:lnTo>
                  <a:pt x="118284" y="2335991"/>
                </a:lnTo>
                <a:lnTo>
                  <a:pt x="114067" y="2340737"/>
                </a:lnTo>
                <a:lnTo>
                  <a:pt x="87905" y="2385586"/>
                </a:lnTo>
                <a:lnTo>
                  <a:pt x="87905" y="2444826"/>
                </a:lnTo>
                <a:lnTo>
                  <a:pt x="90429" y="2444826"/>
                </a:lnTo>
                <a:lnTo>
                  <a:pt x="141753" y="2356866"/>
                </a:lnTo>
                <a:lnTo>
                  <a:pt x="143805" y="2350851"/>
                </a:lnTo>
                <a:lnTo>
                  <a:pt x="143404" y="2344729"/>
                </a:lnTo>
                <a:lnTo>
                  <a:pt x="140717" y="2339204"/>
                </a:lnTo>
                <a:lnTo>
                  <a:pt x="135911" y="2334983"/>
                </a:lnTo>
                <a:lnTo>
                  <a:pt x="129909" y="2332928"/>
                </a:lnTo>
                <a:close/>
              </a:path>
              <a:path w="144145" h="2477135">
                <a:moveTo>
                  <a:pt x="71903" y="2413018"/>
                </a:moveTo>
                <a:lnTo>
                  <a:pt x="58060" y="2436749"/>
                </a:lnTo>
                <a:lnTo>
                  <a:pt x="85746" y="2436749"/>
                </a:lnTo>
                <a:lnTo>
                  <a:pt x="71903" y="2413018"/>
                </a:lnTo>
                <a:close/>
              </a:path>
              <a:path w="144145" h="2477135">
                <a:moveTo>
                  <a:pt x="87905" y="2385586"/>
                </a:moveTo>
                <a:lnTo>
                  <a:pt x="71903" y="2413018"/>
                </a:lnTo>
                <a:lnTo>
                  <a:pt x="85746" y="2436749"/>
                </a:lnTo>
                <a:lnTo>
                  <a:pt x="87905" y="2436749"/>
                </a:lnTo>
                <a:lnTo>
                  <a:pt x="87905" y="2385586"/>
                </a:lnTo>
                <a:close/>
              </a:path>
              <a:path w="144145" h="2477135">
                <a:moveTo>
                  <a:pt x="87905" y="0"/>
                </a:moveTo>
                <a:lnTo>
                  <a:pt x="55901" y="0"/>
                </a:lnTo>
                <a:lnTo>
                  <a:pt x="55901" y="2385586"/>
                </a:lnTo>
                <a:lnTo>
                  <a:pt x="71903" y="2413018"/>
                </a:lnTo>
                <a:lnTo>
                  <a:pt x="87905" y="2385586"/>
                </a:lnTo>
                <a:lnTo>
                  <a:pt x="8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2234" y="5720077"/>
            <a:ext cx="3429635" cy="144145"/>
          </a:xfrm>
          <a:custGeom>
            <a:avLst/>
            <a:gdLst/>
            <a:ahLst/>
            <a:cxnLst/>
            <a:rect l="l" t="t" r="r" b="b"/>
            <a:pathLst>
              <a:path w="3429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876" y="87886"/>
                </a:lnTo>
                <a:lnTo>
                  <a:pt x="31876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429634" h="144145">
                <a:moveTo>
                  <a:pt x="90997" y="55882"/>
                </a:moveTo>
                <a:lnTo>
                  <a:pt x="31876" y="55882"/>
                </a:lnTo>
                <a:lnTo>
                  <a:pt x="31876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429634" h="144145">
                <a:moveTo>
                  <a:pt x="3429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429126" y="87886"/>
                </a:lnTo>
                <a:lnTo>
                  <a:pt x="3429126" y="55882"/>
                </a:lnTo>
                <a:close/>
              </a:path>
              <a:path w="3429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429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429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00109" y="2851531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29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340" y="10985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2819" y="10985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70661" y="3366176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>
                <a:moveTo>
                  <a:pt x="0" y="0"/>
                </a:moveTo>
                <a:lnTo>
                  <a:pt x="3634602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29761" y="2362961"/>
            <a:ext cx="4495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</a:pP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2</a:t>
            </a: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3</a:t>
            </a:r>
            <a:r>
              <a:rPr sz="2800" i="1" spc="80" dirty="0">
                <a:latin typeface="Times New Roman"/>
                <a:cs typeface="Times New Roman"/>
              </a:rPr>
              <a:t>G</a:t>
            </a:r>
            <a:r>
              <a:rPr sz="2800" spc="8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4</a:t>
            </a:r>
            <a:r>
              <a:rPr sz="2800" i="1" spc="90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932" y="2057400"/>
            <a:ext cx="7783195" cy="4191000"/>
          </a:xfrm>
          <a:custGeom>
            <a:avLst/>
            <a:gdLst/>
            <a:ahLst/>
            <a:cxnLst/>
            <a:rect l="l" t="t" r="r" b="b"/>
            <a:pathLst>
              <a:path w="7783195" h="4191000">
                <a:moveTo>
                  <a:pt x="7084568" y="0"/>
                </a:moveTo>
                <a:lnTo>
                  <a:pt x="698500" y="0"/>
                </a:lnTo>
                <a:lnTo>
                  <a:pt x="650670" y="1611"/>
                </a:lnTo>
                <a:lnTo>
                  <a:pt x="603706" y="6375"/>
                </a:lnTo>
                <a:lnTo>
                  <a:pt x="557712" y="14188"/>
                </a:lnTo>
                <a:lnTo>
                  <a:pt x="512791" y="24947"/>
                </a:lnTo>
                <a:lnTo>
                  <a:pt x="469049" y="38546"/>
                </a:lnTo>
                <a:lnTo>
                  <a:pt x="426589" y="54883"/>
                </a:lnTo>
                <a:lnTo>
                  <a:pt x="385514" y="73854"/>
                </a:lnTo>
                <a:lnTo>
                  <a:pt x="345929" y="95353"/>
                </a:lnTo>
                <a:lnTo>
                  <a:pt x="307937" y="119278"/>
                </a:lnTo>
                <a:lnTo>
                  <a:pt x="271644" y="145524"/>
                </a:lnTo>
                <a:lnTo>
                  <a:pt x="237151" y="173988"/>
                </a:lnTo>
                <a:lnTo>
                  <a:pt x="204565" y="204565"/>
                </a:lnTo>
                <a:lnTo>
                  <a:pt x="173988" y="237151"/>
                </a:lnTo>
                <a:lnTo>
                  <a:pt x="145524" y="271644"/>
                </a:lnTo>
                <a:lnTo>
                  <a:pt x="119278" y="307937"/>
                </a:lnTo>
                <a:lnTo>
                  <a:pt x="95353" y="345929"/>
                </a:lnTo>
                <a:lnTo>
                  <a:pt x="73854" y="385514"/>
                </a:lnTo>
                <a:lnTo>
                  <a:pt x="54883" y="426589"/>
                </a:lnTo>
                <a:lnTo>
                  <a:pt x="38546" y="469049"/>
                </a:lnTo>
                <a:lnTo>
                  <a:pt x="24947" y="512791"/>
                </a:lnTo>
                <a:lnTo>
                  <a:pt x="14188" y="557712"/>
                </a:lnTo>
                <a:lnTo>
                  <a:pt x="6375" y="603706"/>
                </a:lnTo>
                <a:lnTo>
                  <a:pt x="1611" y="650670"/>
                </a:lnTo>
                <a:lnTo>
                  <a:pt x="0" y="698500"/>
                </a:lnTo>
                <a:lnTo>
                  <a:pt x="0" y="3492500"/>
                </a:lnTo>
                <a:lnTo>
                  <a:pt x="1611" y="3540322"/>
                </a:lnTo>
                <a:lnTo>
                  <a:pt x="6375" y="3587280"/>
                </a:lnTo>
                <a:lnTo>
                  <a:pt x="14188" y="3633269"/>
                </a:lnTo>
                <a:lnTo>
                  <a:pt x="24947" y="3678186"/>
                </a:lnTo>
                <a:lnTo>
                  <a:pt x="38546" y="3721925"/>
                </a:lnTo>
                <a:lnTo>
                  <a:pt x="54883" y="3764384"/>
                </a:lnTo>
                <a:lnTo>
                  <a:pt x="73854" y="3805457"/>
                </a:lnTo>
                <a:lnTo>
                  <a:pt x="95353" y="3845042"/>
                </a:lnTo>
                <a:lnTo>
                  <a:pt x="119278" y="3883034"/>
                </a:lnTo>
                <a:lnTo>
                  <a:pt x="145524" y="3919328"/>
                </a:lnTo>
                <a:lnTo>
                  <a:pt x="173988" y="3953822"/>
                </a:lnTo>
                <a:lnTo>
                  <a:pt x="204565" y="3986410"/>
                </a:lnTo>
                <a:lnTo>
                  <a:pt x="237151" y="4016990"/>
                </a:lnTo>
                <a:lnTo>
                  <a:pt x="271644" y="4045456"/>
                </a:lnTo>
                <a:lnTo>
                  <a:pt x="307937" y="4071704"/>
                </a:lnTo>
                <a:lnTo>
                  <a:pt x="345929" y="4095632"/>
                </a:lnTo>
                <a:lnTo>
                  <a:pt x="385514" y="4117134"/>
                </a:lnTo>
                <a:lnTo>
                  <a:pt x="426589" y="4136107"/>
                </a:lnTo>
                <a:lnTo>
                  <a:pt x="469049" y="4152446"/>
                </a:lnTo>
                <a:lnTo>
                  <a:pt x="512791" y="4166048"/>
                </a:lnTo>
                <a:lnTo>
                  <a:pt x="557712" y="4176808"/>
                </a:lnTo>
                <a:lnTo>
                  <a:pt x="603706" y="4184623"/>
                </a:lnTo>
                <a:lnTo>
                  <a:pt x="650670" y="4189388"/>
                </a:lnTo>
                <a:lnTo>
                  <a:pt x="698500" y="4191000"/>
                </a:lnTo>
                <a:lnTo>
                  <a:pt x="7084568" y="4191000"/>
                </a:lnTo>
                <a:lnTo>
                  <a:pt x="7132397" y="4189388"/>
                </a:lnTo>
                <a:lnTo>
                  <a:pt x="7179361" y="4184623"/>
                </a:lnTo>
                <a:lnTo>
                  <a:pt x="7225355" y="4176808"/>
                </a:lnTo>
                <a:lnTo>
                  <a:pt x="7270276" y="4166048"/>
                </a:lnTo>
                <a:lnTo>
                  <a:pt x="7314018" y="4152446"/>
                </a:lnTo>
                <a:lnTo>
                  <a:pt x="7356478" y="4136107"/>
                </a:lnTo>
                <a:lnTo>
                  <a:pt x="7397553" y="4117134"/>
                </a:lnTo>
                <a:lnTo>
                  <a:pt x="7437138" y="4095632"/>
                </a:lnTo>
                <a:lnTo>
                  <a:pt x="7475130" y="4071704"/>
                </a:lnTo>
                <a:lnTo>
                  <a:pt x="7511423" y="4045456"/>
                </a:lnTo>
                <a:lnTo>
                  <a:pt x="7545916" y="4016990"/>
                </a:lnTo>
                <a:lnTo>
                  <a:pt x="7578502" y="3986410"/>
                </a:lnTo>
                <a:lnTo>
                  <a:pt x="7609079" y="3953822"/>
                </a:lnTo>
                <a:lnTo>
                  <a:pt x="7637543" y="3919328"/>
                </a:lnTo>
                <a:lnTo>
                  <a:pt x="7663789" y="3883034"/>
                </a:lnTo>
                <a:lnTo>
                  <a:pt x="7687714" y="3845042"/>
                </a:lnTo>
                <a:lnTo>
                  <a:pt x="7709213" y="3805457"/>
                </a:lnTo>
                <a:lnTo>
                  <a:pt x="7728184" y="3764384"/>
                </a:lnTo>
                <a:lnTo>
                  <a:pt x="7744521" y="3721925"/>
                </a:lnTo>
                <a:lnTo>
                  <a:pt x="7758120" y="3678186"/>
                </a:lnTo>
                <a:lnTo>
                  <a:pt x="7768879" y="3633269"/>
                </a:lnTo>
                <a:lnTo>
                  <a:pt x="7776692" y="3587280"/>
                </a:lnTo>
                <a:lnTo>
                  <a:pt x="7781456" y="3540322"/>
                </a:lnTo>
                <a:lnTo>
                  <a:pt x="7783068" y="3492500"/>
                </a:lnTo>
                <a:lnTo>
                  <a:pt x="7783068" y="698500"/>
                </a:lnTo>
                <a:lnTo>
                  <a:pt x="7781456" y="650670"/>
                </a:lnTo>
                <a:lnTo>
                  <a:pt x="7776692" y="603706"/>
                </a:lnTo>
                <a:lnTo>
                  <a:pt x="7768879" y="557712"/>
                </a:lnTo>
                <a:lnTo>
                  <a:pt x="7758120" y="512791"/>
                </a:lnTo>
                <a:lnTo>
                  <a:pt x="7744521" y="469049"/>
                </a:lnTo>
                <a:lnTo>
                  <a:pt x="7728184" y="426589"/>
                </a:lnTo>
                <a:lnTo>
                  <a:pt x="7709213" y="385514"/>
                </a:lnTo>
                <a:lnTo>
                  <a:pt x="7687714" y="345929"/>
                </a:lnTo>
                <a:lnTo>
                  <a:pt x="7663789" y="307937"/>
                </a:lnTo>
                <a:lnTo>
                  <a:pt x="7637543" y="271644"/>
                </a:lnTo>
                <a:lnTo>
                  <a:pt x="7609079" y="237151"/>
                </a:lnTo>
                <a:lnTo>
                  <a:pt x="7578502" y="204565"/>
                </a:lnTo>
                <a:lnTo>
                  <a:pt x="7545916" y="173988"/>
                </a:lnTo>
                <a:lnTo>
                  <a:pt x="7511423" y="145524"/>
                </a:lnTo>
                <a:lnTo>
                  <a:pt x="7475130" y="119278"/>
                </a:lnTo>
                <a:lnTo>
                  <a:pt x="7437138" y="95353"/>
                </a:lnTo>
                <a:lnTo>
                  <a:pt x="7397553" y="73854"/>
                </a:lnTo>
                <a:lnTo>
                  <a:pt x="7356478" y="54883"/>
                </a:lnTo>
                <a:lnTo>
                  <a:pt x="7314018" y="38546"/>
                </a:lnTo>
                <a:lnTo>
                  <a:pt x="7270276" y="24947"/>
                </a:lnTo>
                <a:lnTo>
                  <a:pt x="7225355" y="14188"/>
                </a:lnTo>
                <a:lnTo>
                  <a:pt x="7179361" y="6375"/>
                </a:lnTo>
                <a:lnTo>
                  <a:pt x="7132397" y="1611"/>
                </a:lnTo>
                <a:lnTo>
                  <a:pt x="70845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9932" y="2057400"/>
            <a:ext cx="7783195" cy="4191000"/>
          </a:xfrm>
          <a:custGeom>
            <a:avLst/>
            <a:gdLst/>
            <a:ahLst/>
            <a:cxnLst/>
            <a:rect l="l" t="t" r="r" b="b"/>
            <a:pathLst>
              <a:path w="7783195" h="4191000">
                <a:moveTo>
                  <a:pt x="0" y="698500"/>
                </a:moveTo>
                <a:lnTo>
                  <a:pt x="1611" y="650670"/>
                </a:lnTo>
                <a:lnTo>
                  <a:pt x="6375" y="603706"/>
                </a:lnTo>
                <a:lnTo>
                  <a:pt x="14188" y="557712"/>
                </a:lnTo>
                <a:lnTo>
                  <a:pt x="24947" y="512791"/>
                </a:lnTo>
                <a:lnTo>
                  <a:pt x="38546" y="469049"/>
                </a:lnTo>
                <a:lnTo>
                  <a:pt x="54883" y="426589"/>
                </a:lnTo>
                <a:lnTo>
                  <a:pt x="73854" y="385514"/>
                </a:lnTo>
                <a:lnTo>
                  <a:pt x="95353" y="345929"/>
                </a:lnTo>
                <a:lnTo>
                  <a:pt x="119278" y="307937"/>
                </a:lnTo>
                <a:lnTo>
                  <a:pt x="145524" y="271644"/>
                </a:lnTo>
                <a:lnTo>
                  <a:pt x="173988" y="237151"/>
                </a:lnTo>
                <a:lnTo>
                  <a:pt x="204565" y="204565"/>
                </a:lnTo>
                <a:lnTo>
                  <a:pt x="237151" y="173988"/>
                </a:lnTo>
                <a:lnTo>
                  <a:pt x="271644" y="145524"/>
                </a:lnTo>
                <a:lnTo>
                  <a:pt x="307937" y="119278"/>
                </a:lnTo>
                <a:lnTo>
                  <a:pt x="345929" y="95353"/>
                </a:lnTo>
                <a:lnTo>
                  <a:pt x="385514" y="73854"/>
                </a:lnTo>
                <a:lnTo>
                  <a:pt x="426589" y="54883"/>
                </a:lnTo>
                <a:lnTo>
                  <a:pt x="469049" y="38546"/>
                </a:lnTo>
                <a:lnTo>
                  <a:pt x="512791" y="24947"/>
                </a:lnTo>
                <a:lnTo>
                  <a:pt x="557712" y="14188"/>
                </a:lnTo>
                <a:lnTo>
                  <a:pt x="603706" y="6375"/>
                </a:lnTo>
                <a:lnTo>
                  <a:pt x="650670" y="1611"/>
                </a:lnTo>
                <a:lnTo>
                  <a:pt x="698500" y="0"/>
                </a:lnTo>
                <a:lnTo>
                  <a:pt x="7084568" y="0"/>
                </a:lnTo>
                <a:lnTo>
                  <a:pt x="7132397" y="1611"/>
                </a:lnTo>
                <a:lnTo>
                  <a:pt x="7179361" y="6375"/>
                </a:lnTo>
                <a:lnTo>
                  <a:pt x="7225355" y="14188"/>
                </a:lnTo>
                <a:lnTo>
                  <a:pt x="7270276" y="24947"/>
                </a:lnTo>
                <a:lnTo>
                  <a:pt x="7314018" y="38546"/>
                </a:lnTo>
                <a:lnTo>
                  <a:pt x="7356478" y="54883"/>
                </a:lnTo>
                <a:lnTo>
                  <a:pt x="7397553" y="73854"/>
                </a:lnTo>
                <a:lnTo>
                  <a:pt x="7437138" y="95353"/>
                </a:lnTo>
                <a:lnTo>
                  <a:pt x="7475130" y="119278"/>
                </a:lnTo>
                <a:lnTo>
                  <a:pt x="7511423" y="145524"/>
                </a:lnTo>
                <a:lnTo>
                  <a:pt x="7545916" y="173988"/>
                </a:lnTo>
                <a:lnTo>
                  <a:pt x="7578502" y="204565"/>
                </a:lnTo>
                <a:lnTo>
                  <a:pt x="7609079" y="237151"/>
                </a:lnTo>
                <a:lnTo>
                  <a:pt x="7637543" y="271644"/>
                </a:lnTo>
                <a:lnTo>
                  <a:pt x="7663789" y="307937"/>
                </a:lnTo>
                <a:lnTo>
                  <a:pt x="7687714" y="345929"/>
                </a:lnTo>
                <a:lnTo>
                  <a:pt x="7709213" y="385514"/>
                </a:lnTo>
                <a:lnTo>
                  <a:pt x="7728184" y="426589"/>
                </a:lnTo>
                <a:lnTo>
                  <a:pt x="7744521" y="469049"/>
                </a:lnTo>
                <a:lnTo>
                  <a:pt x="7758120" y="512791"/>
                </a:lnTo>
                <a:lnTo>
                  <a:pt x="7768879" y="557712"/>
                </a:lnTo>
                <a:lnTo>
                  <a:pt x="7776692" y="603706"/>
                </a:lnTo>
                <a:lnTo>
                  <a:pt x="7781456" y="650670"/>
                </a:lnTo>
                <a:lnTo>
                  <a:pt x="7783068" y="698500"/>
                </a:lnTo>
                <a:lnTo>
                  <a:pt x="7783068" y="3492500"/>
                </a:lnTo>
                <a:lnTo>
                  <a:pt x="7781456" y="3540322"/>
                </a:lnTo>
                <a:lnTo>
                  <a:pt x="7776692" y="3587280"/>
                </a:lnTo>
                <a:lnTo>
                  <a:pt x="7768879" y="3633269"/>
                </a:lnTo>
                <a:lnTo>
                  <a:pt x="7758120" y="3678186"/>
                </a:lnTo>
                <a:lnTo>
                  <a:pt x="7744521" y="3721925"/>
                </a:lnTo>
                <a:lnTo>
                  <a:pt x="7728184" y="3764384"/>
                </a:lnTo>
                <a:lnTo>
                  <a:pt x="7709213" y="3805457"/>
                </a:lnTo>
                <a:lnTo>
                  <a:pt x="7687714" y="3845042"/>
                </a:lnTo>
                <a:lnTo>
                  <a:pt x="7663789" y="3883034"/>
                </a:lnTo>
                <a:lnTo>
                  <a:pt x="7637543" y="3919328"/>
                </a:lnTo>
                <a:lnTo>
                  <a:pt x="7609079" y="3953822"/>
                </a:lnTo>
                <a:lnTo>
                  <a:pt x="7578502" y="3986410"/>
                </a:lnTo>
                <a:lnTo>
                  <a:pt x="7545916" y="4016990"/>
                </a:lnTo>
                <a:lnTo>
                  <a:pt x="7511423" y="4045456"/>
                </a:lnTo>
                <a:lnTo>
                  <a:pt x="7475130" y="4071704"/>
                </a:lnTo>
                <a:lnTo>
                  <a:pt x="7437138" y="4095632"/>
                </a:lnTo>
                <a:lnTo>
                  <a:pt x="7397553" y="4117134"/>
                </a:lnTo>
                <a:lnTo>
                  <a:pt x="7356478" y="4136107"/>
                </a:lnTo>
                <a:lnTo>
                  <a:pt x="7314018" y="4152446"/>
                </a:lnTo>
                <a:lnTo>
                  <a:pt x="7270276" y="4166048"/>
                </a:lnTo>
                <a:lnTo>
                  <a:pt x="7225355" y="4176808"/>
                </a:lnTo>
                <a:lnTo>
                  <a:pt x="7179361" y="4184623"/>
                </a:lnTo>
                <a:lnTo>
                  <a:pt x="7132397" y="4189388"/>
                </a:lnTo>
                <a:lnTo>
                  <a:pt x="7084568" y="4191000"/>
                </a:lnTo>
                <a:lnTo>
                  <a:pt x="698500" y="4191000"/>
                </a:lnTo>
                <a:lnTo>
                  <a:pt x="650670" y="4189388"/>
                </a:lnTo>
                <a:lnTo>
                  <a:pt x="603706" y="4184623"/>
                </a:lnTo>
                <a:lnTo>
                  <a:pt x="557712" y="4176808"/>
                </a:lnTo>
                <a:lnTo>
                  <a:pt x="512791" y="4166048"/>
                </a:lnTo>
                <a:lnTo>
                  <a:pt x="469049" y="4152446"/>
                </a:lnTo>
                <a:lnTo>
                  <a:pt x="426589" y="4136107"/>
                </a:lnTo>
                <a:lnTo>
                  <a:pt x="385514" y="4117134"/>
                </a:lnTo>
                <a:lnTo>
                  <a:pt x="345929" y="4095632"/>
                </a:lnTo>
                <a:lnTo>
                  <a:pt x="307937" y="4071704"/>
                </a:lnTo>
                <a:lnTo>
                  <a:pt x="271644" y="4045456"/>
                </a:lnTo>
                <a:lnTo>
                  <a:pt x="237151" y="4016990"/>
                </a:lnTo>
                <a:lnTo>
                  <a:pt x="204565" y="3986410"/>
                </a:lnTo>
                <a:lnTo>
                  <a:pt x="173988" y="3953822"/>
                </a:lnTo>
                <a:lnTo>
                  <a:pt x="145524" y="3919328"/>
                </a:lnTo>
                <a:lnTo>
                  <a:pt x="119278" y="3883034"/>
                </a:lnTo>
                <a:lnTo>
                  <a:pt x="95353" y="3845042"/>
                </a:lnTo>
                <a:lnTo>
                  <a:pt x="73854" y="3805457"/>
                </a:lnTo>
                <a:lnTo>
                  <a:pt x="54883" y="3764384"/>
                </a:lnTo>
                <a:lnTo>
                  <a:pt x="38546" y="3721925"/>
                </a:lnTo>
                <a:lnTo>
                  <a:pt x="24947" y="3678186"/>
                </a:lnTo>
                <a:lnTo>
                  <a:pt x="14188" y="3633269"/>
                </a:lnTo>
                <a:lnTo>
                  <a:pt x="6375" y="3587280"/>
                </a:lnTo>
                <a:lnTo>
                  <a:pt x="1611" y="3540322"/>
                </a:lnTo>
                <a:lnTo>
                  <a:pt x="0" y="3492500"/>
                </a:lnTo>
                <a:lnTo>
                  <a:pt x="0" y="698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761" y="54871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926" y="3248467"/>
            <a:ext cx="991869" cy="144145"/>
          </a:xfrm>
          <a:custGeom>
            <a:avLst/>
            <a:gdLst/>
            <a:ahLst/>
            <a:cxnLst/>
            <a:rect l="l" t="t" r="r" b="b"/>
            <a:pathLst>
              <a:path w="991869" h="144145">
                <a:moveTo>
                  <a:pt x="963707" y="52262"/>
                </a:moveTo>
                <a:lnTo>
                  <a:pt x="958977" y="52262"/>
                </a:lnTo>
                <a:lnTo>
                  <a:pt x="960247" y="84139"/>
                </a:lnTo>
                <a:lnTo>
                  <a:pt x="901134" y="86417"/>
                </a:lnTo>
                <a:lnTo>
                  <a:pt x="857250" y="114365"/>
                </a:lnTo>
                <a:lnTo>
                  <a:pt x="852654" y="118746"/>
                </a:lnTo>
                <a:lnTo>
                  <a:pt x="850201" y="124366"/>
                </a:lnTo>
                <a:lnTo>
                  <a:pt x="850034" y="130510"/>
                </a:lnTo>
                <a:lnTo>
                  <a:pt x="852297" y="136463"/>
                </a:lnTo>
                <a:lnTo>
                  <a:pt x="856678" y="141059"/>
                </a:lnTo>
                <a:lnTo>
                  <a:pt x="862298" y="143511"/>
                </a:lnTo>
                <a:lnTo>
                  <a:pt x="868441" y="143678"/>
                </a:lnTo>
                <a:lnTo>
                  <a:pt x="874395" y="141416"/>
                </a:lnTo>
                <a:lnTo>
                  <a:pt x="991362" y="66994"/>
                </a:lnTo>
                <a:lnTo>
                  <a:pt x="963707" y="52262"/>
                </a:lnTo>
                <a:close/>
              </a:path>
              <a:path w="991869" h="144145">
                <a:moveTo>
                  <a:pt x="899848" y="54533"/>
                </a:moveTo>
                <a:lnTo>
                  <a:pt x="0" y="89092"/>
                </a:lnTo>
                <a:lnTo>
                  <a:pt x="1270" y="121096"/>
                </a:lnTo>
                <a:lnTo>
                  <a:pt x="901134" y="86417"/>
                </a:lnTo>
                <a:lnTo>
                  <a:pt x="927786" y="69443"/>
                </a:lnTo>
                <a:lnTo>
                  <a:pt x="899848" y="54533"/>
                </a:lnTo>
                <a:close/>
              </a:path>
              <a:path w="991869" h="144145">
                <a:moveTo>
                  <a:pt x="927786" y="69443"/>
                </a:moveTo>
                <a:lnTo>
                  <a:pt x="901134" y="86417"/>
                </a:lnTo>
                <a:lnTo>
                  <a:pt x="960247" y="84139"/>
                </a:lnTo>
                <a:lnTo>
                  <a:pt x="960176" y="82361"/>
                </a:lnTo>
                <a:lnTo>
                  <a:pt x="951992" y="82361"/>
                </a:lnTo>
                <a:lnTo>
                  <a:pt x="927786" y="69443"/>
                </a:lnTo>
                <a:close/>
              </a:path>
              <a:path w="991869" h="144145">
                <a:moveTo>
                  <a:pt x="950976" y="54675"/>
                </a:moveTo>
                <a:lnTo>
                  <a:pt x="927786" y="69443"/>
                </a:lnTo>
                <a:lnTo>
                  <a:pt x="951992" y="82361"/>
                </a:lnTo>
                <a:lnTo>
                  <a:pt x="950976" y="54675"/>
                </a:lnTo>
                <a:close/>
              </a:path>
              <a:path w="991869" h="144145">
                <a:moveTo>
                  <a:pt x="959073" y="54675"/>
                </a:moveTo>
                <a:lnTo>
                  <a:pt x="950976" y="54675"/>
                </a:lnTo>
                <a:lnTo>
                  <a:pt x="951992" y="82361"/>
                </a:lnTo>
                <a:lnTo>
                  <a:pt x="960176" y="82361"/>
                </a:lnTo>
                <a:lnTo>
                  <a:pt x="959073" y="54675"/>
                </a:lnTo>
                <a:close/>
              </a:path>
              <a:path w="991869" h="144145">
                <a:moveTo>
                  <a:pt x="958977" y="52262"/>
                </a:moveTo>
                <a:lnTo>
                  <a:pt x="899848" y="54533"/>
                </a:lnTo>
                <a:lnTo>
                  <a:pt x="927786" y="69443"/>
                </a:lnTo>
                <a:lnTo>
                  <a:pt x="950976" y="54675"/>
                </a:lnTo>
                <a:lnTo>
                  <a:pt x="959073" y="54675"/>
                </a:lnTo>
                <a:lnTo>
                  <a:pt x="958977" y="52262"/>
                </a:lnTo>
                <a:close/>
              </a:path>
              <a:path w="991869" h="144145">
                <a:moveTo>
                  <a:pt x="862935" y="0"/>
                </a:moveTo>
                <a:lnTo>
                  <a:pt x="856821" y="621"/>
                </a:lnTo>
                <a:lnTo>
                  <a:pt x="851398" y="3504"/>
                </a:lnTo>
                <a:lnTo>
                  <a:pt x="847344" y="8447"/>
                </a:lnTo>
                <a:lnTo>
                  <a:pt x="845518" y="14499"/>
                </a:lnTo>
                <a:lnTo>
                  <a:pt x="846169" y="20575"/>
                </a:lnTo>
                <a:lnTo>
                  <a:pt x="849058" y="25985"/>
                </a:lnTo>
                <a:lnTo>
                  <a:pt x="853948" y="30037"/>
                </a:lnTo>
                <a:lnTo>
                  <a:pt x="899848" y="54533"/>
                </a:lnTo>
                <a:lnTo>
                  <a:pt x="958977" y="52262"/>
                </a:lnTo>
                <a:lnTo>
                  <a:pt x="963707" y="52262"/>
                </a:lnTo>
                <a:lnTo>
                  <a:pt x="869061" y="1843"/>
                </a:lnTo>
                <a:lnTo>
                  <a:pt x="862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961" y="3243560"/>
            <a:ext cx="1753235" cy="144145"/>
          </a:xfrm>
          <a:custGeom>
            <a:avLst/>
            <a:gdLst/>
            <a:ahLst/>
            <a:cxnLst/>
            <a:rect l="l" t="t" r="r" b="b"/>
            <a:pathLst>
              <a:path w="1753234" h="144145">
                <a:moveTo>
                  <a:pt x="1689118" y="71901"/>
                </a:moveTo>
                <a:lnTo>
                  <a:pt x="1616837" y="114065"/>
                </a:lnTo>
                <a:lnTo>
                  <a:pt x="1612104" y="118282"/>
                </a:lnTo>
                <a:lnTo>
                  <a:pt x="1609455" y="123797"/>
                </a:lnTo>
                <a:lnTo>
                  <a:pt x="1609068" y="129907"/>
                </a:lnTo>
                <a:lnTo>
                  <a:pt x="1611122" y="135909"/>
                </a:lnTo>
                <a:lnTo>
                  <a:pt x="1615338" y="140715"/>
                </a:lnTo>
                <a:lnTo>
                  <a:pt x="1620853" y="143402"/>
                </a:lnTo>
                <a:lnTo>
                  <a:pt x="1626963" y="143803"/>
                </a:lnTo>
                <a:lnTo>
                  <a:pt x="1632966" y="141751"/>
                </a:lnTo>
                <a:lnTo>
                  <a:pt x="1725290" y="87903"/>
                </a:lnTo>
                <a:lnTo>
                  <a:pt x="1720977" y="87903"/>
                </a:lnTo>
                <a:lnTo>
                  <a:pt x="1720977" y="85744"/>
                </a:lnTo>
                <a:lnTo>
                  <a:pt x="1712849" y="85744"/>
                </a:lnTo>
                <a:lnTo>
                  <a:pt x="1689118" y="71901"/>
                </a:lnTo>
                <a:close/>
              </a:path>
              <a:path w="1753234" h="144145">
                <a:moveTo>
                  <a:pt x="1661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661686" y="87903"/>
                </a:lnTo>
                <a:lnTo>
                  <a:pt x="1689118" y="71901"/>
                </a:lnTo>
                <a:lnTo>
                  <a:pt x="1661686" y="55899"/>
                </a:lnTo>
                <a:close/>
              </a:path>
              <a:path w="1753234" h="144145">
                <a:moveTo>
                  <a:pt x="1725290" y="55899"/>
                </a:moveTo>
                <a:lnTo>
                  <a:pt x="1720977" y="55899"/>
                </a:lnTo>
                <a:lnTo>
                  <a:pt x="1720977" y="87903"/>
                </a:lnTo>
                <a:lnTo>
                  <a:pt x="1725290" y="87903"/>
                </a:lnTo>
                <a:lnTo>
                  <a:pt x="1752727" y="71901"/>
                </a:lnTo>
                <a:lnTo>
                  <a:pt x="1725290" y="55899"/>
                </a:lnTo>
                <a:close/>
              </a:path>
              <a:path w="1753234" h="144145">
                <a:moveTo>
                  <a:pt x="1712849" y="58058"/>
                </a:moveTo>
                <a:lnTo>
                  <a:pt x="1689118" y="71901"/>
                </a:lnTo>
                <a:lnTo>
                  <a:pt x="1712849" y="85744"/>
                </a:lnTo>
                <a:lnTo>
                  <a:pt x="1712849" y="58058"/>
                </a:lnTo>
                <a:close/>
              </a:path>
              <a:path w="1753234" h="144145">
                <a:moveTo>
                  <a:pt x="1720977" y="58058"/>
                </a:moveTo>
                <a:lnTo>
                  <a:pt x="1712849" y="58058"/>
                </a:lnTo>
                <a:lnTo>
                  <a:pt x="1712849" y="85744"/>
                </a:lnTo>
                <a:lnTo>
                  <a:pt x="1720977" y="85744"/>
                </a:lnTo>
                <a:lnTo>
                  <a:pt x="1720977" y="58058"/>
                </a:lnTo>
                <a:close/>
              </a:path>
              <a:path w="1753234" h="144145">
                <a:moveTo>
                  <a:pt x="1626963" y="0"/>
                </a:moveTo>
                <a:lnTo>
                  <a:pt x="1620853" y="400"/>
                </a:lnTo>
                <a:lnTo>
                  <a:pt x="1615338" y="3087"/>
                </a:lnTo>
                <a:lnTo>
                  <a:pt x="1611122" y="7893"/>
                </a:lnTo>
                <a:lnTo>
                  <a:pt x="1609068" y="13896"/>
                </a:lnTo>
                <a:lnTo>
                  <a:pt x="1609455" y="20006"/>
                </a:lnTo>
                <a:lnTo>
                  <a:pt x="1612104" y="25521"/>
                </a:lnTo>
                <a:lnTo>
                  <a:pt x="1616837" y="29737"/>
                </a:lnTo>
                <a:lnTo>
                  <a:pt x="1689118" y="71901"/>
                </a:lnTo>
                <a:lnTo>
                  <a:pt x="1712849" y="58058"/>
                </a:lnTo>
                <a:lnTo>
                  <a:pt x="1720977" y="58058"/>
                </a:lnTo>
                <a:lnTo>
                  <a:pt x="1720977" y="55899"/>
                </a:lnTo>
                <a:lnTo>
                  <a:pt x="1725290" y="55899"/>
                </a:lnTo>
                <a:lnTo>
                  <a:pt x="1632966" y="2051"/>
                </a:lnTo>
                <a:lnTo>
                  <a:pt x="1626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234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4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89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89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4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4" h="144145">
                <a:moveTo>
                  <a:pt x="3048126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6" y="87886"/>
                </a:lnTo>
                <a:lnTo>
                  <a:pt x="3048126" y="55882"/>
                </a:lnTo>
                <a:close/>
              </a:path>
              <a:path w="3048634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048634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4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635" y="5720077"/>
            <a:ext cx="3048635" cy="144145"/>
          </a:xfrm>
          <a:custGeom>
            <a:avLst/>
            <a:gdLst/>
            <a:ahLst/>
            <a:cxnLst/>
            <a:rect l="l" t="t" r="r" b="b"/>
            <a:pathLst>
              <a:path w="3048635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0486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048635" h="144145">
                <a:moveTo>
                  <a:pt x="30481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048127" y="87886"/>
                </a:lnTo>
                <a:lnTo>
                  <a:pt x="3048127" y="55882"/>
                </a:lnTo>
                <a:close/>
              </a:path>
              <a:path w="3048635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3048635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048635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52509" y="2908807"/>
            <a:ext cx="48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340" y="1022350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2819" y="1022350"/>
            <a:ext cx="195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37261" y="3294548"/>
            <a:ext cx="3634740" cy="0"/>
          </a:xfrm>
          <a:custGeom>
            <a:avLst/>
            <a:gdLst/>
            <a:ahLst/>
            <a:cxnLst/>
            <a:rect l="l" t="t" r="r" b="b"/>
            <a:pathLst>
              <a:path w="3634740">
                <a:moveTo>
                  <a:pt x="0" y="0"/>
                </a:moveTo>
                <a:lnTo>
                  <a:pt x="3634602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20161" y="2362961"/>
            <a:ext cx="44958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175895" algn="ctr">
              <a:lnSpc>
                <a:spcPct val="100000"/>
              </a:lnSpc>
            </a:pP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3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46685"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3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G</a:t>
            </a:r>
            <a:r>
              <a:rPr sz="2800" spc="90" dirty="0">
                <a:latin typeface="Times New Roman"/>
                <a:cs typeface="Times New Roman"/>
              </a:rPr>
              <a:t>4</a:t>
            </a:r>
            <a:r>
              <a:rPr sz="2800" i="1" spc="90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435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5" h="144145">
                <a:moveTo>
                  <a:pt x="1079518" y="71901"/>
                </a:moveTo>
                <a:lnTo>
                  <a:pt x="1007237" y="114065"/>
                </a:lnTo>
                <a:lnTo>
                  <a:pt x="1002491" y="118282"/>
                </a:lnTo>
                <a:lnTo>
                  <a:pt x="999826" y="123797"/>
                </a:lnTo>
                <a:lnTo>
                  <a:pt x="999428" y="129907"/>
                </a:lnTo>
                <a:lnTo>
                  <a:pt x="1001483" y="135909"/>
                </a:lnTo>
                <a:lnTo>
                  <a:pt x="1005704" y="140715"/>
                </a:lnTo>
                <a:lnTo>
                  <a:pt x="1011229" y="143402"/>
                </a:lnTo>
                <a:lnTo>
                  <a:pt x="1017351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5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5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5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5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5" h="144145">
                <a:moveTo>
                  <a:pt x="1017351" y="0"/>
                </a:moveTo>
                <a:lnTo>
                  <a:pt x="1011229" y="400"/>
                </a:lnTo>
                <a:lnTo>
                  <a:pt x="1005704" y="3087"/>
                </a:lnTo>
                <a:lnTo>
                  <a:pt x="1001483" y="7893"/>
                </a:lnTo>
                <a:lnTo>
                  <a:pt x="999428" y="13896"/>
                </a:lnTo>
                <a:lnTo>
                  <a:pt x="999826" y="20006"/>
                </a:lnTo>
                <a:lnTo>
                  <a:pt x="1002491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9361" y="32435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5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850" y="87903"/>
                </a:lnTo>
                <a:lnTo>
                  <a:pt x="958850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850" y="55899"/>
                </a:lnTo>
                <a:lnTo>
                  <a:pt x="958850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850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850" y="85744"/>
                </a:lnTo>
                <a:lnTo>
                  <a:pt x="958850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850" y="58058"/>
                </a:lnTo>
                <a:lnTo>
                  <a:pt x="958850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8515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9609" y="28515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2962" y="3294548"/>
            <a:ext cx="6176010" cy="0"/>
          </a:xfrm>
          <a:custGeom>
            <a:avLst/>
            <a:gdLst/>
            <a:ahLst/>
            <a:cxnLst/>
            <a:rect l="l" t="t" r="r" b="b"/>
            <a:pathLst>
              <a:path w="6176009">
                <a:moveTo>
                  <a:pt x="0" y="0"/>
                </a:moveTo>
                <a:lnTo>
                  <a:pt x="6175778" y="0"/>
                </a:lnTo>
              </a:path>
            </a:pathLst>
          </a:custGeom>
          <a:ln w="17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2361" y="2362961"/>
            <a:ext cx="6477000" cy="1905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1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3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600"/>
              </a:spcBef>
            </a:pPr>
            <a:r>
              <a:rPr sz="2800" spc="60" dirty="0">
                <a:latin typeface="Times New Roman"/>
                <a:cs typeface="Times New Roman"/>
              </a:rPr>
              <a:t>1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4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40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3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2</a:t>
            </a:r>
            <a:r>
              <a:rPr sz="2800" i="1" spc="95" dirty="0">
                <a:latin typeface="Times New Roman"/>
                <a:cs typeface="Times New Roman"/>
              </a:rPr>
              <a:t>G</a:t>
            </a:r>
            <a:r>
              <a:rPr sz="2800" spc="95" dirty="0">
                <a:latin typeface="Times New Roman"/>
                <a:cs typeface="Times New Roman"/>
              </a:rPr>
              <a:t>3</a:t>
            </a:r>
            <a:r>
              <a:rPr sz="2800" i="1" spc="95" dirty="0">
                <a:latin typeface="Times New Roman"/>
                <a:cs typeface="Times New Roman"/>
              </a:rPr>
              <a:t>H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2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Symbol"/>
                <a:cs typeface="Symbol"/>
              </a:rPr>
              <a:t>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1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2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3</a:t>
            </a:r>
            <a:r>
              <a:rPr sz="2800" i="1" spc="45" dirty="0">
                <a:latin typeface="Times New Roman"/>
                <a:cs typeface="Times New Roman"/>
              </a:rPr>
              <a:t>G</a:t>
            </a:r>
            <a:r>
              <a:rPr sz="2800" spc="45" dirty="0">
                <a:latin typeface="Times New Roman"/>
                <a:cs typeface="Times New Roman"/>
              </a:rPr>
              <a:t>4</a:t>
            </a:r>
            <a:r>
              <a:rPr sz="2800" i="1" spc="45" dirty="0">
                <a:latin typeface="Times New Roman"/>
                <a:cs typeface="Times New Roman"/>
              </a:rPr>
              <a:t>H</a:t>
            </a:r>
            <a:r>
              <a:rPr sz="2800" spc="4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440" y="3262493"/>
            <a:ext cx="739140" cy="0"/>
          </a:xfrm>
          <a:custGeom>
            <a:avLst/>
            <a:gdLst/>
            <a:ahLst/>
            <a:cxnLst/>
            <a:rect l="l" t="t" r="r" b="b"/>
            <a:pathLst>
              <a:path w="739139">
                <a:moveTo>
                  <a:pt x="0" y="0"/>
                </a:moveTo>
                <a:lnTo>
                  <a:pt x="738572" y="0"/>
                </a:lnTo>
              </a:path>
            </a:pathLst>
          </a:custGeom>
          <a:ln w="1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6315" y="3262493"/>
            <a:ext cx="6177915" cy="0"/>
          </a:xfrm>
          <a:custGeom>
            <a:avLst/>
            <a:gdLst/>
            <a:ahLst/>
            <a:cxnLst/>
            <a:rect l="l" t="t" r="r" b="b"/>
            <a:pathLst>
              <a:path w="6177915">
                <a:moveTo>
                  <a:pt x="0" y="0"/>
                </a:moveTo>
                <a:lnTo>
                  <a:pt x="6177559" y="0"/>
                </a:lnTo>
              </a:path>
            </a:pathLst>
          </a:custGeom>
          <a:ln w="17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04005" y="2761241"/>
            <a:ext cx="178117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65" dirty="0">
                <a:latin typeface="Times New Roman"/>
                <a:cs typeface="Times New Roman"/>
              </a:rPr>
              <a:t>G</a:t>
            </a:r>
            <a:r>
              <a:rPr sz="2750" spc="-220" dirty="0">
                <a:latin typeface="Times New Roman"/>
                <a:cs typeface="Times New Roman"/>
              </a:rPr>
              <a:t>1</a:t>
            </a:r>
            <a:r>
              <a:rPr sz="2750" i="1" spc="245" dirty="0">
                <a:latin typeface="Times New Roman"/>
                <a:cs typeface="Times New Roman"/>
              </a:rPr>
              <a:t>G</a:t>
            </a:r>
            <a:r>
              <a:rPr sz="2750" spc="10" dirty="0">
                <a:latin typeface="Times New Roman"/>
                <a:cs typeface="Times New Roman"/>
              </a:rPr>
              <a:t>2</a:t>
            </a:r>
            <a:r>
              <a:rPr sz="2750" i="1" spc="150" dirty="0">
                <a:latin typeface="Times New Roman"/>
                <a:cs typeface="Times New Roman"/>
              </a:rPr>
              <a:t>G</a:t>
            </a:r>
            <a:r>
              <a:rPr sz="2750" spc="-80" dirty="0">
                <a:latin typeface="Times New Roman"/>
                <a:cs typeface="Times New Roman"/>
              </a:rPr>
              <a:t>3</a:t>
            </a:r>
            <a:r>
              <a:rPr sz="2750" i="1" spc="240" dirty="0">
                <a:latin typeface="Times New Roman"/>
                <a:cs typeface="Times New Roman"/>
              </a:rPr>
              <a:t>G</a:t>
            </a:r>
            <a:r>
              <a:rPr sz="2750" spc="65" dirty="0">
                <a:latin typeface="Times New Roman"/>
                <a:cs typeface="Times New Roman"/>
              </a:rPr>
              <a:t>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043" y="3260526"/>
            <a:ext cx="70421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155" dirty="0">
                <a:latin typeface="Times New Roman"/>
                <a:cs typeface="Times New Roman"/>
              </a:rPr>
              <a:t>R</a:t>
            </a:r>
            <a:r>
              <a:rPr sz="2750" spc="15" dirty="0">
                <a:latin typeface="Times New Roman"/>
                <a:cs typeface="Times New Roman"/>
              </a:rPr>
              <a:t>(</a:t>
            </a:r>
            <a:r>
              <a:rPr sz="2750" spc="55" dirty="0">
                <a:latin typeface="Times New Roman"/>
                <a:cs typeface="Times New Roman"/>
              </a:rPr>
              <a:t>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463" y="2761240"/>
            <a:ext cx="111315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i="1" spc="100" dirty="0">
                <a:latin typeface="Times New Roman"/>
                <a:cs typeface="Times New Roman"/>
              </a:rPr>
              <a:t>C</a:t>
            </a:r>
            <a:r>
              <a:rPr sz="2750" spc="100" dirty="0">
                <a:latin typeface="Times New Roman"/>
                <a:cs typeface="Times New Roman"/>
              </a:rPr>
              <a:t>(S)</a:t>
            </a:r>
            <a:r>
              <a:rPr sz="2750" spc="210" dirty="0">
                <a:latin typeface="Times New Roman"/>
                <a:cs typeface="Times New Roman"/>
              </a:rPr>
              <a:t> </a:t>
            </a:r>
            <a:r>
              <a:rPr sz="4125" spc="104" baseline="-35353" dirty="0">
                <a:latin typeface="Symbol"/>
                <a:cs typeface="Symbol"/>
              </a:rPr>
              <a:t></a:t>
            </a:r>
            <a:endParaRPr sz="4125" baseline="-3535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6202" y="3260526"/>
            <a:ext cx="62337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65" dirty="0">
                <a:latin typeface="Times New Roman"/>
                <a:cs typeface="Times New Roman"/>
              </a:rPr>
              <a:t>1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75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3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4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i="1" spc="-360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3</a:t>
            </a:r>
            <a:r>
              <a:rPr sz="2750" spc="-240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spc="120" dirty="0">
                <a:latin typeface="Times New Roman"/>
                <a:cs typeface="Times New Roman"/>
              </a:rPr>
              <a:t>G</a:t>
            </a:r>
            <a:r>
              <a:rPr sz="2750" spc="120" dirty="0">
                <a:latin typeface="Times New Roman"/>
                <a:cs typeface="Times New Roman"/>
              </a:rPr>
              <a:t>3</a:t>
            </a:r>
            <a:r>
              <a:rPr sz="2750" i="1" spc="120" dirty="0">
                <a:latin typeface="Times New Roman"/>
                <a:cs typeface="Times New Roman"/>
              </a:rPr>
              <a:t>H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spc="65" dirty="0">
                <a:latin typeface="Times New Roman"/>
                <a:cs typeface="Times New Roman"/>
              </a:rPr>
              <a:t>2</a:t>
            </a:r>
            <a:r>
              <a:rPr sz="2750" spc="-145" dirty="0">
                <a:latin typeface="Times New Roman"/>
                <a:cs typeface="Times New Roman"/>
              </a:rPr>
              <a:t> </a:t>
            </a:r>
            <a:r>
              <a:rPr sz="2750" spc="70" dirty="0">
                <a:latin typeface="Symbol"/>
                <a:cs typeface="Symbol"/>
              </a:rPr>
              <a:t></a:t>
            </a:r>
            <a:r>
              <a:rPr sz="2750" spc="-190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1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2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3</a:t>
            </a:r>
            <a:r>
              <a:rPr sz="2750" i="1" spc="70" dirty="0">
                <a:latin typeface="Times New Roman"/>
                <a:cs typeface="Times New Roman"/>
              </a:rPr>
              <a:t>G</a:t>
            </a:r>
            <a:r>
              <a:rPr sz="2750" spc="70" dirty="0">
                <a:latin typeface="Times New Roman"/>
                <a:cs typeface="Times New Roman"/>
              </a:rPr>
              <a:t>4</a:t>
            </a:r>
            <a:r>
              <a:rPr sz="2750" i="1" spc="70" dirty="0">
                <a:latin typeface="Times New Roman"/>
                <a:cs typeface="Times New Roman"/>
              </a:rPr>
              <a:t>H</a:t>
            </a:r>
            <a:r>
              <a:rPr sz="2750" spc="7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00" y="2667000"/>
            <a:ext cx="990600" cy="1447800"/>
          </a:xfrm>
          <a:custGeom>
            <a:avLst/>
            <a:gdLst/>
            <a:ahLst/>
            <a:cxnLst/>
            <a:rect l="l" t="t" r="r" b="b"/>
            <a:pathLst>
              <a:path w="990600" h="1447800">
                <a:moveTo>
                  <a:pt x="825500" y="0"/>
                </a:moveTo>
                <a:lnTo>
                  <a:pt x="165100" y="0"/>
                </a:ln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0" y="1282700"/>
                </a:lnTo>
                <a:lnTo>
                  <a:pt x="5897" y="1326591"/>
                </a:lnTo>
                <a:lnTo>
                  <a:pt x="22540" y="1366030"/>
                </a:lnTo>
                <a:lnTo>
                  <a:pt x="48355" y="1399444"/>
                </a:lnTo>
                <a:lnTo>
                  <a:pt x="81769" y="1425259"/>
                </a:lnTo>
                <a:lnTo>
                  <a:pt x="121208" y="1441902"/>
                </a:lnTo>
                <a:lnTo>
                  <a:pt x="165100" y="1447800"/>
                </a:lnTo>
                <a:lnTo>
                  <a:pt x="825500" y="1447800"/>
                </a:lnTo>
                <a:lnTo>
                  <a:pt x="869391" y="1441902"/>
                </a:lnTo>
                <a:lnTo>
                  <a:pt x="908830" y="1425259"/>
                </a:lnTo>
                <a:lnTo>
                  <a:pt x="942244" y="1399444"/>
                </a:lnTo>
                <a:lnTo>
                  <a:pt x="968059" y="1366030"/>
                </a:lnTo>
                <a:lnTo>
                  <a:pt x="984702" y="1326591"/>
                </a:lnTo>
                <a:lnTo>
                  <a:pt x="990600" y="1282700"/>
                </a:lnTo>
                <a:lnTo>
                  <a:pt x="990600" y="165100"/>
                </a:lnTo>
                <a:lnTo>
                  <a:pt x="984702" y="121208"/>
                </a:lnTo>
                <a:lnTo>
                  <a:pt x="968059" y="81769"/>
                </a:lnTo>
                <a:lnTo>
                  <a:pt x="942244" y="48355"/>
                </a:lnTo>
                <a:lnTo>
                  <a:pt x="908830" y="22540"/>
                </a:lnTo>
                <a:lnTo>
                  <a:pt x="869391" y="5897"/>
                </a:lnTo>
                <a:lnTo>
                  <a:pt x="8255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200" y="2667000"/>
            <a:ext cx="990600" cy="1447800"/>
          </a:xfrm>
          <a:custGeom>
            <a:avLst/>
            <a:gdLst/>
            <a:ahLst/>
            <a:cxnLst/>
            <a:rect l="l" t="t" r="r" b="b"/>
            <a:pathLst>
              <a:path w="990600" h="14478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825500" y="0"/>
                </a:lnTo>
                <a:lnTo>
                  <a:pt x="869391" y="5897"/>
                </a:lnTo>
                <a:lnTo>
                  <a:pt x="908830" y="22540"/>
                </a:lnTo>
                <a:lnTo>
                  <a:pt x="942244" y="48355"/>
                </a:lnTo>
                <a:lnTo>
                  <a:pt x="968059" y="81769"/>
                </a:lnTo>
                <a:lnTo>
                  <a:pt x="984702" y="121208"/>
                </a:lnTo>
                <a:lnTo>
                  <a:pt x="990600" y="165100"/>
                </a:lnTo>
                <a:lnTo>
                  <a:pt x="990600" y="1282700"/>
                </a:lnTo>
                <a:lnTo>
                  <a:pt x="984702" y="1326591"/>
                </a:lnTo>
                <a:lnTo>
                  <a:pt x="968059" y="1366030"/>
                </a:lnTo>
                <a:lnTo>
                  <a:pt x="942244" y="1399444"/>
                </a:lnTo>
                <a:lnTo>
                  <a:pt x="908830" y="1425259"/>
                </a:lnTo>
                <a:lnTo>
                  <a:pt x="869391" y="1441902"/>
                </a:lnTo>
                <a:lnTo>
                  <a:pt x="825500" y="1447800"/>
                </a:lnTo>
                <a:lnTo>
                  <a:pt x="165100" y="1447800"/>
                </a:lnTo>
                <a:lnTo>
                  <a:pt x="121208" y="1441902"/>
                </a:lnTo>
                <a:lnTo>
                  <a:pt x="81769" y="1425259"/>
                </a:lnTo>
                <a:lnTo>
                  <a:pt x="48355" y="1399444"/>
                </a:lnTo>
                <a:lnTo>
                  <a:pt x="22540" y="1366030"/>
                </a:lnTo>
                <a:lnTo>
                  <a:pt x="5897" y="1326591"/>
                </a:lnTo>
                <a:lnTo>
                  <a:pt x="0" y="1282700"/>
                </a:lnTo>
                <a:lnTo>
                  <a:pt x="0" y="165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2234" y="3285722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747449" y="88078"/>
                </a:moveTo>
                <a:lnTo>
                  <a:pt x="702310" y="114067"/>
                </a:lnTo>
                <a:lnTo>
                  <a:pt x="697557" y="118213"/>
                </a:lnTo>
                <a:lnTo>
                  <a:pt x="694864" y="123703"/>
                </a:lnTo>
                <a:lnTo>
                  <a:pt x="694434" y="129837"/>
                </a:lnTo>
                <a:lnTo>
                  <a:pt x="696467" y="135911"/>
                </a:lnTo>
                <a:lnTo>
                  <a:pt x="700684" y="140664"/>
                </a:lnTo>
                <a:lnTo>
                  <a:pt x="706199" y="143357"/>
                </a:lnTo>
                <a:lnTo>
                  <a:pt x="712309" y="143787"/>
                </a:lnTo>
                <a:lnTo>
                  <a:pt x="718312" y="141753"/>
                </a:lnTo>
                <a:lnTo>
                  <a:pt x="810898" y="88413"/>
                </a:lnTo>
                <a:lnTo>
                  <a:pt x="806576" y="88413"/>
                </a:lnTo>
                <a:lnTo>
                  <a:pt x="747449" y="88078"/>
                </a:lnTo>
                <a:close/>
              </a:path>
              <a:path w="838835" h="144145">
                <a:moveTo>
                  <a:pt x="774871" y="72289"/>
                </a:moveTo>
                <a:lnTo>
                  <a:pt x="747449" y="88078"/>
                </a:lnTo>
                <a:lnTo>
                  <a:pt x="806576" y="88413"/>
                </a:lnTo>
                <a:lnTo>
                  <a:pt x="806585" y="86254"/>
                </a:lnTo>
                <a:lnTo>
                  <a:pt x="798449" y="86254"/>
                </a:lnTo>
                <a:lnTo>
                  <a:pt x="774871" y="72289"/>
                </a:lnTo>
                <a:close/>
              </a:path>
              <a:path w="838835" h="144145">
                <a:moveTo>
                  <a:pt x="713071" y="0"/>
                </a:moveTo>
                <a:lnTo>
                  <a:pt x="706961" y="386"/>
                </a:lnTo>
                <a:lnTo>
                  <a:pt x="701446" y="3036"/>
                </a:lnTo>
                <a:lnTo>
                  <a:pt x="697229" y="7768"/>
                </a:lnTo>
                <a:lnTo>
                  <a:pt x="695102" y="13771"/>
                </a:lnTo>
                <a:lnTo>
                  <a:pt x="695451" y="19881"/>
                </a:lnTo>
                <a:lnTo>
                  <a:pt x="698087" y="25396"/>
                </a:lnTo>
                <a:lnTo>
                  <a:pt x="702817" y="29612"/>
                </a:lnTo>
                <a:lnTo>
                  <a:pt x="747493" y="56074"/>
                </a:lnTo>
                <a:lnTo>
                  <a:pt x="806703" y="56409"/>
                </a:lnTo>
                <a:lnTo>
                  <a:pt x="806576" y="88413"/>
                </a:lnTo>
                <a:lnTo>
                  <a:pt x="810898" y="88413"/>
                </a:lnTo>
                <a:lnTo>
                  <a:pt x="838453" y="72538"/>
                </a:lnTo>
                <a:lnTo>
                  <a:pt x="719074" y="2053"/>
                </a:lnTo>
                <a:lnTo>
                  <a:pt x="713071" y="0"/>
                </a:lnTo>
                <a:close/>
              </a:path>
              <a:path w="838835" h="144145">
                <a:moveTo>
                  <a:pt x="253" y="51837"/>
                </a:moveTo>
                <a:lnTo>
                  <a:pt x="0" y="83841"/>
                </a:lnTo>
                <a:lnTo>
                  <a:pt x="747449" y="88078"/>
                </a:lnTo>
                <a:lnTo>
                  <a:pt x="774871" y="72289"/>
                </a:lnTo>
                <a:lnTo>
                  <a:pt x="747493" y="56074"/>
                </a:lnTo>
                <a:lnTo>
                  <a:pt x="253" y="51837"/>
                </a:lnTo>
                <a:close/>
              </a:path>
              <a:path w="838835" h="144145">
                <a:moveTo>
                  <a:pt x="798702" y="58568"/>
                </a:moveTo>
                <a:lnTo>
                  <a:pt x="774871" y="72289"/>
                </a:lnTo>
                <a:lnTo>
                  <a:pt x="798449" y="86254"/>
                </a:lnTo>
                <a:lnTo>
                  <a:pt x="798702" y="58568"/>
                </a:lnTo>
                <a:close/>
              </a:path>
              <a:path w="838835" h="144145">
                <a:moveTo>
                  <a:pt x="806695" y="58568"/>
                </a:moveTo>
                <a:lnTo>
                  <a:pt x="798702" y="58568"/>
                </a:lnTo>
                <a:lnTo>
                  <a:pt x="798449" y="86254"/>
                </a:lnTo>
                <a:lnTo>
                  <a:pt x="806585" y="86254"/>
                </a:lnTo>
                <a:lnTo>
                  <a:pt x="806695" y="58568"/>
                </a:lnTo>
                <a:close/>
              </a:path>
              <a:path w="838835" h="144145">
                <a:moveTo>
                  <a:pt x="747493" y="56074"/>
                </a:moveTo>
                <a:lnTo>
                  <a:pt x="774871" y="72289"/>
                </a:lnTo>
                <a:lnTo>
                  <a:pt x="798702" y="58568"/>
                </a:lnTo>
                <a:lnTo>
                  <a:pt x="806695" y="58568"/>
                </a:lnTo>
                <a:lnTo>
                  <a:pt x="806703" y="56409"/>
                </a:lnTo>
                <a:lnTo>
                  <a:pt x="747493" y="56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907" y="328931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518695" y="88346"/>
                </a:moveTo>
                <a:lnTo>
                  <a:pt x="473456" y="113782"/>
                </a:lnTo>
                <a:lnTo>
                  <a:pt x="468628" y="117981"/>
                </a:lnTo>
                <a:lnTo>
                  <a:pt x="465883" y="123465"/>
                </a:lnTo>
                <a:lnTo>
                  <a:pt x="465401" y="129569"/>
                </a:lnTo>
                <a:lnTo>
                  <a:pt x="467360" y="135626"/>
                </a:lnTo>
                <a:lnTo>
                  <a:pt x="471505" y="140454"/>
                </a:lnTo>
                <a:lnTo>
                  <a:pt x="476996" y="143198"/>
                </a:lnTo>
                <a:lnTo>
                  <a:pt x="483129" y="143680"/>
                </a:lnTo>
                <a:lnTo>
                  <a:pt x="489203" y="141722"/>
                </a:lnTo>
                <a:lnTo>
                  <a:pt x="582439" y="89271"/>
                </a:lnTo>
                <a:lnTo>
                  <a:pt x="577976" y="89271"/>
                </a:lnTo>
                <a:lnTo>
                  <a:pt x="518695" y="88346"/>
                </a:lnTo>
                <a:close/>
              </a:path>
              <a:path w="610234" h="144145">
                <a:moveTo>
                  <a:pt x="546370" y="72785"/>
                </a:moveTo>
                <a:lnTo>
                  <a:pt x="518695" y="88346"/>
                </a:lnTo>
                <a:lnTo>
                  <a:pt x="577976" y="89271"/>
                </a:lnTo>
                <a:lnTo>
                  <a:pt x="578013" y="86985"/>
                </a:lnTo>
                <a:lnTo>
                  <a:pt x="569849" y="86985"/>
                </a:lnTo>
                <a:lnTo>
                  <a:pt x="546370" y="72785"/>
                </a:lnTo>
                <a:close/>
              </a:path>
              <a:path w="610234" h="144145">
                <a:moveTo>
                  <a:pt x="485358" y="0"/>
                </a:moveTo>
                <a:lnTo>
                  <a:pt x="479234" y="291"/>
                </a:lnTo>
                <a:lnTo>
                  <a:pt x="473682" y="2845"/>
                </a:lnTo>
                <a:lnTo>
                  <a:pt x="469392" y="7483"/>
                </a:lnTo>
                <a:lnTo>
                  <a:pt x="467242" y="13487"/>
                </a:lnTo>
                <a:lnTo>
                  <a:pt x="467534" y="19611"/>
                </a:lnTo>
                <a:lnTo>
                  <a:pt x="470088" y="25163"/>
                </a:lnTo>
                <a:lnTo>
                  <a:pt x="474725" y="29454"/>
                </a:lnTo>
                <a:lnTo>
                  <a:pt x="519182" y="56341"/>
                </a:lnTo>
                <a:lnTo>
                  <a:pt x="578485" y="57267"/>
                </a:lnTo>
                <a:lnTo>
                  <a:pt x="577976" y="89271"/>
                </a:lnTo>
                <a:lnTo>
                  <a:pt x="582439" y="89271"/>
                </a:lnTo>
                <a:lnTo>
                  <a:pt x="609981" y="73777"/>
                </a:lnTo>
                <a:lnTo>
                  <a:pt x="491363" y="2149"/>
                </a:lnTo>
                <a:lnTo>
                  <a:pt x="485358" y="0"/>
                </a:lnTo>
                <a:close/>
              </a:path>
              <a:path w="610234" h="144145">
                <a:moveTo>
                  <a:pt x="508" y="48250"/>
                </a:moveTo>
                <a:lnTo>
                  <a:pt x="0" y="80254"/>
                </a:lnTo>
                <a:lnTo>
                  <a:pt x="518695" y="88346"/>
                </a:lnTo>
                <a:lnTo>
                  <a:pt x="546370" y="72785"/>
                </a:lnTo>
                <a:lnTo>
                  <a:pt x="519182" y="56341"/>
                </a:lnTo>
                <a:lnTo>
                  <a:pt x="508" y="48250"/>
                </a:lnTo>
                <a:close/>
              </a:path>
              <a:path w="610234" h="144145">
                <a:moveTo>
                  <a:pt x="570357" y="59299"/>
                </a:moveTo>
                <a:lnTo>
                  <a:pt x="546370" y="72785"/>
                </a:lnTo>
                <a:lnTo>
                  <a:pt x="569849" y="86985"/>
                </a:lnTo>
                <a:lnTo>
                  <a:pt x="570357" y="59299"/>
                </a:lnTo>
                <a:close/>
              </a:path>
              <a:path w="610234" h="144145">
                <a:moveTo>
                  <a:pt x="578452" y="59299"/>
                </a:moveTo>
                <a:lnTo>
                  <a:pt x="570357" y="59299"/>
                </a:lnTo>
                <a:lnTo>
                  <a:pt x="569849" y="86985"/>
                </a:lnTo>
                <a:lnTo>
                  <a:pt x="578013" y="86985"/>
                </a:lnTo>
                <a:lnTo>
                  <a:pt x="578452" y="59299"/>
                </a:lnTo>
                <a:close/>
              </a:path>
              <a:path w="610234" h="144145">
                <a:moveTo>
                  <a:pt x="519182" y="56341"/>
                </a:moveTo>
                <a:lnTo>
                  <a:pt x="546370" y="72785"/>
                </a:lnTo>
                <a:lnTo>
                  <a:pt x="570357" y="59299"/>
                </a:lnTo>
                <a:lnTo>
                  <a:pt x="578452" y="59299"/>
                </a:lnTo>
                <a:lnTo>
                  <a:pt x="578485" y="57267"/>
                </a:lnTo>
                <a:lnTo>
                  <a:pt x="519182" y="56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98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1761" y="1757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4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6" y="87903"/>
                </a:lnTo>
                <a:lnTo>
                  <a:pt x="730376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4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4">
                <a:moveTo>
                  <a:pt x="734690" y="55899"/>
                </a:moveTo>
                <a:lnTo>
                  <a:pt x="730376" y="55899"/>
                </a:lnTo>
                <a:lnTo>
                  <a:pt x="730376" y="87903"/>
                </a:lnTo>
                <a:lnTo>
                  <a:pt x="734690" y="87903"/>
                </a:lnTo>
                <a:lnTo>
                  <a:pt x="762126" y="71901"/>
                </a:lnTo>
                <a:lnTo>
                  <a:pt x="734690" y="55899"/>
                </a:lnTo>
                <a:close/>
              </a:path>
              <a:path w="762635" h="144144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4">
                <a:moveTo>
                  <a:pt x="730376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6" y="85744"/>
                </a:lnTo>
                <a:lnTo>
                  <a:pt x="730376" y="58058"/>
                </a:lnTo>
                <a:close/>
              </a:path>
              <a:path w="762635" h="144144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6" y="58058"/>
                </a:lnTo>
                <a:lnTo>
                  <a:pt x="730376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3361" y="1757660"/>
            <a:ext cx="768985" cy="144145"/>
          </a:xfrm>
          <a:custGeom>
            <a:avLst/>
            <a:gdLst/>
            <a:ahLst/>
            <a:cxnLst/>
            <a:rect l="l" t="t" r="r" b="b"/>
            <a:pathLst>
              <a:path w="768985" h="144144">
                <a:moveTo>
                  <a:pt x="704868" y="71901"/>
                </a:moveTo>
                <a:lnTo>
                  <a:pt x="632587" y="114065"/>
                </a:lnTo>
                <a:lnTo>
                  <a:pt x="627854" y="118282"/>
                </a:lnTo>
                <a:lnTo>
                  <a:pt x="625205" y="123797"/>
                </a:lnTo>
                <a:lnTo>
                  <a:pt x="624818" y="129907"/>
                </a:lnTo>
                <a:lnTo>
                  <a:pt x="626872" y="135909"/>
                </a:lnTo>
                <a:lnTo>
                  <a:pt x="631088" y="140715"/>
                </a:lnTo>
                <a:lnTo>
                  <a:pt x="636603" y="143402"/>
                </a:lnTo>
                <a:lnTo>
                  <a:pt x="642713" y="143803"/>
                </a:lnTo>
                <a:lnTo>
                  <a:pt x="648715" y="141751"/>
                </a:lnTo>
                <a:lnTo>
                  <a:pt x="741040" y="87903"/>
                </a:lnTo>
                <a:lnTo>
                  <a:pt x="736600" y="87903"/>
                </a:lnTo>
                <a:lnTo>
                  <a:pt x="736600" y="85744"/>
                </a:lnTo>
                <a:lnTo>
                  <a:pt x="728599" y="85744"/>
                </a:lnTo>
                <a:lnTo>
                  <a:pt x="704868" y="71901"/>
                </a:lnTo>
                <a:close/>
              </a:path>
              <a:path w="768985" h="144144">
                <a:moveTo>
                  <a:pt x="6774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7436" y="87903"/>
                </a:lnTo>
                <a:lnTo>
                  <a:pt x="704868" y="71901"/>
                </a:lnTo>
                <a:lnTo>
                  <a:pt x="677436" y="55899"/>
                </a:lnTo>
                <a:close/>
              </a:path>
              <a:path w="768985" h="144144">
                <a:moveTo>
                  <a:pt x="741040" y="55899"/>
                </a:moveTo>
                <a:lnTo>
                  <a:pt x="736600" y="55899"/>
                </a:lnTo>
                <a:lnTo>
                  <a:pt x="736600" y="87903"/>
                </a:lnTo>
                <a:lnTo>
                  <a:pt x="741040" y="87903"/>
                </a:lnTo>
                <a:lnTo>
                  <a:pt x="768476" y="71901"/>
                </a:lnTo>
                <a:lnTo>
                  <a:pt x="741040" y="55899"/>
                </a:lnTo>
                <a:close/>
              </a:path>
              <a:path w="768985" h="144144">
                <a:moveTo>
                  <a:pt x="728599" y="58058"/>
                </a:moveTo>
                <a:lnTo>
                  <a:pt x="704868" y="71901"/>
                </a:lnTo>
                <a:lnTo>
                  <a:pt x="728599" y="85744"/>
                </a:lnTo>
                <a:lnTo>
                  <a:pt x="728599" y="58058"/>
                </a:lnTo>
                <a:close/>
              </a:path>
              <a:path w="768985" h="144144">
                <a:moveTo>
                  <a:pt x="736600" y="58058"/>
                </a:moveTo>
                <a:lnTo>
                  <a:pt x="728599" y="58058"/>
                </a:lnTo>
                <a:lnTo>
                  <a:pt x="728599" y="85744"/>
                </a:lnTo>
                <a:lnTo>
                  <a:pt x="736600" y="85744"/>
                </a:lnTo>
                <a:lnTo>
                  <a:pt x="736600" y="58058"/>
                </a:lnTo>
                <a:close/>
              </a:path>
              <a:path w="768985" h="144144">
                <a:moveTo>
                  <a:pt x="642713" y="0"/>
                </a:moveTo>
                <a:lnTo>
                  <a:pt x="636603" y="400"/>
                </a:lnTo>
                <a:lnTo>
                  <a:pt x="631088" y="3087"/>
                </a:lnTo>
                <a:lnTo>
                  <a:pt x="626872" y="7893"/>
                </a:lnTo>
                <a:lnTo>
                  <a:pt x="624818" y="13896"/>
                </a:lnTo>
                <a:lnTo>
                  <a:pt x="625205" y="20006"/>
                </a:lnTo>
                <a:lnTo>
                  <a:pt x="627854" y="25521"/>
                </a:lnTo>
                <a:lnTo>
                  <a:pt x="632587" y="29737"/>
                </a:lnTo>
                <a:lnTo>
                  <a:pt x="704868" y="71901"/>
                </a:lnTo>
                <a:lnTo>
                  <a:pt x="728599" y="58058"/>
                </a:lnTo>
                <a:lnTo>
                  <a:pt x="736600" y="58058"/>
                </a:lnTo>
                <a:lnTo>
                  <a:pt x="736600" y="55899"/>
                </a:lnTo>
                <a:lnTo>
                  <a:pt x="741040" y="55899"/>
                </a:lnTo>
                <a:lnTo>
                  <a:pt x="648715" y="2051"/>
                </a:lnTo>
                <a:lnTo>
                  <a:pt x="64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534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52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034" y="4805660"/>
            <a:ext cx="1524635" cy="144145"/>
          </a:xfrm>
          <a:custGeom>
            <a:avLst/>
            <a:gdLst/>
            <a:ahLst/>
            <a:cxnLst/>
            <a:rect l="l" t="t" r="r" b="b"/>
            <a:pathLst>
              <a:path w="15246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524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524635" h="144145">
                <a:moveTo>
                  <a:pt x="15241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524127" y="87903"/>
                </a:lnTo>
                <a:lnTo>
                  <a:pt x="1524127" y="55899"/>
                </a:lnTo>
                <a:close/>
              </a:path>
              <a:path w="1524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524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524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49361" y="32816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4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4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4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4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4" h="144145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4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44585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89303" y="3613784"/>
            <a:ext cx="1177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661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39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205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599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089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089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620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82639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534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5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0111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25234" y="4805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86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86434" h="144145">
                <a:moveTo>
                  <a:pt x="685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85926" y="87903"/>
                </a:lnTo>
                <a:lnTo>
                  <a:pt x="685926" y="55899"/>
                </a:lnTo>
                <a:close/>
              </a:path>
              <a:path w="686434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686434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86434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0634" y="4805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102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10234" h="144145">
                <a:moveTo>
                  <a:pt x="6097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09726" y="87903"/>
                </a:lnTo>
                <a:lnTo>
                  <a:pt x="609726" y="55899"/>
                </a:lnTo>
                <a:close/>
              </a:path>
              <a:path w="6102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6102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102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82639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1940" y="865123"/>
            <a:ext cx="7820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ahoma"/>
                <a:cs typeface="Tahoma"/>
              </a:rPr>
              <a:t>Simplify,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splitting 3</a:t>
            </a:r>
            <a:r>
              <a:rPr sz="2400" spc="-7" baseline="24305" dirty="0">
                <a:latin typeface="Tahoma"/>
                <a:cs typeface="Tahoma"/>
              </a:rPr>
              <a:t>rd </a:t>
            </a:r>
            <a:r>
              <a:rPr sz="2400" spc="-5" dirty="0">
                <a:latin typeface="Tahoma"/>
                <a:cs typeface="Tahoma"/>
              </a:rPr>
              <a:t>summing </a:t>
            </a:r>
            <a:r>
              <a:rPr sz="2400" dirty="0">
                <a:latin typeface="Tahoma"/>
                <a:cs typeface="Tahoma"/>
              </a:rPr>
              <a:t>point as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Note</a:t>
            </a:r>
            <a:r>
              <a:rPr sz="2400" spc="-3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040" y="2622930"/>
            <a:ext cx="1310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640"/>
              </a:lnSpc>
              <a:tabLst>
                <a:tab pos="7404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7504" y="2622930"/>
            <a:ext cx="582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  <a:p>
            <a:pPr>
              <a:lnSpc>
                <a:spcPts val="2640"/>
              </a:lnSpc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09029" y="2241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50" name="object 5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323" y="859772"/>
            <a:ext cx="6852284" cy="16706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cascade</a:t>
            </a:r>
            <a:endParaRPr sz="2400">
              <a:latin typeface="Calibri"/>
              <a:cs typeface="Calibri"/>
            </a:endParaRPr>
          </a:p>
          <a:p>
            <a:pPr marL="128270" marR="5080">
              <a:lnSpc>
                <a:spcPct val="1201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Gain of </a:t>
            </a:r>
            <a:r>
              <a:rPr sz="3200" spc="-10" dirty="0">
                <a:latin typeface="Calibri"/>
                <a:cs typeface="Calibri"/>
              </a:rPr>
              <a:t>blocks connected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cascade gets  </a:t>
            </a:r>
            <a:r>
              <a:rPr sz="3200" spc="-5" dirty="0">
                <a:latin typeface="Calibri"/>
                <a:cs typeface="Calibri"/>
              </a:rPr>
              <a:t>multiplied </a:t>
            </a:r>
            <a:r>
              <a:rPr sz="3200" dirty="0">
                <a:latin typeface="Calibri"/>
                <a:cs typeface="Calibri"/>
              </a:rPr>
              <a:t>with each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other.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5161" y="3830573"/>
            <a:ext cx="609600" cy="60960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383057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62" y="4063472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6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6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6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61" y="4063472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1" y="135909"/>
                </a:lnTo>
                <a:lnTo>
                  <a:pt x="548538" y="140716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1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0161" y="406347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3785108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594" y="3715892"/>
            <a:ext cx="114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R1(s)</a:t>
            </a:r>
            <a:r>
              <a:rPr sz="2000" spc="250" dirty="0">
                <a:latin typeface="Tahoma"/>
                <a:cs typeface="Tahoma"/>
              </a:rPr>
              <a:t> </a:t>
            </a:r>
            <a:r>
              <a:rPr sz="3600" spc="-7" baseline="-23148" dirty="0">
                <a:latin typeface="Calibri"/>
                <a:cs typeface="Calibri"/>
              </a:rPr>
              <a:t>G2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1922" y="37851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161" y="3734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540" y="4908880"/>
            <a:ext cx="1588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R1(s)=G1R(s)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5519115"/>
            <a:ext cx="1849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=G2R1(s)</a:t>
            </a:r>
            <a:endParaRPr sz="200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=G1G2R(s)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5195061"/>
            <a:ext cx="1831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7761" y="3754373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3361" y="3987272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6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961" y="3996416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6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977" y="87903"/>
                </a:lnTo>
                <a:lnTo>
                  <a:pt x="958977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977" y="55899"/>
                </a:lnTo>
                <a:lnTo>
                  <a:pt x="958977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977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7" y="85744"/>
                </a:lnTo>
                <a:lnTo>
                  <a:pt x="958977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7" y="58058"/>
                </a:lnTo>
                <a:lnTo>
                  <a:pt x="958977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51703" y="3689984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1756" y="37089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2438400"/>
            <a:ext cx="1943100" cy="3048000"/>
          </a:xfrm>
          <a:custGeom>
            <a:avLst/>
            <a:gdLst/>
            <a:ahLst/>
            <a:cxnLst/>
            <a:rect l="l" t="t" r="r" b="b"/>
            <a:pathLst>
              <a:path w="1943100" h="3048000">
                <a:moveTo>
                  <a:pt x="1619250" y="0"/>
                </a:moveTo>
                <a:lnTo>
                  <a:pt x="323850" y="0"/>
                </a:ln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0" y="2724150"/>
                </a:lnTo>
                <a:lnTo>
                  <a:pt x="3512" y="2771996"/>
                </a:lnTo>
                <a:lnTo>
                  <a:pt x="13714" y="2817667"/>
                </a:lnTo>
                <a:lnTo>
                  <a:pt x="30106" y="2860659"/>
                </a:lnTo>
                <a:lnTo>
                  <a:pt x="52184" y="2900471"/>
                </a:lnTo>
                <a:lnTo>
                  <a:pt x="79448" y="2936602"/>
                </a:lnTo>
                <a:lnTo>
                  <a:pt x="111397" y="2968551"/>
                </a:lnTo>
                <a:lnTo>
                  <a:pt x="147528" y="2995815"/>
                </a:lnTo>
                <a:lnTo>
                  <a:pt x="187340" y="3017893"/>
                </a:lnTo>
                <a:lnTo>
                  <a:pt x="230332" y="3034285"/>
                </a:lnTo>
                <a:lnTo>
                  <a:pt x="276003" y="3044487"/>
                </a:lnTo>
                <a:lnTo>
                  <a:pt x="323850" y="3048000"/>
                </a:lnTo>
                <a:lnTo>
                  <a:pt x="1619250" y="3048000"/>
                </a:lnTo>
                <a:lnTo>
                  <a:pt x="1667096" y="3044487"/>
                </a:lnTo>
                <a:lnTo>
                  <a:pt x="1712767" y="3034285"/>
                </a:lnTo>
                <a:lnTo>
                  <a:pt x="1755759" y="3017893"/>
                </a:lnTo>
                <a:lnTo>
                  <a:pt x="1795571" y="2995815"/>
                </a:lnTo>
                <a:lnTo>
                  <a:pt x="1831702" y="2968551"/>
                </a:lnTo>
                <a:lnTo>
                  <a:pt x="1863651" y="2936602"/>
                </a:lnTo>
                <a:lnTo>
                  <a:pt x="1890915" y="2900471"/>
                </a:lnTo>
                <a:lnTo>
                  <a:pt x="1912993" y="2860659"/>
                </a:lnTo>
                <a:lnTo>
                  <a:pt x="1929385" y="2817667"/>
                </a:lnTo>
                <a:lnTo>
                  <a:pt x="1939587" y="2771996"/>
                </a:lnTo>
                <a:lnTo>
                  <a:pt x="1943100" y="2724150"/>
                </a:lnTo>
                <a:lnTo>
                  <a:pt x="1943100" y="323850"/>
                </a:lnTo>
                <a:lnTo>
                  <a:pt x="1939587" y="276003"/>
                </a:lnTo>
                <a:lnTo>
                  <a:pt x="1929385" y="230332"/>
                </a:lnTo>
                <a:lnTo>
                  <a:pt x="1912993" y="187340"/>
                </a:lnTo>
                <a:lnTo>
                  <a:pt x="1890915" y="147528"/>
                </a:lnTo>
                <a:lnTo>
                  <a:pt x="1863651" y="111397"/>
                </a:lnTo>
                <a:lnTo>
                  <a:pt x="1831702" y="79448"/>
                </a:lnTo>
                <a:lnTo>
                  <a:pt x="1795571" y="52184"/>
                </a:lnTo>
                <a:lnTo>
                  <a:pt x="1755759" y="30106"/>
                </a:lnTo>
                <a:lnTo>
                  <a:pt x="1712767" y="13714"/>
                </a:lnTo>
                <a:lnTo>
                  <a:pt x="1667096" y="3512"/>
                </a:lnTo>
                <a:lnTo>
                  <a:pt x="16192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2438400"/>
            <a:ext cx="1943100" cy="3048000"/>
          </a:xfrm>
          <a:custGeom>
            <a:avLst/>
            <a:gdLst/>
            <a:ahLst/>
            <a:cxnLst/>
            <a:rect l="l" t="t" r="r" b="b"/>
            <a:pathLst>
              <a:path w="1943100" h="3048000">
                <a:moveTo>
                  <a:pt x="0" y="323850"/>
                </a:moveTo>
                <a:lnTo>
                  <a:pt x="3512" y="276003"/>
                </a:lnTo>
                <a:lnTo>
                  <a:pt x="13714" y="230332"/>
                </a:lnTo>
                <a:lnTo>
                  <a:pt x="30106" y="187340"/>
                </a:lnTo>
                <a:lnTo>
                  <a:pt x="52184" y="147528"/>
                </a:lnTo>
                <a:lnTo>
                  <a:pt x="79448" y="111397"/>
                </a:lnTo>
                <a:lnTo>
                  <a:pt x="111397" y="79448"/>
                </a:lnTo>
                <a:lnTo>
                  <a:pt x="147528" y="52184"/>
                </a:lnTo>
                <a:lnTo>
                  <a:pt x="187340" y="30106"/>
                </a:lnTo>
                <a:lnTo>
                  <a:pt x="230332" y="13714"/>
                </a:lnTo>
                <a:lnTo>
                  <a:pt x="276003" y="3512"/>
                </a:lnTo>
                <a:lnTo>
                  <a:pt x="323850" y="0"/>
                </a:lnTo>
                <a:lnTo>
                  <a:pt x="1619250" y="0"/>
                </a:lnTo>
                <a:lnTo>
                  <a:pt x="1667096" y="3512"/>
                </a:lnTo>
                <a:lnTo>
                  <a:pt x="1712767" y="13714"/>
                </a:lnTo>
                <a:lnTo>
                  <a:pt x="1755759" y="30106"/>
                </a:lnTo>
                <a:lnTo>
                  <a:pt x="1795571" y="52184"/>
                </a:lnTo>
                <a:lnTo>
                  <a:pt x="1831702" y="79448"/>
                </a:lnTo>
                <a:lnTo>
                  <a:pt x="1863651" y="111397"/>
                </a:lnTo>
                <a:lnTo>
                  <a:pt x="1890915" y="147528"/>
                </a:lnTo>
                <a:lnTo>
                  <a:pt x="1912993" y="187340"/>
                </a:lnTo>
                <a:lnTo>
                  <a:pt x="1929385" y="230332"/>
                </a:lnTo>
                <a:lnTo>
                  <a:pt x="1939587" y="276003"/>
                </a:lnTo>
                <a:lnTo>
                  <a:pt x="1943100" y="323850"/>
                </a:lnTo>
                <a:lnTo>
                  <a:pt x="1943100" y="2724150"/>
                </a:lnTo>
                <a:lnTo>
                  <a:pt x="1939587" y="2771996"/>
                </a:lnTo>
                <a:lnTo>
                  <a:pt x="1929385" y="2817667"/>
                </a:lnTo>
                <a:lnTo>
                  <a:pt x="1912993" y="2860659"/>
                </a:lnTo>
                <a:lnTo>
                  <a:pt x="1890915" y="2900471"/>
                </a:lnTo>
                <a:lnTo>
                  <a:pt x="1863651" y="2936602"/>
                </a:lnTo>
                <a:lnTo>
                  <a:pt x="1831702" y="2968551"/>
                </a:lnTo>
                <a:lnTo>
                  <a:pt x="1795571" y="2995815"/>
                </a:lnTo>
                <a:lnTo>
                  <a:pt x="1755759" y="3017893"/>
                </a:lnTo>
                <a:lnTo>
                  <a:pt x="1712767" y="3034285"/>
                </a:lnTo>
                <a:lnTo>
                  <a:pt x="1667096" y="3044487"/>
                </a:lnTo>
                <a:lnTo>
                  <a:pt x="1619250" y="3048000"/>
                </a:lnTo>
                <a:lnTo>
                  <a:pt x="323850" y="3048000"/>
                </a:lnTo>
                <a:lnTo>
                  <a:pt x="276003" y="3044487"/>
                </a:lnTo>
                <a:lnTo>
                  <a:pt x="230332" y="3034285"/>
                </a:lnTo>
                <a:lnTo>
                  <a:pt x="187340" y="3017893"/>
                </a:lnTo>
                <a:lnTo>
                  <a:pt x="147528" y="2995815"/>
                </a:lnTo>
                <a:lnTo>
                  <a:pt x="111397" y="2968551"/>
                </a:lnTo>
                <a:lnTo>
                  <a:pt x="79448" y="2936602"/>
                </a:lnTo>
                <a:lnTo>
                  <a:pt x="52184" y="2900471"/>
                </a:lnTo>
                <a:lnTo>
                  <a:pt x="30106" y="2860659"/>
                </a:lnTo>
                <a:lnTo>
                  <a:pt x="13714" y="2817667"/>
                </a:lnTo>
                <a:lnTo>
                  <a:pt x="3512" y="2771996"/>
                </a:lnTo>
                <a:lnTo>
                  <a:pt x="0" y="2724150"/>
                </a:lnTo>
                <a:lnTo>
                  <a:pt x="0" y="3238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2108" y="328931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18695" y="88346"/>
                </a:moveTo>
                <a:lnTo>
                  <a:pt x="473455" y="113782"/>
                </a:lnTo>
                <a:lnTo>
                  <a:pt x="468628" y="117981"/>
                </a:lnTo>
                <a:lnTo>
                  <a:pt x="465883" y="123465"/>
                </a:lnTo>
                <a:lnTo>
                  <a:pt x="465401" y="129569"/>
                </a:lnTo>
                <a:lnTo>
                  <a:pt x="467359" y="135626"/>
                </a:lnTo>
                <a:lnTo>
                  <a:pt x="471505" y="140454"/>
                </a:lnTo>
                <a:lnTo>
                  <a:pt x="476996" y="143198"/>
                </a:lnTo>
                <a:lnTo>
                  <a:pt x="483129" y="143680"/>
                </a:lnTo>
                <a:lnTo>
                  <a:pt x="489203" y="141722"/>
                </a:lnTo>
                <a:lnTo>
                  <a:pt x="582439" y="89271"/>
                </a:lnTo>
                <a:lnTo>
                  <a:pt x="577976" y="89271"/>
                </a:lnTo>
                <a:lnTo>
                  <a:pt x="518695" y="88346"/>
                </a:lnTo>
                <a:close/>
              </a:path>
              <a:path w="610235" h="144145">
                <a:moveTo>
                  <a:pt x="546370" y="72785"/>
                </a:moveTo>
                <a:lnTo>
                  <a:pt x="518695" y="88346"/>
                </a:lnTo>
                <a:lnTo>
                  <a:pt x="577976" y="89271"/>
                </a:lnTo>
                <a:lnTo>
                  <a:pt x="578013" y="86985"/>
                </a:lnTo>
                <a:lnTo>
                  <a:pt x="569849" y="86985"/>
                </a:lnTo>
                <a:lnTo>
                  <a:pt x="546370" y="72785"/>
                </a:lnTo>
                <a:close/>
              </a:path>
              <a:path w="610235" h="144145">
                <a:moveTo>
                  <a:pt x="485358" y="0"/>
                </a:moveTo>
                <a:lnTo>
                  <a:pt x="479234" y="291"/>
                </a:lnTo>
                <a:lnTo>
                  <a:pt x="473682" y="2845"/>
                </a:lnTo>
                <a:lnTo>
                  <a:pt x="469391" y="7483"/>
                </a:lnTo>
                <a:lnTo>
                  <a:pt x="467242" y="13487"/>
                </a:lnTo>
                <a:lnTo>
                  <a:pt x="467534" y="19611"/>
                </a:lnTo>
                <a:lnTo>
                  <a:pt x="470088" y="25163"/>
                </a:lnTo>
                <a:lnTo>
                  <a:pt x="474725" y="29454"/>
                </a:lnTo>
                <a:lnTo>
                  <a:pt x="519182" y="56341"/>
                </a:lnTo>
                <a:lnTo>
                  <a:pt x="578484" y="57267"/>
                </a:lnTo>
                <a:lnTo>
                  <a:pt x="577976" y="89271"/>
                </a:lnTo>
                <a:lnTo>
                  <a:pt x="582439" y="89271"/>
                </a:lnTo>
                <a:lnTo>
                  <a:pt x="609980" y="73777"/>
                </a:lnTo>
                <a:lnTo>
                  <a:pt x="491363" y="2149"/>
                </a:lnTo>
                <a:lnTo>
                  <a:pt x="485358" y="0"/>
                </a:lnTo>
                <a:close/>
              </a:path>
              <a:path w="610235" h="144145">
                <a:moveTo>
                  <a:pt x="507" y="48250"/>
                </a:moveTo>
                <a:lnTo>
                  <a:pt x="0" y="80254"/>
                </a:lnTo>
                <a:lnTo>
                  <a:pt x="518695" y="88346"/>
                </a:lnTo>
                <a:lnTo>
                  <a:pt x="546370" y="72785"/>
                </a:lnTo>
                <a:lnTo>
                  <a:pt x="519182" y="56341"/>
                </a:lnTo>
                <a:lnTo>
                  <a:pt x="507" y="48250"/>
                </a:lnTo>
                <a:close/>
              </a:path>
              <a:path w="610235" h="144145">
                <a:moveTo>
                  <a:pt x="570356" y="59299"/>
                </a:moveTo>
                <a:lnTo>
                  <a:pt x="546370" y="72785"/>
                </a:lnTo>
                <a:lnTo>
                  <a:pt x="569849" y="86985"/>
                </a:lnTo>
                <a:lnTo>
                  <a:pt x="570356" y="59299"/>
                </a:lnTo>
                <a:close/>
              </a:path>
              <a:path w="610235" h="144145">
                <a:moveTo>
                  <a:pt x="578452" y="59299"/>
                </a:moveTo>
                <a:lnTo>
                  <a:pt x="570356" y="59299"/>
                </a:lnTo>
                <a:lnTo>
                  <a:pt x="569849" y="86985"/>
                </a:lnTo>
                <a:lnTo>
                  <a:pt x="578013" y="86985"/>
                </a:lnTo>
                <a:lnTo>
                  <a:pt x="578452" y="59299"/>
                </a:lnTo>
                <a:close/>
              </a:path>
              <a:path w="610235" h="144145">
                <a:moveTo>
                  <a:pt x="519182" y="56341"/>
                </a:moveTo>
                <a:lnTo>
                  <a:pt x="546370" y="72785"/>
                </a:lnTo>
                <a:lnTo>
                  <a:pt x="570356" y="59299"/>
                </a:lnTo>
                <a:lnTo>
                  <a:pt x="578452" y="59299"/>
                </a:lnTo>
                <a:lnTo>
                  <a:pt x="578484" y="57267"/>
                </a:lnTo>
                <a:lnTo>
                  <a:pt x="519182" y="56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3054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98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1761" y="1757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4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6" y="87903"/>
                </a:lnTo>
                <a:lnTo>
                  <a:pt x="730376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4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4">
                <a:moveTo>
                  <a:pt x="734690" y="55899"/>
                </a:moveTo>
                <a:lnTo>
                  <a:pt x="730376" y="55899"/>
                </a:lnTo>
                <a:lnTo>
                  <a:pt x="730376" y="87903"/>
                </a:lnTo>
                <a:lnTo>
                  <a:pt x="734690" y="87903"/>
                </a:lnTo>
                <a:lnTo>
                  <a:pt x="762126" y="71901"/>
                </a:lnTo>
                <a:lnTo>
                  <a:pt x="734690" y="55899"/>
                </a:lnTo>
                <a:close/>
              </a:path>
              <a:path w="762635" h="144144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4">
                <a:moveTo>
                  <a:pt x="730376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6" y="85744"/>
                </a:lnTo>
                <a:lnTo>
                  <a:pt x="730376" y="58058"/>
                </a:lnTo>
                <a:close/>
              </a:path>
              <a:path w="762635" h="144144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6" y="58058"/>
                </a:lnTo>
                <a:lnTo>
                  <a:pt x="730376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3361" y="1757660"/>
            <a:ext cx="540385" cy="144145"/>
          </a:xfrm>
          <a:custGeom>
            <a:avLst/>
            <a:gdLst/>
            <a:ahLst/>
            <a:cxnLst/>
            <a:rect l="l" t="t" r="r" b="b"/>
            <a:pathLst>
              <a:path w="540385" h="144144">
                <a:moveTo>
                  <a:pt x="476268" y="71901"/>
                </a:moveTo>
                <a:lnTo>
                  <a:pt x="403987" y="114065"/>
                </a:lnTo>
                <a:lnTo>
                  <a:pt x="399254" y="118282"/>
                </a:lnTo>
                <a:lnTo>
                  <a:pt x="396605" y="123797"/>
                </a:lnTo>
                <a:lnTo>
                  <a:pt x="396218" y="129907"/>
                </a:lnTo>
                <a:lnTo>
                  <a:pt x="398272" y="135909"/>
                </a:lnTo>
                <a:lnTo>
                  <a:pt x="402488" y="140715"/>
                </a:lnTo>
                <a:lnTo>
                  <a:pt x="408003" y="143402"/>
                </a:lnTo>
                <a:lnTo>
                  <a:pt x="414113" y="143803"/>
                </a:lnTo>
                <a:lnTo>
                  <a:pt x="420115" y="141751"/>
                </a:lnTo>
                <a:lnTo>
                  <a:pt x="512440" y="87903"/>
                </a:lnTo>
                <a:lnTo>
                  <a:pt x="508126" y="87903"/>
                </a:lnTo>
                <a:lnTo>
                  <a:pt x="508126" y="85744"/>
                </a:lnTo>
                <a:lnTo>
                  <a:pt x="499999" y="85744"/>
                </a:lnTo>
                <a:lnTo>
                  <a:pt x="476268" y="71901"/>
                </a:lnTo>
                <a:close/>
              </a:path>
              <a:path w="540385" h="144144">
                <a:moveTo>
                  <a:pt x="4488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8836" y="87903"/>
                </a:lnTo>
                <a:lnTo>
                  <a:pt x="476268" y="71901"/>
                </a:lnTo>
                <a:lnTo>
                  <a:pt x="448836" y="55899"/>
                </a:lnTo>
                <a:close/>
              </a:path>
              <a:path w="540385" h="144144">
                <a:moveTo>
                  <a:pt x="512440" y="55899"/>
                </a:moveTo>
                <a:lnTo>
                  <a:pt x="508126" y="55899"/>
                </a:lnTo>
                <a:lnTo>
                  <a:pt x="508126" y="87903"/>
                </a:lnTo>
                <a:lnTo>
                  <a:pt x="512440" y="87903"/>
                </a:lnTo>
                <a:lnTo>
                  <a:pt x="539876" y="71901"/>
                </a:lnTo>
                <a:lnTo>
                  <a:pt x="512440" y="55899"/>
                </a:lnTo>
                <a:close/>
              </a:path>
              <a:path w="540385" h="144144">
                <a:moveTo>
                  <a:pt x="499999" y="58058"/>
                </a:moveTo>
                <a:lnTo>
                  <a:pt x="476268" y="71901"/>
                </a:lnTo>
                <a:lnTo>
                  <a:pt x="499999" y="85744"/>
                </a:lnTo>
                <a:lnTo>
                  <a:pt x="499999" y="58058"/>
                </a:lnTo>
                <a:close/>
              </a:path>
              <a:path w="540385" h="144144">
                <a:moveTo>
                  <a:pt x="508126" y="58058"/>
                </a:moveTo>
                <a:lnTo>
                  <a:pt x="499999" y="58058"/>
                </a:lnTo>
                <a:lnTo>
                  <a:pt x="499999" y="85744"/>
                </a:lnTo>
                <a:lnTo>
                  <a:pt x="508126" y="85744"/>
                </a:lnTo>
                <a:lnTo>
                  <a:pt x="508126" y="58058"/>
                </a:lnTo>
                <a:close/>
              </a:path>
              <a:path w="540385" h="144144">
                <a:moveTo>
                  <a:pt x="414113" y="0"/>
                </a:moveTo>
                <a:lnTo>
                  <a:pt x="408003" y="400"/>
                </a:lnTo>
                <a:lnTo>
                  <a:pt x="402488" y="3087"/>
                </a:lnTo>
                <a:lnTo>
                  <a:pt x="398272" y="7893"/>
                </a:lnTo>
                <a:lnTo>
                  <a:pt x="396218" y="13896"/>
                </a:lnTo>
                <a:lnTo>
                  <a:pt x="396605" y="20006"/>
                </a:lnTo>
                <a:lnTo>
                  <a:pt x="399254" y="25521"/>
                </a:lnTo>
                <a:lnTo>
                  <a:pt x="403987" y="29737"/>
                </a:lnTo>
                <a:lnTo>
                  <a:pt x="476268" y="71901"/>
                </a:lnTo>
                <a:lnTo>
                  <a:pt x="499999" y="58058"/>
                </a:lnTo>
                <a:lnTo>
                  <a:pt x="508126" y="58058"/>
                </a:lnTo>
                <a:lnTo>
                  <a:pt x="508126" y="55899"/>
                </a:lnTo>
                <a:lnTo>
                  <a:pt x="512440" y="55899"/>
                </a:lnTo>
                <a:lnTo>
                  <a:pt x="420115" y="2051"/>
                </a:lnTo>
                <a:lnTo>
                  <a:pt x="414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48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62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034" y="4805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3722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372235" h="144145">
                <a:moveTo>
                  <a:pt x="13717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371727" y="87903"/>
                </a:lnTo>
                <a:lnTo>
                  <a:pt x="1371727" y="55899"/>
                </a:lnTo>
                <a:close/>
              </a:path>
              <a:path w="1372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372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372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52860" y="35820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683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86857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71903" y="63608"/>
                </a:moveTo>
                <a:lnTo>
                  <a:pt x="55901" y="91040"/>
                </a:lnTo>
                <a:lnTo>
                  <a:pt x="55901" y="1219327"/>
                </a:lnTo>
                <a:lnTo>
                  <a:pt x="87905" y="1219327"/>
                </a:lnTo>
                <a:lnTo>
                  <a:pt x="87905" y="91040"/>
                </a:lnTo>
                <a:lnTo>
                  <a:pt x="71903" y="63608"/>
                </a:lnTo>
                <a:close/>
              </a:path>
              <a:path w="144145" h="1219835">
                <a:moveTo>
                  <a:pt x="71903" y="0"/>
                </a:moveTo>
                <a:lnTo>
                  <a:pt x="2053" y="119760"/>
                </a:lnTo>
                <a:lnTo>
                  <a:pt x="0" y="125763"/>
                </a:lnTo>
                <a:lnTo>
                  <a:pt x="386" y="131873"/>
                </a:lnTo>
                <a:lnTo>
                  <a:pt x="3036" y="137388"/>
                </a:lnTo>
                <a:lnTo>
                  <a:pt x="7768" y="141604"/>
                </a:lnTo>
                <a:lnTo>
                  <a:pt x="13844" y="143658"/>
                </a:lnTo>
                <a:lnTo>
                  <a:pt x="19992" y="143271"/>
                </a:lnTo>
                <a:lnTo>
                  <a:pt x="25521" y="140622"/>
                </a:lnTo>
                <a:lnTo>
                  <a:pt x="29739" y="135889"/>
                </a:lnTo>
                <a:lnTo>
                  <a:pt x="55901" y="91040"/>
                </a:lnTo>
                <a:lnTo>
                  <a:pt x="55901" y="31750"/>
                </a:lnTo>
                <a:lnTo>
                  <a:pt x="90421" y="31750"/>
                </a:lnTo>
                <a:lnTo>
                  <a:pt x="71903" y="0"/>
                </a:lnTo>
                <a:close/>
              </a:path>
              <a:path w="144145" h="1219835">
                <a:moveTo>
                  <a:pt x="90421" y="31750"/>
                </a:moveTo>
                <a:lnTo>
                  <a:pt x="87905" y="31750"/>
                </a:lnTo>
                <a:lnTo>
                  <a:pt x="87905" y="91040"/>
                </a:lnTo>
                <a:lnTo>
                  <a:pt x="114067" y="135889"/>
                </a:lnTo>
                <a:lnTo>
                  <a:pt x="118284" y="140622"/>
                </a:lnTo>
                <a:lnTo>
                  <a:pt x="123799" y="143271"/>
                </a:lnTo>
                <a:lnTo>
                  <a:pt x="129909" y="143658"/>
                </a:lnTo>
                <a:lnTo>
                  <a:pt x="135911" y="141604"/>
                </a:lnTo>
                <a:lnTo>
                  <a:pt x="140717" y="137388"/>
                </a:lnTo>
                <a:lnTo>
                  <a:pt x="143404" y="131873"/>
                </a:lnTo>
                <a:lnTo>
                  <a:pt x="143805" y="125763"/>
                </a:lnTo>
                <a:lnTo>
                  <a:pt x="141753" y="119760"/>
                </a:lnTo>
                <a:lnTo>
                  <a:pt x="90421" y="31750"/>
                </a:lnTo>
                <a:close/>
              </a:path>
              <a:path w="144145" h="1219835">
                <a:moveTo>
                  <a:pt x="87905" y="31750"/>
                </a:moveTo>
                <a:lnTo>
                  <a:pt x="55901" y="31750"/>
                </a:lnTo>
                <a:lnTo>
                  <a:pt x="55901" y="91040"/>
                </a:lnTo>
                <a:lnTo>
                  <a:pt x="71903" y="63608"/>
                </a:lnTo>
                <a:lnTo>
                  <a:pt x="58060" y="39877"/>
                </a:lnTo>
                <a:lnTo>
                  <a:pt x="87905" y="39877"/>
                </a:lnTo>
                <a:lnTo>
                  <a:pt x="87905" y="31750"/>
                </a:lnTo>
                <a:close/>
              </a:path>
              <a:path w="144145" h="1219835">
                <a:moveTo>
                  <a:pt x="87905" y="39877"/>
                </a:moveTo>
                <a:lnTo>
                  <a:pt x="85746" y="39877"/>
                </a:lnTo>
                <a:lnTo>
                  <a:pt x="71903" y="63608"/>
                </a:lnTo>
                <a:lnTo>
                  <a:pt x="87905" y="91040"/>
                </a:lnTo>
                <a:lnTo>
                  <a:pt x="87905" y="39877"/>
                </a:lnTo>
                <a:close/>
              </a:path>
              <a:path w="144145" h="1219835">
                <a:moveTo>
                  <a:pt x="85746" y="39877"/>
                </a:moveTo>
                <a:lnTo>
                  <a:pt x="58060" y="39877"/>
                </a:lnTo>
                <a:lnTo>
                  <a:pt x="71903" y="63608"/>
                </a:lnTo>
                <a:lnTo>
                  <a:pt x="85746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159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58634" y="4805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578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457834" h="144145">
                <a:moveTo>
                  <a:pt x="4573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457326" y="87903"/>
                </a:lnTo>
                <a:lnTo>
                  <a:pt x="457326" y="55899"/>
                </a:lnTo>
                <a:close/>
              </a:path>
              <a:path w="4578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4578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4578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5434" y="4805660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305434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305434" h="144145">
                <a:moveTo>
                  <a:pt x="3049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304926" y="87903"/>
                </a:lnTo>
                <a:lnTo>
                  <a:pt x="304926" y="55899"/>
                </a:lnTo>
                <a:close/>
              </a:path>
              <a:path w="3054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3054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3054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05066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36091" y="86995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53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423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23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01053" y="3287111"/>
            <a:ext cx="153035" cy="143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065265" y="2699130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400" dirty="0">
                <a:latin typeface="Tahoma"/>
                <a:cs typeface="Tahoma"/>
              </a:rPr>
              <a:t>+	</a:t>
            </a:r>
            <a:r>
              <a:rPr sz="3600" baseline="-27777" dirty="0">
                <a:latin typeface="Tahoma"/>
                <a:cs typeface="Tahoma"/>
              </a:rPr>
              <a:t>+</a:t>
            </a:r>
            <a:endParaRPr sz="3600" baseline="-27777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3190" y="306641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761" y="1524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3161" y="32816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108" y="328931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18695" y="88346"/>
                </a:moveTo>
                <a:lnTo>
                  <a:pt x="473455" y="113782"/>
                </a:lnTo>
                <a:lnTo>
                  <a:pt x="468628" y="117981"/>
                </a:lnTo>
                <a:lnTo>
                  <a:pt x="465883" y="123465"/>
                </a:lnTo>
                <a:lnTo>
                  <a:pt x="465401" y="129569"/>
                </a:lnTo>
                <a:lnTo>
                  <a:pt x="467359" y="135626"/>
                </a:lnTo>
                <a:lnTo>
                  <a:pt x="471505" y="140454"/>
                </a:lnTo>
                <a:lnTo>
                  <a:pt x="476996" y="143198"/>
                </a:lnTo>
                <a:lnTo>
                  <a:pt x="483129" y="143680"/>
                </a:lnTo>
                <a:lnTo>
                  <a:pt x="489203" y="141722"/>
                </a:lnTo>
                <a:lnTo>
                  <a:pt x="582439" y="89271"/>
                </a:lnTo>
                <a:lnTo>
                  <a:pt x="577976" y="89271"/>
                </a:lnTo>
                <a:lnTo>
                  <a:pt x="518695" y="88346"/>
                </a:lnTo>
                <a:close/>
              </a:path>
              <a:path w="610235" h="144145">
                <a:moveTo>
                  <a:pt x="546370" y="72785"/>
                </a:moveTo>
                <a:lnTo>
                  <a:pt x="518695" y="88346"/>
                </a:lnTo>
                <a:lnTo>
                  <a:pt x="577976" y="89271"/>
                </a:lnTo>
                <a:lnTo>
                  <a:pt x="578013" y="86985"/>
                </a:lnTo>
                <a:lnTo>
                  <a:pt x="569849" y="86985"/>
                </a:lnTo>
                <a:lnTo>
                  <a:pt x="546370" y="72785"/>
                </a:lnTo>
                <a:close/>
              </a:path>
              <a:path w="610235" h="144145">
                <a:moveTo>
                  <a:pt x="485358" y="0"/>
                </a:moveTo>
                <a:lnTo>
                  <a:pt x="479234" y="291"/>
                </a:lnTo>
                <a:lnTo>
                  <a:pt x="473682" y="2845"/>
                </a:lnTo>
                <a:lnTo>
                  <a:pt x="469391" y="7483"/>
                </a:lnTo>
                <a:lnTo>
                  <a:pt x="467242" y="13487"/>
                </a:lnTo>
                <a:lnTo>
                  <a:pt x="467534" y="19611"/>
                </a:lnTo>
                <a:lnTo>
                  <a:pt x="470088" y="25163"/>
                </a:lnTo>
                <a:lnTo>
                  <a:pt x="474725" y="29454"/>
                </a:lnTo>
                <a:lnTo>
                  <a:pt x="519182" y="56341"/>
                </a:lnTo>
                <a:lnTo>
                  <a:pt x="578484" y="57267"/>
                </a:lnTo>
                <a:lnTo>
                  <a:pt x="577976" y="89271"/>
                </a:lnTo>
                <a:lnTo>
                  <a:pt x="582439" y="89271"/>
                </a:lnTo>
                <a:lnTo>
                  <a:pt x="609980" y="73777"/>
                </a:lnTo>
                <a:lnTo>
                  <a:pt x="491363" y="2149"/>
                </a:lnTo>
                <a:lnTo>
                  <a:pt x="485358" y="0"/>
                </a:lnTo>
                <a:close/>
              </a:path>
              <a:path w="610235" h="144145">
                <a:moveTo>
                  <a:pt x="507" y="48250"/>
                </a:moveTo>
                <a:lnTo>
                  <a:pt x="0" y="80254"/>
                </a:lnTo>
                <a:lnTo>
                  <a:pt x="518695" y="88346"/>
                </a:lnTo>
                <a:lnTo>
                  <a:pt x="546370" y="72785"/>
                </a:lnTo>
                <a:lnTo>
                  <a:pt x="519182" y="56341"/>
                </a:lnTo>
                <a:lnTo>
                  <a:pt x="507" y="48250"/>
                </a:lnTo>
                <a:close/>
              </a:path>
              <a:path w="610235" h="144145">
                <a:moveTo>
                  <a:pt x="570356" y="59299"/>
                </a:moveTo>
                <a:lnTo>
                  <a:pt x="546370" y="72785"/>
                </a:lnTo>
                <a:lnTo>
                  <a:pt x="569849" y="86985"/>
                </a:lnTo>
                <a:lnTo>
                  <a:pt x="570356" y="59299"/>
                </a:lnTo>
                <a:close/>
              </a:path>
              <a:path w="610235" h="144145">
                <a:moveTo>
                  <a:pt x="578452" y="59299"/>
                </a:moveTo>
                <a:lnTo>
                  <a:pt x="570356" y="59299"/>
                </a:lnTo>
                <a:lnTo>
                  <a:pt x="569849" y="86985"/>
                </a:lnTo>
                <a:lnTo>
                  <a:pt x="578013" y="86985"/>
                </a:lnTo>
                <a:lnTo>
                  <a:pt x="578452" y="59299"/>
                </a:lnTo>
                <a:close/>
              </a:path>
              <a:path w="610235" h="144145">
                <a:moveTo>
                  <a:pt x="519182" y="56341"/>
                </a:moveTo>
                <a:lnTo>
                  <a:pt x="546370" y="72785"/>
                </a:lnTo>
                <a:lnTo>
                  <a:pt x="570356" y="59299"/>
                </a:lnTo>
                <a:lnTo>
                  <a:pt x="578452" y="59299"/>
                </a:lnTo>
                <a:lnTo>
                  <a:pt x="578484" y="57267"/>
                </a:lnTo>
                <a:lnTo>
                  <a:pt x="519182" y="56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98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761" y="1757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4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5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5" y="141751"/>
                </a:lnTo>
                <a:lnTo>
                  <a:pt x="734690" y="87903"/>
                </a:lnTo>
                <a:lnTo>
                  <a:pt x="730376" y="87903"/>
                </a:lnTo>
                <a:lnTo>
                  <a:pt x="730376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4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4">
                <a:moveTo>
                  <a:pt x="734690" y="55899"/>
                </a:moveTo>
                <a:lnTo>
                  <a:pt x="730376" y="55899"/>
                </a:lnTo>
                <a:lnTo>
                  <a:pt x="730376" y="87903"/>
                </a:lnTo>
                <a:lnTo>
                  <a:pt x="734690" y="87903"/>
                </a:lnTo>
                <a:lnTo>
                  <a:pt x="762126" y="71901"/>
                </a:lnTo>
                <a:lnTo>
                  <a:pt x="734690" y="55899"/>
                </a:lnTo>
                <a:close/>
              </a:path>
              <a:path w="762635" h="144144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4">
                <a:moveTo>
                  <a:pt x="730376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6" y="85744"/>
                </a:lnTo>
                <a:lnTo>
                  <a:pt x="730376" y="58058"/>
                </a:lnTo>
                <a:close/>
              </a:path>
              <a:path w="762635" h="144144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6" y="58058"/>
                </a:lnTo>
                <a:lnTo>
                  <a:pt x="730376" y="55899"/>
                </a:lnTo>
                <a:lnTo>
                  <a:pt x="734690" y="55899"/>
                </a:lnTo>
                <a:lnTo>
                  <a:pt x="642365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3361" y="1757660"/>
            <a:ext cx="540385" cy="144145"/>
          </a:xfrm>
          <a:custGeom>
            <a:avLst/>
            <a:gdLst/>
            <a:ahLst/>
            <a:cxnLst/>
            <a:rect l="l" t="t" r="r" b="b"/>
            <a:pathLst>
              <a:path w="540385" h="144144">
                <a:moveTo>
                  <a:pt x="476268" y="71901"/>
                </a:moveTo>
                <a:lnTo>
                  <a:pt x="403987" y="114065"/>
                </a:lnTo>
                <a:lnTo>
                  <a:pt x="399254" y="118282"/>
                </a:lnTo>
                <a:lnTo>
                  <a:pt x="396605" y="123797"/>
                </a:lnTo>
                <a:lnTo>
                  <a:pt x="396218" y="129907"/>
                </a:lnTo>
                <a:lnTo>
                  <a:pt x="398272" y="135909"/>
                </a:lnTo>
                <a:lnTo>
                  <a:pt x="402488" y="140715"/>
                </a:lnTo>
                <a:lnTo>
                  <a:pt x="408003" y="143402"/>
                </a:lnTo>
                <a:lnTo>
                  <a:pt x="414113" y="143803"/>
                </a:lnTo>
                <a:lnTo>
                  <a:pt x="420115" y="141751"/>
                </a:lnTo>
                <a:lnTo>
                  <a:pt x="512440" y="87903"/>
                </a:lnTo>
                <a:lnTo>
                  <a:pt x="508126" y="87903"/>
                </a:lnTo>
                <a:lnTo>
                  <a:pt x="508126" y="85744"/>
                </a:lnTo>
                <a:lnTo>
                  <a:pt x="499999" y="85744"/>
                </a:lnTo>
                <a:lnTo>
                  <a:pt x="476268" y="71901"/>
                </a:lnTo>
                <a:close/>
              </a:path>
              <a:path w="540385" h="144144">
                <a:moveTo>
                  <a:pt x="44883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48836" y="87903"/>
                </a:lnTo>
                <a:lnTo>
                  <a:pt x="476268" y="71901"/>
                </a:lnTo>
                <a:lnTo>
                  <a:pt x="448836" y="55899"/>
                </a:lnTo>
                <a:close/>
              </a:path>
              <a:path w="540385" h="144144">
                <a:moveTo>
                  <a:pt x="512440" y="55899"/>
                </a:moveTo>
                <a:lnTo>
                  <a:pt x="508126" y="55899"/>
                </a:lnTo>
                <a:lnTo>
                  <a:pt x="508126" y="87903"/>
                </a:lnTo>
                <a:lnTo>
                  <a:pt x="512440" y="87903"/>
                </a:lnTo>
                <a:lnTo>
                  <a:pt x="539876" y="71901"/>
                </a:lnTo>
                <a:lnTo>
                  <a:pt x="512440" y="55899"/>
                </a:lnTo>
                <a:close/>
              </a:path>
              <a:path w="540385" h="144144">
                <a:moveTo>
                  <a:pt x="499999" y="58058"/>
                </a:moveTo>
                <a:lnTo>
                  <a:pt x="476268" y="71901"/>
                </a:lnTo>
                <a:lnTo>
                  <a:pt x="499999" y="85744"/>
                </a:lnTo>
                <a:lnTo>
                  <a:pt x="499999" y="58058"/>
                </a:lnTo>
                <a:close/>
              </a:path>
              <a:path w="540385" h="144144">
                <a:moveTo>
                  <a:pt x="508126" y="58058"/>
                </a:moveTo>
                <a:lnTo>
                  <a:pt x="499999" y="58058"/>
                </a:lnTo>
                <a:lnTo>
                  <a:pt x="499999" y="85744"/>
                </a:lnTo>
                <a:lnTo>
                  <a:pt x="508126" y="85744"/>
                </a:lnTo>
                <a:lnTo>
                  <a:pt x="508126" y="58058"/>
                </a:lnTo>
                <a:close/>
              </a:path>
              <a:path w="540385" h="144144">
                <a:moveTo>
                  <a:pt x="414113" y="0"/>
                </a:moveTo>
                <a:lnTo>
                  <a:pt x="408003" y="400"/>
                </a:lnTo>
                <a:lnTo>
                  <a:pt x="402488" y="3087"/>
                </a:lnTo>
                <a:lnTo>
                  <a:pt x="398272" y="7893"/>
                </a:lnTo>
                <a:lnTo>
                  <a:pt x="396218" y="13896"/>
                </a:lnTo>
                <a:lnTo>
                  <a:pt x="396605" y="20006"/>
                </a:lnTo>
                <a:lnTo>
                  <a:pt x="399254" y="25521"/>
                </a:lnTo>
                <a:lnTo>
                  <a:pt x="403987" y="29737"/>
                </a:lnTo>
                <a:lnTo>
                  <a:pt x="476268" y="71901"/>
                </a:lnTo>
                <a:lnTo>
                  <a:pt x="499999" y="58058"/>
                </a:lnTo>
                <a:lnTo>
                  <a:pt x="508126" y="58058"/>
                </a:lnTo>
                <a:lnTo>
                  <a:pt x="508126" y="55899"/>
                </a:lnTo>
                <a:lnTo>
                  <a:pt x="512440" y="55899"/>
                </a:lnTo>
                <a:lnTo>
                  <a:pt x="420115" y="2051"/>
                </a:lnTo>
                <a:lnTo>
                  <a:pt x="414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48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28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3034" y="4805660"/>
            <a:ext cx="1372235" cy="144145"/>
          </a:xfrm>
          <a:custGeom>
            <a:avLst/>
            <a:gdLst/>
            <a:ahLst/>
            <a:cxnLst/>
            <a:rect l="l" t="t" r="r" b="b"/>
            <a:pathLst>
              <a:path w="13722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3722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372235" h="144145">
                <a:moveTo>
                  <a:pt x="13717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371727" y="87903"/>
                </a:lnTo>
                <a:lnTo>
                  <a:pt x="1371727" y="55899"/>
                </a:lnTo>
                <a:close/>
              </a:path>
              <a:path w="13722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3722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3722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54039" y="26229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8699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36091" y="869950"/>
            <a:ext cx="403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Shift </a:t>
            </a:r>
            <a:r>
              <a:rPr sz="2400" spc="-1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off </a:t>
            </a:r>
            <a:r>
              <a:rPr sz="2400" dirty="0">
                <a:latin typeface="Tahoma"/>
                <a:cs typeface="Tahoma"/>
              </a:rPr>
              <a:t>point after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60671" y="2586989"/>
            <a:ext cx="460375" cy="614680"/>
          </a:xfrm>
          <a:custGeom>
            <a:avLst/>
            <a:gdLst/>
            <a:ahLst/>
            <a:cxnLst/>
            <a:rect l="l" t="t" r="r" b="b"/>
            <a:pathLst>
              <a:path w="460375" h="614680">
                <a:moveTo>
                  <a:pt x="460120" y="460629"/>
                </a:moveTo>
                <a:lnTo>
                  <a:pt x="392302" y="460629"/>
                </a:lnTo>
                <a:lnTo>
                  <a:pt x="440181" y="614172"/>
                </a:lnTo>
                <a:lnTo>
                  <a:pt x="460120" y="460629"/>
                </a:lnTo>
                <a:close/>
              </a:path>
              <a:path w="460375" h="614680">
                <a:moveTo>
                  <a:pt x="0" y="0"/>
                </a:moveTo>
                <a:lnTo>
                  <a:pt x="42575" y="2860"/>
                </a:lnTo>
                <a:lnTo>
                  <a:pt x="84158" y="11286"/>
                </a:lnTo>
                <a:lnTo>
                  <a:pt x="124530" y="25041"/>
                </a:lnTo>
                <a:lnTo>
                  <a:pt x="163473" y="43889"/>
                </a:lnTo>
                <a:lnTo>
                  <a:pt x="200768" y="67594"/>
                </a:lnTo>
                <a:lnTo>
                  <a:pt x="236197" y="95922"/>
                </a:lnTo>
                <a:lnTo>
                  <a:pt x="269541" y="128635"/>
                </a:lnTo>
                <a:lnTo>
                  <a:pt x="300581" y="165498"/>
                </a:lnTo>
                <a:lnTo>
                  <a:pt x="329100" y="206276"/>
                </a:lnTo>
                <a:lnTo>
                  <a:pt x="354877" y="250732"/>
                </a:lnTo>
                <a:lnTo>
                  <a:pt x="377696" y="298631"/>
                </a:lnTo>
                <a:lnTo>
                  <a:pt x="397337" y="349738"/>
                </a:lnTo>
                <a:lnTo>
                  <a:pt x="413582" y="403815"/>
                </a:lnTo>
                <a:lnTo>
                  <a:pt x="426212" y="460629"/>
                </a:lnTo>
                <a:lnTo>
                  <a:pt x="413583" y="403815"/>
                </a:lnTo>
                <a:lnTo>
                  <a:pt x="397344" y="349738"/>
                </a:lnTo>
                <a:lnTo>
                  <a:pt x="377710" y="298631"/>
                </a:lnTo>
                <a:lnTo>
                  <a:pt x="354900" y="250732"/>
                </a:lnTo>
                <a:lnTo>
                  <a:pt x="329131" y="206276"/>
                </a:lnTo>
                <a:lnTo>
                  <a:pt x="300621" y="165498"/>
                </a:lnTo>
                <a:lnTo>
                  <a:pt x="269589" y="128635"/>
                </a:lnTo>
                <a:lnTo>
                  <a:pt x="236251" y="95922"/>
                </a:lnTo>
                <a:lnTo>
                  <a:pt x="200825" y="67594"/>
                </a:lnTo>
                <a:lnTo>
                  <a:pt x="163529" y="43889"/>
                </a:lnTo>
                <a:lnTo>
                  <a:pt x="124581" y="25041"/>
                </a:lnTo>
                <a:lnTo>
                  <a:pt x="84198" y="11286"/>
                </a:lnTo>
                <a:lnTo>
                  <a:pt x="42598" y="2860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20361" y="2586989"/>
            <a:ext cx="900430" cy="614680"/>
          </a:xfrm>
          <a:custGeom>
            <a:avLst/>
            <a:gdLst/>
            <a:ahLst/>
            <a:cxnLst/>
            <a:rect l="l" t="t" r="r" b="b"/>
            <a:pathLst>
              <a:path w="900429" h="614680">
                <a:moveTo>
                  <a:pt x="440309" y="0"/>
                </a:moveTo>
                <a:lnTo>
                  <a:pt x="400227" y="2509"/>
                </a:lnTo>
                <a:lnTo>
                  <a:pt x="361155" y="9894"/>
                </a:lnTo>
                <a:lnTo>
                  <a:pt x="323247" y="21937"/>
                </a:lnTo>
                <a:lnTo>
                  <a:pt x="286659" y="38421"/>
                </a:lnTo>
                <a:lnTo>
                  <a:pt x="251546" y="59131"/>
                </a:lnTo>
                <a:lnTo>
                  <a:pt x="218063" y="83848"/>
                </a:lnTo>
                <a:lnTo>
                  <a:pt x="186367" y="112356"/>
                </a:lnTo>
                <a:lnTo>
                  <a:pt x="156611" y="144439"/>
                </a:lnTo>
                <a:lnTo>
                  <a:pt x="128952" y="179879"/>
                </a:lnTo>
                <a:lnTo>
                  <a:pt x="103545" y="218460"/>
                </a:lnTo>
                <a:lnTo>
                  <a:pt x="80545" y="259966"/>
                </a:lnTo>
                <a:lnTo>
                  <a:pt x="60108" y="304179"/>
                </a:lnTo>
                <a:lnTo>
                  <a:pt x="42389" y="350882"/>
                </a:lnTo>
                <a:lnTo>
                  <a:pt x="27543" y="399859"/>
                </a:lnTo>
                <a:lnTo>
                  <a:pt x="15726" y="450894"/>
                </a:lnTo>
                <a:lnTo>
                  <a:pt x="7093" y="503768"/>
                </a:lnTo>
                <a:lnTo>
                  <a:pt x="1799" y="558266"/>
                </a:lnTo>
                <a:lnTo>
                  <a:pt x="0" y="614172"/>
                </a:lnTo>
                <a:lnTo>
                  <a:pt x="1799" y="558266"/>
                </a:lnTo>
                <a:lnTo>
                  <a:pt x="7093" y="503768"/>
                </a:lnTo>
                <a:lnTo>
                  <a:pt x="15726" y="450894"/>
                </a:lnTo>
                <a:lnTo>
                  <a:pt x="27543" y="399859"/>
                </a:lnTo>
                <a:lnTo>
                  <a:pt x="42389" y="350882"/>
                </a:lnTo>
                <a:lnTo>
                  <a:pt x="60108" y="304179"/>
                </a:lnTo>
                <a:lnTo>
                  <a:pt x="80545" y="259966"/>
                </a:lnTo>
                <a:lnTo>
                  <a:pt x="103545" y="218460"/>
                </a:lnTo>
                <a:lnTo>
                  <a:pt x="128952" y="179879"/>
                </a:lnTo>
                <a:lnTo>
                  <a:pt x="156611" y="144439"/>
                </a:lnTo>
                <a:lnTo>
                  <a:pt x="186367" y="112356"/>
                </a:lnTo>
                <a:lnTo>
                  <a:pt x="218063" y="83848"/>
                </a:lnTo>
                <a:lnTo>
                  <a:pt x="251546" y="59131"/>
                </a:lnTo>
                <a:lnTo>
                  <a:pt x="286659" y="38421"/>
                </a:lnTo>
                <a:lnTo>
                  <a:pt x="323247" y="21937"/>
                </a:lnTo>
                <a:lnTo>
                  <a:pt x="361155" y="9894"/>
                </a:lnTo>
                <a:lnTo>
                  <a:pt x="400227" y="2509"/>
                </a:lnTo>
                <a:lnTo>
                  <a:pt x="440309" y="0"/>
                </a:lnTo>
                <a:lnTo>
                  <a:pt x="482907" y="2860"/>
                </a:lnTo>
                <a:lnTo>
                  <a:pt x="524507" y="11286"/>
                </a:lnTo>
                <a:lnTo>
                  <a:pt x="564890" y="25041"/>
                </a:lnTo>
                <a:lnTo>
                  <a:pt x="603838" y="43889"/>
                </a:lnTo>
                <a:lnTo>
                  <a:pt x="641134" y="67594"/>
                </a:lnTo>
                <a:lnTo>
                  <a:pt x="676560" y="95922"/>
                </a:lnTo>
                <a:lnTo>
                  <a:pt x="709898" y="128635"/>
                </a:lnTo>
                <a:lnTo>
                  <a:pt x="740930" y="165498"/>
                </a:lnTo>
                <a:lnTo>
                  <a:pt x="769440" y="206276"/>
                </a:lnTo>
                <a:lnTo>
                  <a:pt x="795209" y="250732"/>
                </a:lnTo>
                <a:lnTo>
                  <a:pt x="818019" y="298631"/>
                </a:lnTo>
                <a:lnTo>
                  <a:pt x="837653" y="349738"/>
                </a:lnTo>
                <a:lnTo>
                  <a:pt x="853892" y="403815"/>
                </a:lnTo>
                <a:lnTo>
                  <a:pt x="866521" y="460629"/>
                </a:lnTo>
                <a:lnTo>
                  <a:pt x="900429" y="460629"/>
                </a:lnTo>
                <a:lnTo>
                  <a:pt x="880490" y="614172"/>
                </a:lnTo>
                <a:lnTo>
                  <a:pt x="832612" y="460629"/>
                </a:lnTo>
                <a:lnTo>
                  <a:pt x="866521" y="460629"/>
                </a:lnTo>
                <a:lnTo>
                  <a:pt x="853891" y="403815"/>
                </a:lnTo>
                <a:lnTo>
                  <a:pt x="837646" y="349738"/>
                </a:lnTo>
                <a:lnTo>
                  <a:pt x="818005" y="298631"/>
                </a:lnTo>
                <a:lnTo>
                  <a:pt x="795186" y="250732"/>
                </a:lnTo>
                <a:lnTo>
                  <a:pt x="769409" y="206276"/>
                </a:lnTo>
                <a:lnTo>
                  <a:pt x="740890" y="165498"/>
                </a:lnTo>
                <a:lnTo>
                  <a:pt x="709850" y="128635"/>
                </a:lnTo>
                <a:lnTo>
                  <a:pt x="676506" y="95922"/>
                </a:lnTo>
                <a:lnTo>
                  <a:pt x="641077" y="67594"/>
                </a:lnTo>
                <a:lnTo>
                  <a:pt x="603782" y="43889"/>
                </a:lnTo>
                <a:lnTo>
                  <a:pt x="564839" y="25041"/>
                </a:lnTo>
                <a:lnTo>
                  <a:pt x="524467" y="11286"/>
                </a:lnTo>
                <a:lnTo>
                  <a:pt x="482884" y="2860"/>
                </a:lnTo>
                <a:lnTo>
                  <a:pt x="440309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7555" y="3208020"/>
            <a:ext cx="245745" cy="289560"/>
          </a:xfrm>
          <a:custGeom>
            <a:avLst/>
            <a:gdLst/>
            <a:ahLst/>
            <a:cxnLst/>
            <a:rect l="l" t="t" r="r" b="b"/>
            <a:pathLst>
              <a:path w="245745" h="289560">
                <a:moveTo>
                  <a:pt x="122682" y="0"/>
                </a:moveTo>
                <a:lnTo>
                  <a:pt x="83880" y="7376"/>
                </a:lnTo>
                <a:lnTo>
                  <a:pt x="50200" y="27919"/>
                </a:lnTo>
                <a:lnTo>
                  <a:pt x="23652" y="59253"/>
                </a:lnTo>
                <a:lnTo>
                  <a:pt x="6248" y="98999"/>
                </a:lnTo>
                <a:lnTo>
                  <a:pt x="0" y="144779"/>
                </a:lnTo>
                <a:lnTo>
                  <a:pt x="6248" y="190560"/>
                </a:lnTo>
                <a:lnTo>
                  <a:pt x="23652" y="230306"/>
                </a:lnTo>
                <a:lnTo>
                  <a:pt x="50200" y="261640"/>
                </a:lnTo>
                <a:lnTo>
                  <a:pt x="83880" y="282183"/>
                </a:lnTo>
                <a:lnTo>
                  <a:pt x="122682" y="289559"/>
                </a:lnTo>
                <a:lnTo>
                  <a:pt x="161483" y="282183"/>
                </a:lnTo>
                <a:lnTo>
                  <a:pt x="195163" y="261640"/>
                </a:lnTo>
                <a:lnTo>
                  <a:pt x="221711" y="230306"/>
                </a:lnTo>
                <a:lnTo>
                  <a:pt x="239115" y="190560"/>
                </a:lnTo>
                <a:lnTo>
                  <a:pt x="245364" y="144779"/>
                </a:lnTo>
                <a:lnTo>
                  <a:pt x="239115" y="98999"/>
                </a:lnTo>
                <a:lnTo>
                  <a:pt x="221711" y="59253"/>
                </a:lnTo>
                <a:lnTo>
                  <a:pt x="195163" y="27919"/>
                </a:lnTo>
                <a:lnTo>
                  <a:pt x="161483" y="7376"/>
                </a:lnTo>
                <a:lnTo>
                  <a:pt x="1226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7555" y="3208020"/>
            <a:ext cx="245745" cy="289560"/>
          </a:xfrm>
          <a:custGeom>
            <a:avLst/>
            <a:gdLst/>
            <a:ahLst/>
            <a:cxnLst/>
            <a:rect l="l" t="t" r="r" b="b"/>
            <a:pathLst>
              <a:path w="245745" h="289560">
                <a:moveTo>
                  <a:pt x="245364" y="144779"/>
                </a:moveTo>
                <a:lnTo>
                  <a:pt x="239115" y="98999"/>
                </a:lnTo>
                <a:lnTo>
                  <a:pt x="221711" y="59253"/>
                </a:lnTo>
                <a:lnTo>
                  <a:pt x="195163" y="27919"/>
                </a:lnTo>
                <a:lnTo>
                  <a:pt x="161483" y="7376"/>
                </a:lnTo>
                <a:lnTo>
                  <a:pt x="122682" y="0"/>
                </a:lnTo>
                <a:lnTo>
                  <a:pt x="83880" y="7376"/>
                </a:lnTo>
                <a:lnTo>
                  <a:pt x="50200" y="27919"/>
                </a:lnTo>
                <a:lnTo>
                  <a:pt x="23652" y="59253"/>
                </a:lnTo>
                <a:lnTo>
                  <a:pt x="6248" y="98999"/>
                </a:lnTo>
                <a:lnTo>
                  <a:pt x="0" y="144779"/>
                </a:lnTo>
                <a:lnTo>
                  <a:pt x="6248" y="190560"/>
                </a:lnTo>
                <a:lnTo>
                  <a:pt x="23652" y="230306"/>
                </a:lnTo>
                <a:lnTo>
                  <a:pt x="50200" y="261640"/>
                </a:lnTo>
                <a:lnTo>
                  <a:pt x="83880" y="282183"/>
                </a:lnTo>
                <a:lnTo>
                  <a:pt x="122682" y="289559"/>
                </a:lnTo>
                <a:lnTo>
                  <a:pt x="161483" y="282183"/>
                </a:lnTo>
                <a:lnTo>
                  <a:pt x="195163" y="261640"/>
                </a:lnTo>
                <a:lnTo>
                  <a:pt x="221711" y="230306"/>
                </a:lnTo>
                <a:lnTo>
                  <a:pt x="239115" y="190560"/>
                </a:lnTo>
                <a:lnTo>
                  <a:pt x="245364" y="1447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2900172"/>
            <a:ext cx="1600200" cy="908685"/>
          </a:xfrm>
          <a:custGeom>
            <a:avLst/>
            <a:gdLst/>
            <a:ahLst/>
            <a:cxnLst/>
            <a:rect l="l" t="t" r="r" b="b"/>
            <a:pathLst>
              <a:path w="1600200" h="908685">
                <a:moveTo>
                  <a:pt x="1448815" y="0"/>
                </a:moveTo>
                <a:lnTo>
                  <a:pt x="151384" y="0"/>
                </a:lnTo>
                <a:lnTo>
                  <a:pt x="103550" y="7721"/>
                </a:lnTo>
                <a:lnTo>
                  <a:pt x="61996" y="29220"/>
                </a:lnTo>
                <a:lnTo>
                  <a:pt x="29220" y="61996"/>
                </a:lnTo>
                <a:lnTo>
                  <a:pt x="7721" y="103550"/>
                </a:lnTo>
                <a:lnTo>
                  <a:pt x="0" y="151383"/>
                </a:lnTo>
                <a:lnTo>
                  <a:pt x="0" y="756919"/>
                </a:lnTo>
                <a:lnTo>
                  <a:pt x="7721" y="804753"/>
                </a:lnTo>
                <a:lnTo>
                  <a:pt x="29220" y="846307"/>
                </a:lnTo>
                <a:lnTo>
                  <a:pt x="61996" y="879083"/>
                </a:lnTo>
                <a:lnTo>
                  <a:pt x="103550" y="900582"/>
                </a:lnTo>
                <a:lnTo>
                  <a:pt x="151384" y="908303"/>
                </a:lnTo>
                <a:lnTo>
                  <a:pt x="1448815" y="908303"/>
                </a:lnTo>
                <a:lnTo>
                  <a:pt x="1496649" y="900582"/>
                </a:lnTo>
                <a:lnTo>
                  <a:pt x="1538203" y="879083"/>
                </a:lnTo>
                <a:lnTo>
                  <a:pt x="1570979" y="846307"/>
                </a:lnTo>
                <a:lnTo>
                  <a:pt x="1592478" y="804753"/>
                </a:lnTo>
                <a:lnTo>
                  <a:pt x="1600200" y="756919"/>
                </a:lnTo>
                <a:lnTo>
                  <a:pt x="1600200" y="151383"/>
                </a:lnTo>
                <a:lnTo>
                  <a:pt x="1592478" y="103550"/>
                </a:lnTo>
                <a:lnTo>
                  <a:pt x="1570979" y="61996"/>
                </a:lnTo>
                <a:lnTo>
                  <a:pt x="1538203" y="29220"/>
                </a:lnTo>
                <a:lnTo>
                  <a:pt x="1496649" y="7721"/>
                </a:lnTo>
                <a:lnTo>
                  <a:pt x="14488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76600" y="2900172"/>
            <a:ext cx="1600200" cy="908685"/>
          </a:xfrm>
          <a:custGeom>
            <a:avLst/>
            <a:gdLst/>
            <a:ahLst/>
            <a:cxnLst/>
            <a:rect l="l" t="t" r="r" b="b"/>
            <a:pathLst>
              <a:path w="1600200" h="908685">
                <a:moveTo>
                  <a:pt x="0" y="151383"/>
                </a:moveTo>
                <a:lnTo>
                  <a:pt x="7721" y="103550"/>
                </a:lnTo>
                <a:lnTo>
                  <a:pt x="29220" y="61996"/>
                </a:lnTo>
                <a:lnTo>
                  <a:pt x="61996" y="29220"/>
                </a:lnTo>
                <a:lnTo>
                  <a:pt x="103550" y="7721"/>
                </a:lnTo>
                <a:lnTo>
                  <a:pt x="151384" y="0"/>
                </a:lnTo>
                <a:lnTo>
                  <a:pt x="1448815" y="0"/>
                </a:lnTo>
                <a:lnTo>
                  <a:pt x="1496649" y="7721"/>
                </a:lnTo>
                <a:lnTo>
                  <a:pt x="1538203" y="29220"/>
                </a:lnTo>
                <a:lnTo>
                  <a:pt x="1570979" y="61996"/>
                </a:lnTo>
                <a:lnTo>
                  <a:pt x="1592478" y="103550"/>
                </a:lnTo>
                <a:lnTo>
                  <a:pt x="1600200" y="151383"/>
                </a:lnTo>
                <a:lnTo>
                  <a:pt x="1600200" y="756919"/>
                </a:lnTo>
                <a:lnTo>
                  <a:pt x="1592478" y="804753"/>
                </a:lnTo>
                <a:lnTo>
                  <a:pt x="1570979" y="846307"/>
                </a:lnTo>
                <a:lnTo>
                  <a:pt x="1538203" y="879083"/>
                </a:lnTo>
                <a:lnTo>
                  <a:pt x="1496649" y="900582"/>
                </a:lnTo>
                <a:lnTo>
                  <a:pt x="1448815" y="908303"/>
                </a:lnTo>
                <a:lnTo>
                  <a:pt x="151384" y="908303"/>
                </a:lnTo>
                <a:lnTo>
                  <a:pt x="103550" y="900582"/>
                </a:lnTo>
                <a:lnTo>
                  <a:pt x="61996" y="879083"/>
                </a:lnTo>
                <a:lnTo>
                  <a:pt x="29220" y="846307"/>
                </a:lnTo>
                <a:lnTo>
                  <a:pt x="7721" y="804753"/>
                </a:lnTo>
                <a:lnTo>
                  <a:pt x="0" y="756919"/>
                </a:lnTo>
                <a:lnTo>
                  <a:pt x="0" y="151383"/>
                </a:lnTo>
                <a:close/>
              </a:path>
            </a:pathLst>
          </a:custGeom>
          <a:ln w="9144">
            <a:solidFill>
              <a:srgbClr val="9389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761" y="3048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7428" y="1540509"/>
            <a:ext cx="4133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3161" y="3281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1234" y="3285849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899873" y="88005"/>
                </a:moveTo>
                <a:lnTo>
                  <a:pt x="854710" y="114067"/>
                </a:lnTo>
                <a:lnTo>
                  <a:pt x="849957" y="118213"/>
                </a:lnTo>
                <a:lnTo>
                  <a:pt x="847264" y="123703"/>
                </a:lnTo>
                <a:lnTo>
                  <a:pt x="846834" y="129837"/>
                </a:lnTo>
                <a:lnTo>
                  <a:pt x="848867" y="135911"/>
                </a:lnTo>
                <a:lnTo>
                  <a:pt x="853084" y="140664"/>
                </a:lnTo>
                <a:lnTo>
                  <a:pt x="858599" y="143357"/>
                </a:lnTo>
                <a:lnTo>
                  <a:pt x="864709" y="143787"/>
                </a:lnTo>
                <a:lnTo>
                  <a:pt x="870712" y="141753"/>
                </a:lnTo>
                <a:lnTo>
                  <a:pt x="963348" y="88286"/>
                </a:lnTo>
                <a:lnTo>
                  <a:pt x="958976" y="88286"/>
                </a:lnTo>
                <a:lnTo>
                  <a:pt x="899873" y="88005"/>
                </a:lnTo>
                <a:close/>
              </a:path>
              <a:path w="991235" h="144145">
                <a:moveTo>
                  <a:pt x="927271" y="72194"/>
                </a:moveTo>
                <a:lnTo>
                  <a:pt x="899873" y="88005"/>
                </a:lnTo>
                <a:lnTo>
                  <a:pt x="958976" y="88286"/>
                </a:lnTo>
                <a:lnTo>
                  <a:pt x="958985" y="86127"/>
                </a:lnTo>
                <a:lnTo>
                  <a:pt x="950849" y="86127"/>
                </a:lnTo>
                <a:lnTo>
                  <a:pt x="927271" y="72194"/>
                </a:lnTo>
                <a:close/>
              </a:path>
              <a:path w="991235" h="144145">
                <a:moveTo>
                  <a:pt x="865451" y="0"/>
                </a:moveTo>
                <a:lnTo>
                  <a:pt x="859297" y="386"/>
                </a:lnTo>
                <a:lnTo>
                  <a:pt x="853739" y="3036"/>
                </a:lnTo>
                <a:lnTo>
                  <a:pt x="849502" y="7768"/>
                </a:lnTo>
                <a:lnTo>
                  <a:pt x="847449" y="13771"/>
                </a:lnTo>
                <a:lnTo>
                  <a:pt x="847836" y="19881"/>
                </a:lnTo>
                <a:lnTo>
                  <a:pt x="850485" y="25396"/>
                </a:lnTo>
                <a:lnTo>
                  <a:pt x="855217" y="29612"/>
                </a:lnTo>
                <a:lnTo>
                  <a:pt x="899869" y="56000"/>
                </a:lnTo>
                <a:lnTo>
                  <a:pt x="959103" y="56282"/>
                </a:lnTo>
                <a:lnTo>
                  <a:pt x="958976" y="88286"/>
                </a:lnTo>
                <a:lnTo>
                  <a:pt x="963348" y="88286"/>
                </a:lnTo>
                <a:lnTo>
                  <a:pt x="990853" y="72411"/>
                </a:lnTo>
                <a:lnTo>
                  <a:pt x="871474" y="2053"/>
                </a:lnTo>
                <a:lnTo>
                  <a:pt x="865451" y="0"/>
                </a:lnTo>
                <a:close/>
              </a:path>
              <a:path w="991235" h="144145">
                <a:moveTo>
                  <a:pt x="253" y="51710"/>
                </a:moveTo>
                <a:lnTo>
                  <a:pt x="0" y="83714"/>
                </a:lnTo>
                <a:lnTo>
                  <a:pt x="899873" y="88005"/>
                </a:lnTo>
                <a:lnTo>
                  <a:pt x="927271" y="72194"/>
                </a:lnTo>
                <a:lnTo>
                  <a:pt x="899869" y="56000"/>
                </a:lnTo>
                <a:lnTo>
                  <a:pt x="253" y="51710"/>
                </a:lnTo>
                <a:close/>
              </a:path>
              <a:path w="991235" h="144145">
                <a:moveTo>
                  <a:pt x="951102" y="58441"/>
                </a:moveTo>
                <a:lnTo>
                  <a:pt x="927271" y="72194"/>
                </a:lnTo>
                <a:lnTo>
                  <a:pt x="950849" y="86127"/>
                </a:lnTo>
                <a:lnTo>
                  <a:pt x="951102" y="58441"/>
                </a:lnTo>
                <a:close/>
              </a:path>
              <a:path w="991235" h="144145">
                <a:moveTo>
                  <a:pt x="959095" y="58441"/>
                </a:moveTo>
                <a:lnTo>
                  <a:pt x="951102" y="58441"/>
                </a:lnTo>
                <a:lnTo>
                  <a:pt x="950849" y="86127"/>
                </a:lnTo>
                <a:lnTo>
                  <a:pt x="958985" y="86127"/>
                </a:lnTo>
                <a:lnTo>
                  <a:pt x="959095" y="58441"/>
                </a:lnTo>
                <a:close/>
              </a:path>
              <a:path w="991235" h="144145">
                <a:moveTo>
                  <a:pt x="899869" y="56000"/>
                </a:moveTo>
                <a:lnTo>
                  <a:pt x="927271" y="72194"/>
                </a:lnTo>
                <a:lnTo>
                  <a:pt x="951102" y="58441"/>
                </a:lnTo>
                <a:lnTo>
                  <a:pt x="959095" y="58441"/>
                </a:lnTo>
                <a:lnTo>
                  <a:pt x="959103" y="56282"/>
                </a:lnTo>
                <a:lnTo>
                  <a:pt x="899869" y="56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80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961" y="1757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8161" y="1757660"/>
            <a:ext cx="235076" cy="143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48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80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30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5" h="144145">
                <a:moveTo>
                  <a:pt x="1066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7" y="87903"/>
                </a:lnTo>
                <a:lnTo>
                  <a:pt x="1066927" y="55899"/>
                </a:lnTo>
                <a:close/>
              </a:path>
              <a:path w="1067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7340" y="869950"/>
            <a:ext cx="2075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1  Blocks in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76800" y="3217164"/>
            <a:ext cx="245745" cy="288290"/>
          </a:xfrm>
          <a:custGeom>
            <a:avLst/>
            <a:gdLst/>
            <a:ahLst/>
            <a:cxnLst/>
            <a:rect l="l" t="t" r="r" b="b"/>
            <a:pathLst>
              <a:path w="245745" h="288289">
                <a:moveTo>
                  <a:pt x="122682" y="0"/>
                </a:moveTo>
                <a:lnTo>
                  <a:pt x="83880" y="7345"/>
                </a:lnTo>
                <a:lnTo>
                  <a:pt x="50200" y="27797"/>
                </a:lnTo>
                <a:lnTo>
                  <a:pt x="23652" y="58978"/>
                </a:lnTo>
                <a:lnTo>
                  <a:pt x="6248" y="98511"/>
                </a:lnTo>
                <a:lnTo>
                  <a:pt x="0" y="144018"/>
                </a:lnTo>
                <a:lnTo>
                  <a:pt x="6248" y="189524"/>
                </a:lnTo>
                <a:lnTo>
                  <a:pt x="23652" y="229057"/>
                </a:lnTo>
                <a:lnTo>
                  <a:pt x="50200" y="260238"/>
                </a:lnTo>
                <a:lnTo>
                  <a:pt x="83880" y="280690"/>
                </a:lnTo>
                <a:lnTo>
                  <a:pt x="122682" y="288036"/>
                </a:lnTo>
                <a:lnTo>
                  <a:pt x="161483" y="280690"/>
                </a:lnTo>
                <a:lnTo>
                  <a:pt x="195163" y="260238"/>
                </a:lnTo>
                <a:lnTo>
                  <a:pt x="221711" y="229057"/>
                </a:lnTo>
                <a:lnTo>
                  <a:pt x="239115" y="189524"/>
                </a:lnTo>
                <a:lnTo>
                  <a:pt x="245363" y="144018"/>
                </a:lnTo>
                <a:lnTo>
                  <a:pt x="239115" y="98511"/>
                </a:lnTo>
                <a:lnTo>
                  <a:pt x="221711" y="58978"/>
                </a:lnTo>
                <a:lnTo>
                  <a:pt x="195163" y="27797"/>
                </a:lnTo>
                <a:lnTo>
                  <a:pt x="161483" y="7345"/>
                </a:lnTo>
                <a:lnTo>
                  <a:pt x="1226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76800" y="3217164"/>
            <a:ext cx="245745" cy="288290"/>
          </a:xfrm>
          <a:custGeom>
            <a:avLst/>
            <a:gdLst/>
            <a:ahLst/>
            <a:cxnLst/>
            <a:rect l="l" t="t" r="r" b="b"/>
            <a:pathLst>
              <a:path w="245745" h="288289">
                <a:moveTo>
                  <a:pt x="245363" y="144018"/>
                </a:moveTo>
                <a:lnTo>
                  <a:pt x="239115" y="98511"/>
                </a:lnTo>
                <a:lnTo>
                  <a:pt x="221711" y="58978"/>
                </a:lnTo>
                <a:lnTo>
                  <a:pt x="195163" y="27797"/>
                </a:lnTo>
                <a:lnTo>
                  <a:pt x="161483" y="7345"/>
                </a:lnTo>
                <a:lnTo>
                  <a:pt x="122682" y="0"/>
                </a:lnTo>
                <a:lnTo>
                  <a:pt x="83880" y="7345"/>
                </a:lnTo>
                <a:lnTo>
                  <a:pt x="50200" y="27797"/>
                </a:lnTo>
                <a:lnTo>
                  <a:pt x="23652" y="58978"/>
                </a:lnTo>
                <a:lnTo>
                  <a:pt x="6248" y="98511"/>
                </a:lnTo>
                <a:lnTo>
                  <a:pt x="0" y="144018"/>
                </a:lnTo>
                <a:lnTo>
                  <a:pt x="6248" y="189524"/>
                </a:lnTo>
                <a:lnTo>
                  <a:pt x="23652" y="229057"/>
                </a:lnTo>
                <a:lnTo>
                  <a:pt x="50200" y="260238"/>
                </a:lnTo>
                <a:lnTo>
                  <a:pt x="83880" y="280690"/>
                </a:lnTo>
                <a:lnTo>
                  <a:pt x="122682" y="288036"/>
                </a:lnTo>
                <a:lnTo>
                  <a:pt x="161483" y="280690"/>
                </a:lnTo>
                <a:lnTo>
                  <a:pt x="195163" y="260238"/>
                </a:lnTo>
                <a:lnTo>
                  <a:pt x="221711" y="229057"/>
                </a:lnTo>
                <a:lnTo>
                  <a:pt x="239115" y="189524"/>
                </a:lnTo>
                <a:lnTo>
                  <a:pt x="245363" y="14401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1371600"/>
            <a:ext cx="1676400" cy="2590800"/>
          </a:xfrm>
          <a:custGeom>
            <a:avLst/>
            <a:gdLst/>
            <a:ahLst/>
            <a:cxnLst/>
            <a:rect l="l" t="t" r="r" b="b"/>
            <a:pathLst>
              <a:path w="1676400" h="2590800">
                <a:moveTo>
                  <a:pt x="1397000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2311400"/>
                </a:lnTo>
                <a:lnTo>
                  <a:pt x="3656" y="2356719"/>
                </a:lnTo>
                <a:lnTo>
                  <a:pt x="14244" y="2399710"/>
                </a:lnTo>
                <a:lnTo>
                  <a:pt x="31186" y="2439798"/>
                </a:lnTo>
                <a:lnTo>
                  <a:pt x="53908" y="2476408"/>
                </a:lnTo>
                <a:lnTo>
                  <a:pt x="81835" y="2508964"/>
                </a:lnTo>
                <a:lnTo>
                  <a:pt x="114391" y="2536891"/>
                </a:lnTo>
                <a:lnTo>
                  <a:pt x="151001" y="2559613"/>
                </a:lnTo>
                <a:lnTo>
                  <a:pt x="191089" y="2576555"/>
                </a:lnTo>
                <a:lnTo>
                  <a:pt x="234080" y="2587143"/>
                </a:lnTo>
                <a:lnTo>
                  <a:pt x="279400" y="2590800"/>
                </a:lnTo>
                <a:lnTo>
                  <a:pt x="1397000" y="2590800"/>
                </a:lnTo>
                <a:lnTo>
                  <a:pt x="1442319" y="2587143"/>
                </a:lnTo>
                <a:lnTo>
                  <a:pt x="1485310" y="2576555"/>
                </a:lnTo>
                <a:lnTo>
                  <a:pt x="1525398" y="2559613"/>
                </a:lnTo>
                <a:lnTo>
                  <a:pt x="1562008" y="2536891"/>
                </a:lnTo>
                <a:lnTo>
                  <a:pt x="1594564" y="2508964"/>
                </a:lnTo>
                <a:lnTo>
                  <a:pt x="1622491" y="2476408"/>
                </a:lnTo>
                <a:lnTo>
                  <a:pt x="1645213" y="2439798"/>
                </a:lnTo>
                <a:lnTo>
                  <a:pt x="1662155" y="2399710"/>
                </a:lnTo>
                <a:lnTo>
                  <a:pt x="1672743" y="2356719"/>
                </a:lnTo>
                <a:lnTo>
                  <a:pt x="1676400" y="2311400"/>
                </a:lnTo>
                <a:lnTo>
                  <a:pt x="1676400" y="279400"/>
                </a:lnTo>
                <a:lnTo>
                  <a:pt x="1672743" y="234080"/>
                </a:lnTo>
                <a:lnTo>
                  <a:pt x="1662155" y="191089"/>
                </a:lnTo>
                <a:lnTo>
                  <a:pt x="1645213" y="151001"/>
                </a:lnTo>
                <a:lnTo>
                  <a:pt x="1622491" y="114391"/>
                </a:lnTo>
                <a:lnTo>
                  <a:pt x="1594564" y="81835"/>
                </a:lnTo>
                <a:lnTo>
                  <a:pt x="1562008" y="53908"/>
                </a:lnTo>
                <a:lnTo>
                  <a:pt x="1525398" y="31186"/>
                </a:lnTo>
                <a:lnTo>
                  <a:pt x="1485310" y="14244"/>
                </a:lnTo>
                <a:lnTo>
                  <a:pt x="1442319" y="3656"/>
                </a:lnTo>
                <a:lnTo>
                  <a:pt x="1397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371600"/>
            <a:ext cx="1676400" cy="2590800"/>
          </a:xfrm>
          <a:custGeom>
            <a:avLst/>
            <a:gdLst/>
            <a:ahLst/>
            <a:cxnLst/>
            <a:rect l="l" t="t" r="r" b="b"/>
            <a:pathLst>
              <a:path w="1676400" h="2590800">
                <a:moveTo>
                  <a:pt x="0" y="279400"/>
                </a:moveTo>
                <a:lnTo>
                  <a:pt x="3656" y="234080"/>
                </a:lnTo>
                <a:lnTo>
                  <a:pt x="14244" y="191089"/>
                </a:lnTo>
                <a:lnTo>
                  <a:pt x="31186" y="151001"/>
                </a:lnTo>
                <a:lnTo>
                  <a:pt x="53908" y="114391"/>
                </a:lnTo>
                <a:lnTo>
                  <a:pt x="81835" y="81835"/>
                </a:lnTo>
                <a:lnTo>
                  <a:pt x="114391" y="53908"/>
                </a:lnTo>
                <a:lnTo>
                  <a:pt x="151001" y="31186"/>
                </a:lnTo>
                <a:lnTo>
                  <a:pt x="191089" y="14244"/>
                </a:lnTo>
                <a:lnTo>
                  <a:pt x="234080" y="3656"/>
                </a:lnTo>
                <a:lnTo>
                  <a:pt x="279400" y="0"/>
                </a:lnTo>
                <a:lnTo>
                  <a:pt x="1397000" y="0"/>
                </a:lnTo>
                <a:lnTo>
                  <a:pt x="1442319" y="3656"/>
                </a:lnTo>
                <a:lnTo>
                  <a:pt x="1485310" y="14244"/>
                </a:lnTo>
                <a:lnTo>
                  <a:pt x="1525398" y="31186"/>
                </a:lnTo>
                <a:lnTo>
                  <a:pt x="1562008" y="53908"/>
                </a:lnTo>
                <a:lnTo>
                  <a:pt x="1594564" y="81835"/>
                </a:lnTo>
                <a:lnTo>
                  <a:pt x="1622491" y="114391"/>
                </a:lnTo>
                <a:lnTo>
                  <a:pt x="1645213" y="151001"/>
                </a:lnTo>
                <a:lnTo>
                  <a:pt x="1662155" y="191089"/>
                </a:lnTo>
                <a:lnTo>
                  <a:pt x="1672743" y="234080"/>
                </a:lnTo>
                <a:lnTo>
                  <a:pt x="1676400" y="279400"/>
                </a:lnTo>
                <a:lnTo>
                  <a:pt x="1676400" y="2311400"/>
                </a:lnTo>
                <a:lnTo>
                  <a:pt x="1672743" y="2356719"/>
                </a:lnTo>
                <a:lnTo>
                  <a:pt x="1662155" y="2399710"/>
                </a:lnTo>
                <a:lnTo>
                  <a:pt x="1645213" y="2439798"/>
                </a:lnTo>
                <a:lnTo>
                  <a:pt x="1622491" y="2476408"/>
                </a:lnTo>
                <a:lnTo>
                  <a:pt x="1594564" y="2508964"/>
                </a:lnTo>
                <a:lnTo>
                  <a:pt x="1562008" y="2536891"/>
                </a:lnTo>
                <a:lnTo>
                  <a:pt x="1525398" y="2559613"/>
                </a:lnTo>
                <a:lnTo>
                  <a:pt x="1485310" y="2576555"/>
                </a:lnTo>
                <a:lnTo>
                  <a:pt x="1442319" y="2587143"/>
                </a:lnTo>
                <a:lnTo>
                  <a:pt x="1397000" y="2590800"/>
                </a:lnTo>
                <a:lnTo>
                  <a:pt x="279400" y="2590800"/>
                </a:lnTo>
                <a:lnTo>
                  <a:pt x="234080" y="2587143"/>
                </a:lnTo>
                <a:lnTo>
                  <a:pt x="191089" y="2576555"/>
                </a:lnTo>
                <a:lnTo>
                  <a:pt x="151001" y="2559613"/>
                </a:lnTo>
                <a:lnTo>
                  <a:pt x="114391" y="2536891"/>
                </a:lnTo>
                <a:lnTo>
                  <a:pt x="81835" y="2508964"/>
                </a:lnTo>
                <a:lnTo>
                  <a:pt x="53908" y="2476408"/>
                </a:lnTo>
                <a:lnTo>
                  <a:pt x="31186" y="2439798"/>
                </a:lnTo>
                <a:lnTo>
                  <a:pt x="14244" y="2399710"/>
                </a:lnTo>
                <a:lnTo>
                  <a:pt x="3656" y="2356719"/>
                </a:lnTo>
                <a:lnTo>
                  <a:pt x="0" y="2311400"/>
                </a:lnTo>
                <a:lnTo>
                  <a:pt x="0" y="279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1295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961" y="3281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1234" y="3285849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899873" y="88005"/>
                </a:moveTo>
                <a:lnTo>
                  <a:pt x="854710" y="114067"/>
                </a:lnTo>
                <a:lnTo>
                  <a:pt x="849957" y="118213"/>
                </a:lnTo>
                <a:lnTo>
                  <a:pt x="847264" y="123703"/>
                </a:lnTo>
                <a:lnTo>
                  <a:pt x="846834" y="129837"/>
                </a:lnTo>
                <a:lnTo>
                  <a:pt x="848867" y="135911"/>
                </a:lnTo>
                <a:lnTo>
                  <a:pt x="853084" y="140664"/>
                </a:lnTo>
                <a:lnTo>
                  <a:pt x="858599" y="143357"/>
                </a:lnTo>
                <a:lnTo>
                  <a:pt x="864709" y="143787"/>
                </a:lnTo>
                <a:lnTo>
                  <a:pt x="870712" y="141753"/>
                </a:lnTo>
                <a:lnTo>
                  <a:pt x="963348" y="88286"/>
                </a:lnTo>
                <a:lnTo>
                  <a:pt x="958976" y="88286"/>
                </a:lnTo>
                <a:lnTo>
                  <a:pt x="899873" y="88005"/>
                </a:lnTo>
                <a:close/>
              </a:path>
              <a:path w="991235" h="144145">
                <a:moveTo>
                  <a:pt x="927271" y="72194"/>
                </a:moveTo>
                <a:lnTo>
                  <a:pt x="899873" y="88005"/>
                </a:lnTo>
                <a:lnTo>
                  <a:pt x="958976" y="88286"/>
                </a:lnTo>
                <a:lnTo>
                  <a:pt x="958985" y="86127"/>
                </a:lnTo>
                <a:lnTo>
                  <a:pt x="950849" y="86127"/>
                </a:lnTo>
                <a:lnTo>
                  <a:pt x="927271" y="72194"/>
                </a:lnTo>
                <a:close/>
              </a:path>
              <a:path w="991235" h="144145">
                <a:moveTo>
                  <a:pt x="865451" y="0"/>
                </a:moveTo>
                <a:lnTo>
                  <a:pt x="859297" y="386"/>
                </a:lnTo>
                <a:lnTo>
                  <a:pt x="853739" y="3036"/>
                </a:lnTo>
                <a:lnTo>
                  <a:pt x="849502" y="7768"/>
                </a:lnTo>
                <a:lnTo>
                  <a:pt x="847449" y="13771"/>
                </a:lnTo>
                <a:lnTo>
                  <a:pt x="847836" y="19881"/>
                </a:lnTo>
                <a:lnTo>
                  <a:pt x="850485" y="25396"/>
                </a:lnTo>
                <a:lnTo>
                  <a:pt x="855217" y="29612"/>
                </a:lnTo>
                <a:lnTo>
                  <a:pt x="899869" y="56000"/>
                </a:lnTo>
                <a:lnTo>
                  <a:pt x="959103" y="56282"/>
                </a:lnTo>
                <a:lnTo>
                  <a:pt x="958976" y="88286"/>
                </a:lnTo>
                <a:lnTo>
                  <a:pt x="963348" y="88286"/>
                </a:lnTo>
                <a:lnTo>
                  <a:pt x="990853" y="72411"/>
                </a:lnTo>
                <a:lnTo>
                  <a:pt x="871474" y="2053"/>
                </a:lnTo>
                <a:lnTo>
                  <a:pt x="865451" y="0"/>
                </a:lnTo>
                <a:close/>
              </a:path>
              <a:path w="991235" h="144145">
                <a:moveTo>
                  <a:pt x="253" y="51710"/>
                </a:moveTo>
                <a:lnTo>
                  <a:pt x="0" y="83714"/>
                </a:lnTo>
                <a:lnTo>
                  <a:pt x="899873" y="88005"/>
                </a:lnTo>
                <a:lnTo>
                  <a:pt x="927271" y="72194"/>
                </a:lnTo>
                <a:lnTo>
                  <a:pt x="899869" y="56000"/>
                </a:lnTo>
                <a:lnTo>
                  <a:pt x="253" y="51710"/>
                </a:lnTo>
                <a:close/>
              </a:path>
              <a:path w="991235" h="144145">
                <a:moveTo>
                  <a:pt x="951102" y="58441"/>
                </a:moveTo>
                <a:lnTo>
                  <a:pt x="927271" y="72194"/>
                </a:lnTo>
                <a:lnTo>
                  <a:pt x="950849" y="86127"/>
                </a:lnTo>
                <a:lnTo>
                  <a:pt x="951102" y="58441"/>
                </a:lnTo>
                <a:close/>
              </a:path>
              <a:path w="991235" h="144145">
                <a:moveTo>
                  <a:pt x="959095" y="58441"/>
                </a:moveTo>
                <a:lnTo>
                  <a:pt x="951102" y="58441"/>
                </a:lnTo>
                <a:lnTo>
                  <a:pt x="950849" y="86127"/>
                </a:lnTo>
                <a:lnTo>
                  <a:pt x="958985" y="86127"/>
                </a:lnTo>
                <a:lnTo>
                  <a:pt x="959095" y="58441"/>
                </a:lnTo>
                <a:close/>
              </a:path>
              <a:path w="991235" h="144145">
                <a:moveTo>
                  <a:pt x="899869" y="56000"/>
                </a:moveTo>
                <a:lnTo>
                  <a:pt x="927271" y="72194"/>
                </a:lnTo>
                <a:lnTo>
                  <a:pt x="951102" y="58441"/>
                </a:lnTo>
                <a:lnTo>
                  <a:pt x="959095" y="58441"/>
                </a:lnTo>
                <a:lnTo>
                  <a:pt x="959103" y="56282"/>
                </a:lnTo>
                <a:lnTo>
                  <a:pt x="899869" y="56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80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9961" y="1757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8161" y="1757660"/>
            <a:ext cx="235076" cy="143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48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80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30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5" h="144145">
                <a:moveTo>
                  <a:pt x="1066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7" y="87903"/>
                </a:lnTo>
                <a:lnTo>
                  <a:pt x="1066927" y="55899"/>
                </a:lnTo>
                <a:close/>
              </a:path>
              <a:path w="1067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869950"/>
            <a:ext cx="544385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Now which rule we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to use?</a:t>
            </a:r>
            <a:endParaRPr sz="2400">
              <a:latin typeface="Tahoma"/>
              <a:cs typeface="Tahoma"/>
            </a:endParaRPr>
          </a:p>
          <a:p>
            <a:pPr marL="5042535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504253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0" y="1219200"/>
            <a:ext cx="1676400" cy="2895600"/>
          </a:xfrm>
          <a:custGeom>
            <a:avLst/>
            <a:gdLst/>
            <a:ahLst/>
            <a:cxnLst/>
            <a:rect l="l" t="t" r="r" b="b"/>
            <a:pathLst>
              <a:path w="1676400" h="2895600">
                <a:moveTo>
                  <a:pt x="1397000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2616200"/>
                </a:lnTo>
                <a:lnTo>
                  <a:pt x="3656" y="2661519"/>
                </a:lnTo>
                <a:lnTo>
                  <a:pt x="14244" y="2704510"/>
                </a:lnTo>
                <a:lnTo>
                  <a:pt x="31186" y="2744598"/>
                </a:lnTo>
                <a:lnTo>
                  <a:pt x="53908" y="2781208"/>
                </a:lnTo>
                <a:lnTo>
                  <a:pt x="81835" y="2813764"/>
                </a:lnTo>
                <a:lnTo>
                  <a:pt x="114391" y="2841691"/>
                </a:lnTo>
                <a:lnTo>
                  <a:pt x="151001" y="2864413"/>
                </a:lnTo>
                <a:lnTo>
                  <a:pt x="191089" y="2881355"/>
                </a:lnTo>
                <a:lnTo>
                  <a:pt x="234080" y="2891943"/>
                </a:lnTo>
                <a:lnTo>
                  <a:pt x="279400" y="2895600"/>
                </a:lnTo>
                <a:lnTo>
                  <a:pt x="1397000" y="2895600"/>
                </a:lnTo>
                <a:lnTo>
                  <a:pt x="1442319" y="2891943"/>
                </a:lnTo>
                <a:lnTo>
                  <a:pt x="1485310" y="2881355"/>
                </a:lnTo>
                <a:lnTo>
                  <a:pt x="1525398" y="2864413"/>
                </a:lnTo>
                <a:lnTo>
                  <a:pt x="1562008" y="2841691"/>
                </a:lnTo>
                <a:lnTo>
                  <a:pt x="1594564" y="2813764"/>
                </a:lnTo>
                <a:lnTo>
                  <a:pt x="1622491" y="2781208"/>
                </a:lnTo>
                <a:lnTo>
                  <a:pt x="1645213" y="2744598"/>
                </a:lnTo>
                <a:lnTo>
                  <a:pt x="1662155" y="2704510"/>
                </a:lnTo>
                <a:lnTo>
                  <a:pt x="1672743" y="2661519"/>
                </a:lnTo>
                <a:lnTo>
                  <a:pt x="1676400" y="2616200"/>
                </a:lnTo>
                <a:lnTo>
                  <a:pt x="1676400" y="279400"/>
                </a:lnTo>
                <a:lnTo>
                  <a:pt x="1672743" y="234080"/>
                </a:lnTo>
                <a:lnTo>
                  <a:pt x="1662155" y="191089"/>
                </a:lnTo>
                <a:lnTo>
                  <a:pt x="1645213" y="151001"/>
                </a:lnTo>
                <a:lnTo>
                  <a:pt x="1622491" y="114391"/>
                </a:lnTo>
                <a:lnTo>
                  <a:pt x="1594564" y="81835"/>
                </a:lnTo>
                <a:lnTo>
                  <a:pt x="1562008" y="53908"/>
                </a:lnTo>
                <a:lnTo>
                  <a:pt x="1525398" y="31186"/>
                </a:lnTo>
                <a:lnTo>
                  <a:pt x="1485310" y="14244"/>
                </a:lnTo>
                <a:lnTo>
                  <a:pt x="1442319" y="3656"/>
                </a:lnTo>
                <a:lnTo>
                  <a:pt x="1397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1676400" cy="2895600"/>
          </a:xfrm>
          <a:custGeom>
            <a:avLst/>
            <a:gdLst/>
            <a:ahLst/>
            <a:cxnLst/>
            <a:rect l="l" t="t" r="r" b="b"/>
            <a:pathLst>
              <a:path w="1676400" h="2895600">
                <a:moveTo>
                  <a:pt x="0" y="279400"/>
                </a:moveTo>
                <a:lnTo>
                  <a:pt x="3656" y="234080"/>
                </a:lnTo>
                <a:lnTo>
                  <a:pt x="14244" y="191089"/>
                </a:lnTo>
                <a:lnTo>
                  <a:pt x="31186" y="151001"/>
                </a:lnTo>
                <a:lnTo>
                  <a:pt x="53908" y="114391"/>
                </a:lnTo>
                <a:lnTo>
                  <a:pt x="81835" y="81835"/>
                </a:lnTo>
                <a:lnTo>
                  <a:pt x="114391" y="53908"/>
                </a:lnTo>
                <a:lnTo>
                  <a:pt x="151001" y="31186"/>
                </a:lnTo>
                <a:lnTo>
                  <a:pt x="191089" y="14244"/>
                </a:lnTo>
                <a:lnTo>
                  <a:pt x="234080" y="3656"/>
                </a:lnTo>
                <a:lnTo>
                  <a:pt x="279400" y="0"/>
                </a:lnTo>
                <a:lnTo>
                  <a:pt x="1397000" y="0"/>
                </a:lnTo>
                <a:lnTo>
                  <a:pt x="1442319" y="3656"/>
                </a:lnTo>
                <a:lnTo>
                  <a:pt x="1485310" y="14244"/>
                </a:lnTo>
                <a:lnTo>
                  <a:pt x="1525398" y="31186"/>
                </a:lnTo>
                <a:lnTo>
                  <a:pt x="1562008" y="53908"/>
                </a:lnTo>
                <a:lnTo>
                  <a:pt x="1594564" y="81835"/>
                </a:lnTo>
                <a:lnTo>
                  <a:pt x="1622491" y="114391"/>
                </a:lnTo>
                <a:lnTo>
                  <a:pt x="1645213" y="151001"/>
                </a:lnTo>
                <a:lnTo>
                  <a:pt x="1662155" y="191089"/>
                </a:lnTo>
                <a:lnTo>
                  <a:pt x="1672743" y="234080"/>
                </a:lnTo>
                <a:lnTo>
                  <a:pt x="1676400" y="279400"/>
                </a:lnTo>
                <a:lnTo>
                  <a:pt x="1676400" y="2616200"/>
                </a:lnTo>
                <a:lnTo>
                  <a:pt x="1672743" y="2661519"/>
                </a:lnTo>
                <a:lnTo>
                  <a:pt x="1662155" y="2704510"/>
                </a:lnTo>
                <a:lnTo>
                  <a:pt x="1645213" y="2744598"/>
                </a:lnTo>
                <a:lnTo>
                  <a:pt x="1622491" y="2781208"/>
                </a:lnTo>
                <a:lnTo>
                  <a:pt x="1594564" y="2813764"/>
                </a:lnTo>
                <a:lnTo>
                  <a:pt x="1562008" y="2841691"/>
                </a:lnTo>
                <a:lnTo>
                  <a:pt x="1525398" y="2864413"/>
                </a:lnTo>
                <a:lnTo>
                  <a:pt x="1485310" y="2881355"/>
                </a:lnTo>
                <a:lnTo>
                  <a:pt x="1442319" y="2891943"/>
                </a:lnTo>
                <a:lnTo>
                  <a:pt x="1397000" y="2895600"/>
                </a:lnTo>
                <a:lnTo>
                  <a:pt x="279400" y="2895600"/>
                </a:lnTo>
                <a:lnTo>
                  <a:pt x="234080" y="2891943"/>
                </a:lnTo>
                <a:lnTo>
                  <a:pt x="191089" y="2881355"/>
                </a:lnTo>
                <a:lnTo>
                  <a:pt x="151001" y="2864413"/>
                </a:lnTo>
                <a:lnTo>
                  <a:pt x="114391" y="2841691"/>
                </a:lnTo>
                <a:lnTo>
                  <a:pt x="81835" y="2813764"/>
                </a:lnTo>
                <a:lnTo>
                  <a:pt x="53908" y="2781208"/>
                </a:lnTo>
                <a:lnTo>
                  <a:pt x="31186" y="2744598"/>
                </a:lnTo>
                <a:lnTo>
                  <a:pt x="14244" y="2704510"/>
                </a:lnTo>
                <a:lnTo>
                  <a:pt x="3656" y="2661519"/>
                </a:lnTo>
                <a:lnTo>
                  <a:pt x="0" y="2616200"/>
                </a:lnTo>
                <a:lnTo>
                  <a:pt x="0" y="279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8561" y="1524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7428" y="1540509"/>
            <a:ext cx="4133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G3/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7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8060" y="1829435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524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9961" y="1757660"/>
            <a:ext cx="228726" cy="143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8161" y="1757660"/>
            <a:ext cx="235076" cy="143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4860" y="1829561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5" h="1219835">
                <a:moveTo>
                  <a:pt x="13896" y="1075668"/>
                </a:moveTo>
                <a:lnTo>
                  <a:pt x="7893" y="1077722"/>
                </a:lnTo>
                <a:lnTo>
                  <a:pt x="3087" y="1081938"/>
                </a:lnTo>
                <a:lnTo>
                  <a:pt x="400" y="1087453"/>
                </a:lnTo>
                <a:lnTo>
                  <a:pt x="0" y="1093563"/>
                </a:lnTo>
                <a:lnTo>
                  <a:pt x="2051" y="1099565"/>
                </a:lnTo>
                <a:lnTo>
                  <a:pt x="71901" y="1219327"/>
                </a:lnTo>
                <a:lnTo>
                  <a:pt x="90419" y="1187577"/>
                </a:lnTo>
                <a:lnTo>
                  <a:pt x="55899" y="1187577"/>
                </a:lnTo>
                <a:lnTo>
                  <a:pt x="55899" y="1128286"/>
                </a:lnTo>
                <a:lnTo>
                  <a:pt x="29737" y="1083437"/>
                </a:lnTo>
                <a:lnTo>
                  <a:pt x="25521" y="1078704"/>
                </a:lnTo>
                <a:lnTo>
                  <a:pt x="20006" y="1076055"/>
                </a:lnTo>
                <a:lnTo>
                  <a:pt x="13896" y="1075668"/>
                </a:lnTo>
                <a:close/>
              </a:path>
              <a:path w="144145" h="1219835">
                <a:moveTo>
                  <a:pt x="55899" y="1128286"/>
                </a:moveTo>
                <a:lnTo>
                  <a:pt x="55899" y="1187577"/>
                </a:lnTo>
                <a:lnTo>
                  <a:pt x="87903" y="1187577"/>
                </a:lnTo>
                <a:lnTo>
                  <a:pt x="87903" y="1179449"/>
                </a:lnTo>
                <a:lnTo>
                  <a:pt x="58058" y="1179449"/>
                </a:lnTo>
                <a:lnTo>
                  <a:pt x="71901" y="1155718"/>
                </a:lnTo>
                <a:lnTo>
                  <a:pt x="55899" y="1128286"/>
                </a:lnTo>
                <a:close/>
              </a:path>
              <a:path w="144145" h="1219835">
                <a:moveTo>
                  <a:pt x="129907" y="1075668"/>
                </a:moveTo>
                <a:lnTo>
                  <a:pt x="123797" y="1076055"/>
                </a:lnTo>
                <a:lnTo>
                  <a:pt x="118282" y="1078704"/>
                </a:lnTo>
                <a:lnTo>
                  <a:pt x="114065" y="1083437"/>
                </a:lnTo>
                <a:lnTo>
                  <a:pt x="87903" y="1128286"/>
                </a:lnTo>
                <a:lnTo>
                  <a:pt x="87903" y="1187577"/>
                </a:lnTo>
                <a:lnTo>
                  <a:pt x="90419" y="1187577"/>
                </a:lnTo>
                <a:lnTo>
                  <a:pt x="141751" y="1099565"/>
                </a:lnTo>
                <a:lnTo>
                  <a:pt x="143803" y="1093563"/>
                </a:lnTo>
                <a:lnTo>
                  <a:pt x="143402" y="1087453"/>
                </a:lnTo>
                <a:lnTo>
                  <a:pt x="140715" y="1081938"/>
                </a:lnTo>
                <a:lnTo>
                  <a:pt x="135909" y="1077722"/>
                </a:lnTo>
                <a:lnTo>
                  <a:pt x="129907" y="1075668"/>
                </a:lnTo>
                <a:close/>
              </a:path>
              <a:path w="144145" h="1219835">
                <a:moveTo>
                  <a:pt x="71901" y="1155718"/>
                </a:moveTo>
                <a:lnTo>
                  <a:pt x="58058" y="1179449"/>
                </a:lnTo>
                <a:lnTo>
                  <a:pt x="85744" y="1179449"/>
                </a:lnTo>
                <a:lnTo>
                  <a:pt x="71901" y="1155718"/>
                </a:lnTo>
                <a:close/>
              </a:path>
              <a:path w="144145" h="1219835">
                <a:moveTo>
                  <a:pt x="87903" y="1128286"/>
                </a:moveTo>
                <a:lnTo>
                  <a:pt x="71901" y="1155718"/>
                </a:lnTo>
                <a:lnTo>
                  <a:pt x="85744" y="1179449"/>
                </a:lnTo>
                <a:lnTo>
                  <a:pt x="87903" y="1179449"/>
                </a:lnTo>
                <a:lnTo>
                  <a:pt x="87903" y="1128286"/>
                </a:lnTo>
                <a:close/>
              </a:path>
              <a:path w="144145" h="1219835">
                <a:moveTo>
                  <a:pt x="87903" y="0"/>
                </a:moveTo>
                <a:lnTo>
                  <a:pt x="55899" y="0"/>
                </a:lnTo>
                <a:lnTo>
                  <a:pt x="55899" y="1128286"/>
                </a:lnTo>
                <a:lnTo>
                  <a:pt x="71901" y="1155718"/>
                </a:lnTo>
                <a:lnTo>
                  <a:pt x="87903" y="11282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80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30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5" h="144145">
                <a:moveTo>
                  <a:pt x="1066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7" y="87903"/>
                </a:lnTo>
                <a:lnTo>
                  <a:pt x="1066927" y="55899"/>
                </a:lnTo>
                <a:close/>
              </a:path>
              <a:path w="1067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91961" y="30533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599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0353" y="31417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33465" y="2932557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90665" y="26991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869950"/>
            <a:ext cx="2269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 </a:t>
            </a:r>
            <a:r>
              <a:rPr sz="2400" dirty="0">
                <a:latin typeface="Tahoma"/>
                <a:cs typeface="Tahoma"/>
              </a:rPr>
              <a:t>2  Blocks in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parallel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58561" y="3048761"/>
            <a:ext cx="3810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39561" y="3281660"/>
            <a:ext cx="152526" cy="143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2514600"/>
            <a:ext cx="3124200" cy="1752600"/>
          </a:xfrm>
          <a:custGeom>
            <a:avLst/>
            <a:gdLst/>
            <a:ahLst/>
            <a:cxnLst/>
            <a:rect l="l" t="t" r="r" b="b"/>
            <a:pathLst>
              <a:path w="3124200" h="1752600">
                <a:moveTo>
                  <a:pt x="2832100" y="0"/>
                </a:moveTo>
                <a:lnTo>
                  <a:pt x="292100" y="0"/>
                </a:lnTo>
                <a:lnTo>
                  <a:pt x="244727" y="3823"/>
                </a:lnTo>
                <a:lnTo>
                  <a:pt x="199786" y="14894"/>
                </a:lnTo>
                <a:lnTo>
                  <a:pt x="157877" y="32609"/>
                </a:lnTo>
                <a:lnTo>
                  <a:pt x="119603" y="56367"/>
                </a:lnTo>
                <a:lnTo>
                  <a:pt x="85566" y="85566"/>
                </a:lnTo>
                <a:lnTo>
                  <a:pt x="56367" y="119603"/>
                </a:lnTo>
                <a:lnTo>
                  <a:pt x="32609" y="157877"/>
                </a:lnTo>
                <a:lnTo>
                  <a:pt x="14894" y="199786"/>
                </a:lnTo>
                <a:lnTo>
                  <a:pt x="3823" y="244727"/>
                </a:lnTo>
                <a:lnTo>
                  <a:pt x="0" y="292100"/>
                </a:lnTo>
                <a:lnTo>
                  <a:pt x="0" y="1460500"/>
                </a:lnTo>
                <a:lnTo>
                  <a:pt x="3823" y="1507872"/>
                </a:lnTo>
                <a:lnTo>
                  <a:pt x="14894" y="1552813"/>
                </a:lnTo>
                <a:lnTo>
                  <a:pt x="32609" y="1594722"/>
                </a:lnTo>
                <a:lnTo>
                  <a:pt x="56367" y="1632996"/>
                </a:lnTo>
                <a:lnTo>
                  <a:pt x="85566" y="1667033"/>
                </a:lnTo>
                <a:lnTo>
                  <a:pt x="119603" y="1696232"/>
                </a:lnTo>
                <a:lnTo>
                  <a:pt x="157877" y="1719990"/>
                </a:lnTo>
                <a:lnTo>
                  <a:pt x="199786" y="1737705"/>
                </a:lnTo>
                <a:lnTo>
                  <a:pt x="244727" y="1748776"/>
                </a:lnTo>
                <a:lnTo>
                  <a:pt x="292100" y="1752600"/>
                </a:lnTo>
                <a:lnTo>
                  <a:pt x="2832100" y="1752600"/>
                </a:lnTo>
                <a:lnTo>
                  <a:pt x="2879472" y="1748776"/>
                </a:lnTo>
                <a:lnTo>
                  <a:pt x="2924413" y="1737705"/>
                </a:lnTo>
                <a:lnTo>
                  <a:pt x="2966322" y="1719990"/>
                </a:lnTo>
                <a:lnTo>
                  <a:pt x="3004596" y="1696232"/>
                </a:lnTo>
                <a:lnTo>
                  <a:pt x="3038633" y="1667033"/>
                </a:lnTo>
                <a:lnTo>
                  <a:pt x="3067832" y="1632996"/>
                </a:lnTo>
                <a:lnTo>
                  <a:pt x="3091590" y="1594722"/>
                </a:lnTo>
                <a:lnTo>
                  <a:pt x="3109305" y="1552813"/>
                </a:lnTo>
                <a:lnTo>
                  <a:pt x="3120376" y="1507872"/>
                </a:lnTo>
                <a:lnTo>
                  <a:pt x="3124200" y="1460500"/>
                </a:lnTo>
                <a:lnTo>
                  <a:pt x="3124200" y="292100"/>
                </a:lnTo>
                <a:lnTo>
                  <a:pt x="3120376" y="244727"/>
                </a:lnTo>
                <a:lnTo>
                  <a:pt x="3109305" y="199786"/>
                </a:lnTo>
                <a:lnTo>
                  <a:pt x="3091590" y="157877"/>
                </a:lnTo>
                <a:lnTo>
                  <a:pt x="3067832" y="119603"/>
                </a:lnTo>
                <a:lnTo>
                  <a:pt x="3038633" y="85566"/>
                </a:lnTo>
                <a:lnTo>
                  <a:pt x="3004596" y="56367"/>
                </a:lnTo>
                <a:lnTo>
                  <a:pt x="2966322" y="32609"/>
                </a:lnTo>
                <a:lnTo>
                  <a:pt x="2924413" y="14894"/>
                </a:lnTo>
                <a:lnTo>
                  <a:pt x="2879472" y="3823"/>
                </a:lnTo>
                <a:lnTo>
                  <a:pt x="2832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5400" y="2514600"/>
            <a:ext cx="3124200" cy="1752600"/>
          </a:xfrm>
          <a:custGeom>
            <a:avLst/>
            <a:gdLst/>
            <a:ahLst/>
            <a:cxnLst/>
            <a:rect l="l" t="t" r="r" b="b"/>
            <a:pathLst>
              <a:path w="3124200" h="17526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2832100" y="0"/>
                </a:lnTo>
                <a:lnTo>
                  <a:pt x="2879472" y="3823"/>
                </a:lnTo>
                <a:lnTo>
                  <a:pt x="2924413" y="14894"/>
                </a:lnTo>
                <a:lnTo>
                  <a:pt x="2966322" y="32609"/>
                </a:lnTo>
                <a:lnTo>
                  <a:pt x="3004596" y="56367"/>
                </a:lnTo>
                <a:lnTo>
                  <a:pt x="3038633" y="85566"/>
                </a:lnTo>
                <a:lnTo>
                  <a:pt x="3067832" y="119603"/>
                </a:lnTo>
                <a:lnTo>
                  <a:pt x="3091590" y="157877"/>
                </a:lnTo>
                <a:lnTo>
                  <a:pt x="3109305" y="199786"/>
                </a:lnTo>
                <a:lnTo>
                  <a:pt x="3120376" y="244727"/>
                </a:lnTo>
                <a:lnTo>
                  <a:pt x="3124200" y="292100"/>
                </a:lnTo>
                <a:lnTo>
                  <a:pt x="3124200" y="1460500"/>
                </a:lnTo>
                <a:lnTo>
                  <a:pt x="3120376" y="1507872"/>
                </a:lnTo>
                <a:lnTo>
                  <a:pt x="3109305" y="1552813"/>
                </a:lnTo>
                <a:lnTo>
                  <a:pt x="3091590" y="1594722"/>
                </a:lnTo>
                <a:lnTo>
                  <a:pt x="3067832" y="1632996"/>
                </a:lnTo>
                <a:lnTo>
                  <a:pt x="3038633" y="1667033"/>
                </a:lnTo>
                <a:lnTo>
                  <a:pt x="3004596" y="1696232"/>
                </a:lnTo>
                <a:lnTo>
                  <a:pt x="2966322" y="1719990"/>
                </a:lnTo>
                <a:lnTo>
                  <a:pt x="2924413" y="1737705"/>
                </a:lnTo>
                <a:lnTo>
                  <a:pt x="2879472" y="1748776"/>
                </a:lnTo>
                <a:lnTo>
                  <a:pt x="2832100" y="1752600"/>
                </a:lnTo>
                <a:lnTo>
                  <a:pt x="292100" y="1752600"/>
                </a:lnTo>
                <a:lnTo>
                  <a:pt x="244727" y="1748776"/>
                </a:lnTo>
                <a:lnTo>
                  <a:pt x="199786" y="1737705"/>
                </a:lnTo>
                <a:lnTo>
                  <a:pt x="157877" y="1719990"/>
                </a:lnTo>
                <a:lnTo>
                  <a:pt x="119603" y="1696232"/>
                </a:lnTo>
                <a:lnTo>
                  <a:pt x="85566" y="1667033"/>
                </a:lnTo>
                <a:lnTo>
                  <a:pt x="56367" y="1632996"/>
                </a:lnTo>
                <a:lnTo>
                  <a:pt x="32609" y="1594722"/>
                </a:lnTo>
                <a:lnTo>
                  <a:pt x="14894" y="1552813"/>
                </a:lnTo>
                <a:lnTo>
                  <a:pt x="3823" y="1507872"/>
                </a:lnTo>
                <a:lnTo>
                  <a:pt x="0" y="1460500"/>
                </a:lnTo>
                <a:lnTo>
                  <a:pt x="0" y="292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7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1053" y="3287311"/>
            <a:ext cx="305435" cy="144145"/>
          </a:xfrm>
          <a:custGeom>
            <a:avLst/>
            <a:gdLst/>
            <a:ahLst/>
            <a:cxnLst/>
            <a:rect l="l" t="t" r="r" b="b"/>
            <a:pathLst>
              <a:path w="305434" h="144145">
                <a:moveTo>
                  <a:pt x="214014" y="88918"/>
                </a:moveTo>
                <a:lnTo>
                  <a:pt x="168275" y="113748"/>
                </a:lnTo>
                <a:lnTo>
                  <a:pt x="163405" y="117800"/>
                </a:lnTo>
                <a:lnTo>
                  <a:pt x="160559" y="123209"/>
                </a:lnTo>
                <a:lnTo>
                  <a:pt x="159952" y="129286"/>
                </a:lnTo>
                <a:lnTo>
                  <a:pt x="161798" y="135338"/>
                </a:lnTo>
                <a:lnTo>
                  <a:pt x="165923" y="140261"/>
                </a:lnTo>
                <a:lnTo>
                  <a:pt x="171370" y="143101"/>
                </a:lnTo>
                <a:lnTo>
                  <a:pt x="177460" y="143678"/>
                </a:lnTo>
                <a:lnTo>
                  <a:pt x="183515" y="141815"/>
                </a:lnTo>
                <a:lnTo>
                  <a:pt x="277768" y="90761"/>
                </a:lnTo>
                <a:lnTo>
                  <a:pt x="273176" y="90761"/>
                </a:lnTo>
                <a:lnTo>
                  <a:pt x="214014" y="88918"/>
                </a:lnTo>
                <a:close/>
              </a:path>
              <a:path w="305434" h="144145">
                <a:moveTo>
                  <a:pt x="241889" y="73786"/>
                </a:moveTo>
                <a:lnTo>
                  <a:pt x="214014" y="88918"/>
                </a:lnTo>
                <a:lnTo>
                  <a:pt x="273176" y="90761"/>
                </a:lnTo>
                <a:lnTo>
                  <a:pt x="273253" y="88348"/>
                </a:lnTo>
                <a:lnTo>
                  <a:pt x="265175" y="88348"/>
                </a:lnTo>
                <a:lnTo>
                  <a:pt x="241889" y="73786"/>
                </a:lnTo>
                <a:close/>
              </a:path>
              <a:path w="305434" h="144145">
                <a:moveTo>
                  <a:pt x="182006" y="0"/>
                </a:moveTo>
                <a:lnTo>
                  <a:pt x="175863" y="210"/>
                </a:lnTo>
                <a:lnTo>
                  <a:pt x="170243" y="2706"/>
                </a:lnTo>
                <a:lnTo>
                  <a:pt x="165862" y="7322"/>
                </a:lnTo>
                <a:lnTo>
                  <a:pt x="163619" y="13275"/>
                </a:lnTo>
                <a:lnTo>
                  <a:pt x="163829" y="19419"/>
                </a:lnTo>
                <a:lnTo>
                  <a:pt x="166326" y="25038"/>
                </a:lnTo>
                <a:lnTo>
                  <a:pt x="170942" y="29420"/>
                </a:lnTo>
                <a:lnTo>
                  <a:pt x="214902" y="56910"/>
                </a:lnTo>
                <a:lnTo>
                  <a:pt x="274193" y="58757"/>
                </a:lnTo>
                <a:lnTo>
                  <a:pt x="273176" y="90761"/>
                </a:lnTo>
                <a:lnTo>
                  <a:pt x="277768" y="90761"/>
                </a:lnTo>
                <a:lnTo>
                  <a:pt x="305435" y="75775"/>
                </a:lnTo>
                <a:lnTo>
                  <a:pt x="187960" y="2242"/>
                </a:lnTo>
                <a:lnTo>
                  <a:pt x="182006" y="0"/>
                </a:lnTo>
                <a:close/>
              </a:path>
              <a:path w="305434" h="144145">
                <a:moveTo>
                  <a:pt x="1016" y="50248"/>
                </a:moveTo>
                <a:lnTo>
                  <a:pt x="0" y="82252"/>
                </a:lnTo>
                <a:lnTo>
                  <a:pt x="214014" y="88918"/>
                </a:lnTo>
                <a:lnTo>
                  <a:pt x="241889" y="73786"/>
                </a:lnTo>
                <a:lnTo>
                  <a:pt x="214902" y="56910"/>
                </a:lnTo>
                <a:lnTo>
                  <a:pt x="1016" y="50248"/>
                </a:lnTo>
                <a:close/>
              </a:path>
              <a:path w="305434" h="144145">
                <a:moveTo>
                  <a:pt x="266065" y="60662"/>
                </a:moveTo>
                <a:lnTo>
                  <a:pt x="241889" y="73786"/>
                </a:lnTo>
                <a:lnTo>
                  <a:pt x="265175" y="88348"/>
                </a:lnTo>
                <a:lnTo>
                  <a:pt x="266065" y="60662"/>
                </a:lnTo>
                <a:close/>
              </a:path>
              <a:path w="305434" h="144145">
                <a:moveTo>
                  <a:pt x="274132" y="60662"/>
                </a:moveTo>
                <a:lnTo>
                  <a:pt x="266065" y="60662"/>
                </a:lnTo>
                <a:lnTo>
                  <a:pt x="265175" y="88348"/>
                </a:lnTo>
                <a:lnTo>
                  <a:pt x="273253" y="88348"/>
                </a:lnTo>
                <a:lnTo>
                  <a:pt x="274132" y="60662"/>
                </a:lnTo>
                <a:close/>
              </a:path>
              <a:path w="305434" h="144145">
                <a:moveTo>
                  <a:pt x="214902" y="56910"/>
                </a:moveTo>
                <a:lnTo>
                  <a:pt x="241889" y="73786"/>
                </a:lnTo>
                <a:lnTo>
                  <a:pt x="266065" y="60662"/>
                </a:lnTo>
                <a:lnTo>
                  <a:pt x="274132" y="60662"/>
                </a:lnTo>
                <a:lnTo>
                  <a:pt x="274193" y="58757"/>
                </a:lnTo>
                <a:lnTo>
                  <a:pt x="214902" y="5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80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30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5" h="144145">
                <a:moveTo>
                  <a:pt x="1066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7" y="87903"/>
                </a:lnTo>
                <a:lnTo>
                  <a:pt x="1066927" y="55899"/>
                </a:lnTo>
                <a:close/>
              </a:path>
              <a:path w="1067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340" y="9413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6091" y="941323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06361" y="2743961"/>
            <a:ext cx="1371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181610" marR="186690" indent="11430">
              <a:lnSpc>
                <a:spcPct val="117200"/>
              </a:lnSpc>
              <a:spcBef>
                <a:spcPts val="1955"/>
              </a:spcBef>
              <a:tabLst>
                <a:tab pos="517525" algn="l"/>
                <a:tab pos="1165860" algn="l"/>
              </a:tabLst>
            </a:pPr>
            <a:r>
              <a:rPr sz="1850" i="1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50" i="1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	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1</a:t>
            </a:r>
            <a:r>
              <a:rPr sz="1850" spc="-28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Symbol"/>
                <a:cs typeface="Symbol"/>
              </a:rPr>
              <a:t>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i="1" spc="155" dirty="0">
                <a:latin typeface="Times New Roman"/>
                <a:cs typeface="Times New Roman"/>
              </a:rPr>
              <a:t>G</a:t>
            </a:r>
            <a:r>
              <a:rPr sz="1850" spc="155" dirty="0">
                <a:latin typeface="Times New Roman"/>
                <a:cs typeface="Times New Roman"/>
              </a:rPr>
              <a:t>4</a:t>
            </a:r>
            <a:r>
              <a:rPr sz="1850" i="1" spc="155" dirty="0">
                <a:latin typeface="Times New Roman"/>
                <a:cs typeface="Times New Roman"/>
              </a:rPr>
              <a:t>H</a:t>
            </a:r>
            <a:r>
              <a:rPr sz="1850" spc="15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58561" y="2743961"/>
            <a:ext cx="1143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305"/>
              </a:spcBef>
            </a:pPr>
            <a:r>
              <a:rPr sz="1850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185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850" spc="105" dirty="0">
                <a:latin typeface="Times New Roman"/>
                <a:cs typeface="Times New Roman"/>
              </a:rPr>
              <a:t> </a:t>
            </a:r>
            <a:r>
              <a:rPr sz="2775" spc="89" baseline="-34534" dirty="0">
                <a:latin typeface="Symbol"/>
                <a:cs typeface="Symbol"/>
              </a:rPr>
              <a:t></a:t>
            </a:r>
            <a:r>
              <a:rPr sz="2775" spc="-427" baseline="-34534" dirty="0">
                <a:latin typeface="Times New Roman"/>
                <a:cs typeface="Times New Roman"/>
              </a:rPr>
              <a:t> </a:t>
            </a:r>
            <a:r>
              <a:rPr sz="2775" spc="82" baseline="-34534" dirty="0">
                <a:latin typeface="Times New Roman"/>
                <a:cs typeface="Times New Roman"/>
              </a:rPr>
              <a:t>1</a:t>
            </a:r>
            <a:endParaRPr sz="2775" baseline="-34534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  <a:spcBef>
                <a:spcPts val="380"/>
              </a:spcBef>
            </a:pPr>
            <a:r>
              <a:rPr sz="1850" i="1" spc="135" dirty="0">
                <a:latin typeface="Times New Roman"/>
                <a:cs typeface="Times New Roman"/>
              </a:rPr>
              <a:t>G</a:t>
            </a:r>
            <a:r>
              <a:rPr sz="1850" spc="13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438400"/>
            <a:ext cx="3200400" cy="2971800"/>
          </a:xfrm>
          <a:custGeom>
            <a:avLst/>
            <a:gdLst/>
            <a:ahLst/>
            <a:cxnLst/>
            <a:rect l="l" t="t" r="r" b="b"/>
            <a:pathLst>
              <a:path w="3200400" h="2971800">
                <a:moveTo>
                  <a:pt x="2705100" y="0"/>
                </a:moveTo>
                <a:lnTo>
                  <a:pt x="495300" y="0"/>
                </a:lnTo>
                <a:lnTo>
                  <a:pt x="447597" y="2267"/>
                </a:lnTo>
                <a:lnTo>
                  <a:pt x="401178" y="8930"/>
                </a:lnTo>
                <a:lnTo>
                  <a:pt x="356249" y="19782"/>
                </a:lnTo>
                <a:lnTo>
                  <a:pt x="313019" y="34615"/>
                </a:lnTo>
                <a:lnTo>
                  <a:pt x="271695" y="53222"/>
                </a:lnTo>
                <a:lnTo>
                  <a:pt x="232484" y="75394"/>
                </a:lnTo>
                <a:lnTo>
                  <a:pt x="195594" y="100925"/>
                </a:lnTo>
                <a:lnTo>
                  <a:pt x="161233" y="129607"/>
                </a:lnTo>
                <a:lnTo>
                  <a:pt x="129607" y="161233"/>
                </a:lnTo>
                <a:lnTo>
                  <a:pt x="100925" y="195594"/>
                </a:lnTo>
                <a:lnTo>
                  <a:pt x="75394" y="232484"/>
                </a:lnTo>
                <a:lnTo>
                  <a:pt x="53222" y="271695"/>
                </a:lnTo>
                <a:lnTo>
                  <a:pt x="34615" y="313019"/>
                </a:lnTo>
                <a:lnTo>
                  <a:pt x="19782" y="356249"/>
                </a:lnTo>
                <a:lnTo>
                  <a:pt x="8930" y="401178"/>
                </a:lnTo>
                <a:lnTo>
                  <a:pt x="2267" y="447597"/>
                </a:lnTo>
                <a:lnTo>
                  <a:pt x="0" y="495300"/>
                </a:lnTo>
                <a:lnTo>
                  <a:pt x="0" y="2476500"/>
                </a:lnTo>
                <a:lnTo>
                  <a:pt x="2267" y="2524202"/>
                </a:lnTo>
                <a:lnTo>
                  <a:pt x="8930" y="2570621"/>
                </a:lnTo>
                <a:lnTo>
                  <a:pt x="19782" y="2615550"/>
                </a:lnTo>
                <a:lnTo>
                  <a:pt x="34615" y="2658780"/>
                </a:lnTo>
                <a:lnTo>
                  <a:pt x="53222" y="2700104"/>
                </a:lnTo>
                <a:lnTo>
                  <a:pt x="75394" y="2739315"/>
                </a:lnTo>
                <a:lnTo>
                  <a:pt x="100925" y="2776205"/>
                </a:lnTo>
                <a:lnTo>
                  <a:pt x="129607" y="2810566"/>
                </a:lnTo>
                <a:lnTo>
                  <a:pt x="161233" y="2842192"/>
                </a:lnTo>
                <a:lnTo>
                  <a:pt x="195594" y="2870874"/>
                </a:lnTo>
                <a:lnTo>
                  <a:pt x="232484" y="2896405"/>
                </a:lnTo>
                <a:lnTo>
                  <a:pt x="271695" y="2918577"/>
                </a:lnTo>
                <a:lnTo>
                  <a:pt x="313019" y="2937184"/>
                </a:lnTo>
                <a:lnTo>
                  <a:pt x="356249" y="2952017"/>
                </a:lnTo>
                <a:lnTo>
                  <a:pt x="401178" y="2962869"/>
                </a:lnTo>
                <a:lnTo>
                  <a:pt x="447597" y="2969532"/>
                </a:lnTo>
                <a:lnTo>
                  <a:pt x="495300" y="2971800"/>
                </a:lnTo>
                <a:lnTo>
                  <a:pt x="2705100" y="2971800"/>
                </a:lnTo>
                <a:lnTo>
                  <a:pt x="2752802" y="2969532"/>
                </a:lnTo>
                <a:lnTo>
                  <a:pt x="2799221" y="2962869"/>
                </a:lnTo>
                <a:lnTo>
                  <a:pt x="2844150" y="2952017"/>
                </a:lnTo>
                <a:lnTo>
                  <a:pt x="2887380" y="2937184"/>
                </a:lnTo>
                <a:lnTo>
                  <a:pt x="2928704" y="2918577"/>
                </a:lnTo>
                <a:lnTo>
                  <a:pt x="2967915" y="2896405"/>
                </a:lnTo>
                <a:lnTo>
                  <a:pt x="3004805" y="2870874"/>
                </a:lnTo>
                <a:lnTo>
                  <a:pt x="3039166" y="2842192"/>
                </a:lnTo>
                <a:lnTo>
                  <a:pt x="3070792" y="2810566"/>
                </a:lnTo>
                <a:lnTo>
                  <a:pt x="3099474" y="2776205"/>
                </a:lnTo>
                <a:lnTo>
                  <a:pt x="3125005" y="2739315"/>
                </a:lnTo>
                <a:lnTo>
                  <a:pt x="3147177" y="2700104"/>
                </a:lnTo>
                <a:lnTo>
                  <a:pt x="3165784" y="2658780"/>
                </a:lnTo>
                <a:lnTo>
                  <a:pt x="3180617" y="2615550"/>
                </a:lnTo>
                <a:lnTo>
                  <a:pt x="3191469" y="2570621"/>
                </a:lnTo>
                <a:lnTo>
                  <a:pt x="3198132" y="2524202"/>
                </a:lnTo>
                <a:lnTo>
                  <a:pt x="3200400" y="2476500"/>
                </a:lnTo>
                <a:lnTo>
                  <a:pt x="3200400" y="495300"/>
                </a:lnTo>
                <a:lnTo>
                  <a:pt x="3198132" y="447597"/>
                </a:lnTo>
                <a:lnTo>
                  <a:pt x="3191469" y="401178"/>
                </a:lnTo>
                <a:lnTo>
                  <a:pt x="3180617" y="356249"/>
                </a:lnTo>
                <a:lnTo>
                  <a:pt x="3165784" y="313019"/>
                </a:lnTo>
                <a:lnTo>
                  <a:pt x="3147177" y="271695"/>
                </a:lnTo>
                <a:lnTo>
                  <a:pt x="3125005" y="232484"/>
                </a:lnTo>
                <a:lnTo>
                  <a:pt x="3099474" y="195594"/>
                </a:lnTo>
                <a:lnTo>
                  <a:pt x="3070792" y="161233"/>
                </a:lnTo>
                <a:lnTo>
                  <a:pt x="3039166" y="129607"/>
                </a:lnTo>
                <a:lnTo>
                  <a:pt x="3004805" y="100925"/>
                </a:lnTo>
                <a:lnTo>
                  <a:pt x="2967915" y="75394"/>
                </a:lnTo>
                <a:lnTo>
                  <a:pt x="2928704" y="53222"/>
                </a:lnTo>
                <a:lnTo>
                  <a:pt x="2887380" y="34615"/>
                </a:lnTo>
                <a:lnTo>
                  <a:pt x="2844150" y="19782"/>
                </a:lnTo>
                <a:lnTo>
                  <a:pt x="2799221" y="8930"/>
                </a:lnTo>
                <a:lnTo>
                  <a:pt x="2752802" y="2267"/>
                </a:lnTo>
                <a:lnTo>
                  <a:pt x="2705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200" y="2438400"/>
            <a:ext cx="3200400" cy="2971800"/>
          </a:xfrm>
          <a:custGeom>
            <a:avLst/>
            <a:gdLst/>
            <a:ahLst/>
            <a:cxnLst/>
            <a:rect l="l" t="t" r="r" b="b"/>
            <a:pathLst>
              <a:path w="3200400" h="2971800">
                <a:moveTo>
                  <a:pt x="0" y="495300"/>
                </a:moveTo>
                <a:lnTo>
                  <a:pt x="2267" y="447597"/>
                </a:lnTo>
                <a:lnTo>
                  <a:pt x="8930" y="401178"/>
                </a:lnTo>
                <a:lnTo>
                  <a:pt x="19782" y="356249"/>
                </a:lnTo>
                <a:lnTo>
                  <a:pt x="34615" y="313019"/>
                </a:lnTo>
                <a:lnTo>
                  <a:pt x="53222" y="271695"/>
                </a:lnTo>
                <a:lnTo>
                  <a:pt x="75394" y="232484"/>
                </a:lnTo>
                <a:lnTo>
                  <a:pt x="100925" y="195594"/>
                </a:lnTo>
                <a:lnTo>
                  <a:pt x="129607" y="161233"/>
                </a:lnTo>
                <a:lnTo>
                  <a:pt x="161233" y="129607"/>
                </a:lnTo>
                <a:lnTo>
                  <a:pt x="195594" y="100925"/>
                </a:lnTo>
                <a:lnTo>
                  <a:pt x="232484" y="75394"/>
                </a:lnTo>
                <a:lnTo>
                  <a:pt x="271695" y="53222"/>
                </a:lnTo>
                <a:lnTo>
                  <a:pt x="313019" y="34615"/>
                </a:lnTo>
                <a:lnTo>
                  <a:pt x="356249" y="19782"/>
                </a:lnTo>
                <a:lnTo>
                  <a:pt x="401178" y="8930"/>
                </a:lnTo>
                <a:lnTo>
                  <a:pt x="447597" y="2267"/>
                </a:lnTo>
                <a:lnTo>
                  <a:pt x="495300" y="0"/>
                </a:lnTo>
                <a:lnTo>
                  <a:pt x="2705100" y="0"/>
                </a:lnTo>
                <a:lnTo>
                  <a:pt x="2752802" y="2267"/>
                </a:lnTo>
                <a:lnTo>
                  <a:pt x="2799221" y="8930"/>
                </a:lnTo>
                <a:lnTo>
                  <a:pt x="2844150" y="19782"/>
                </a:lnTo>
                <a:lnTo>
                  <a:pt x="2887380" y="34615"/>
                </a:lnTo>
                <a:lnTo>
                  <a:pt x="2928704" y="53222"/>
                </a:lnTo>
                <a:lnTo>
                  <a:pt x="2967915" y="75394"/>
                </a:lnTo>
                <a:lnTo>
                  <a:pt x="3004805" y="100925"/>
                </a:lnTo>
                <a:lnTo>
                  <a:pt x="3039166" y="129607"/>
                </a:lnTo>
                <a:lnTo>
                  <a:pt x="3070792" y="161233"/>
                </a:lnTo>
                <a:lnTo>
                  <a:pt x="3099474" y="195594"/>
                </a:lnTo>
                <a:lnTo>
                  <a:pt x="3125005" y="232484"/>
                </a:lnTo>
                <a:lnTo>
                  <a:pt x="3147177" y="271695"/>
                </a:lnTo>
                <a:lnTo>
                  <a:pt x="3165784" y="313019"/>
                </a:lnTo>
                <a:lnTo>
                  <a:pt x="3180617" y="356249"/>
                </a:lnTo>
                <a:lnTo>
                  <a:pt x="3191469" y="401178"/>
                </a:lnTo>
                <a:lnTo>
                  <a:pt x="3198132" y="447597"/>
                </a:lnTo>
                <a:lnTo>
                  <a:pt x="3200400" y="495300"/>
                </a:lnTo>
                <a:lnTo>
                  <a:pt x="3200400" y="2476500"/>
                </a:lnTo>
                <a:lnTo>
                  <a:pt x="3198132" y="2524202"/>
                </a:lnTo>
                <a:lnTo>
                  <a:pt x="3191469" y="2570621"/>
                </a:lnTo>
                <a:lnTo>
                  <a:pt x="3180617" y="2615550"/>
                </a:lnTo>
                <a:lnTo>
                  <a:pt x="3165784" y="2658780"/>
                </a:lnTo>
                <a:lnTo>
                  <a:pt x="3147177" y="2700104"/>
                </a:lnTo>
                <a:lnTo>
                  <a:pt x="3125005" y="2739315"/>
                </a:lnTo>
                <a:lnTo>
                  <a:pt x="3099474" y="2776205"/>
                </a:lnTo>
                <a:lnTo>
                  <a:pt x="3070792" y="2810566"/>
                </a:lnTo>
                <a:lnTo>
                  <a:pt x="3039166" y="2842192"/>
                </a:lnTo>
                <a:lnTo>
                  <a:pt x="3004805" y="2870874"/>
                </a:lnTo>
                <a:lnTo>
                  <a:pt x="2967915" y="2896405"/>
                </a:lnTo>
                <a:lnTo>
                  <a:pt x="2928704" y="2918577"/>
                </a:lnTo>
                <a:lnTo>
                  <a:pt x="2887380" y="2937184"/>
                </a:lnTo>
                <a:lnTo>
                  <a:pt x="2844150" y="2952017"/>
                </a:lnTo>
                <a:lnTo>
                  <a:pt x="2799221" y="2962869"/>
                </a:lnTo>
                <a:lnTo>
                  <a:pt x="2752802" y="2969532"/>
                </a:lnTo>
                <a:lnTo>
                  <a:pt x="2705100" y="2971800"/>
                </a:lnTo>
                <a:lnTo>
                  <a:pt x="495300" y="2971800"/>
                </a:lnTo>
                <a:lnTo>
                  <a:pt x="447597" y="2969532"/>
                </a:lnTo>
                <a:lnTo>
                  <a:pt x="401178" y="2962869"/>
                </a:lnTo>
                <a:lnTo>
                  <a:pt x="356249" y="2952017"/>
                </a:lnTo>
                <a:lnTo>
                  <a:pt x="313019" y="2937184"/>
                </a:lnTo>
                <a:lnTo>
                  <a:pt x="271695" y="2918577"/>
                </a:lnTo>
                <a:lnTo>
                  <a:pt x="232484" y="2896405"/>
                </a:lnTo>
                <a:lnTo>
                  <a:pt x="195594" y="2870874"/>
                </a:lnTo>
                <a:lnTo>
                  <a:pt x="161233" y="2842192"/>
                </a:lnTo>
                <a:lnTo>
                  <a:pt x="129607" y="2810566"/>
                </a:lnTo>
                <a:lnTo>
                  <a:pt x="100925" y="2776205"/>
                </a:lnTo>
                <a:lnTo>
                  <a:pt x="75394" y="2739315"/>
                </a:lnTo>
                <a:lnTo>
                  <a:pt x="53222" y="2700104"/>
                </a:lnTo>
                <a:lnTo>
                  <a:pt x="34615" y="2658780"/>
                </a:lnTo>
                <a:lnTo>
                  <a:pt x="19782" y="2615550"/>
                </a:lnTo>
                <a:lnTo>
                  <a:pt x="8930" y="2570621"/>
                </a:lnTo>
                <a:lnTo>
                  <a:pt x="2267" y="2524202"/>
                </a:lnTo>
                <a:lnTo>
                  <a:pt x="0" y="2476500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7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154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3561" y="3048761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G1G2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3561" y="4572761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63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7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8060" y="3353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5" h="1524635">
                <a:moveTo>
                  <a:pt x="13896" y="1380468"/>
                </a:moveTo>
                <a:lnTo>
                  <a:pt x="7893" y="1382521"/>
                </a:lnTo>
                <a:lnTo>
                  <a:pt x="3087" y="1386738"/>
                </a:lnTo>
                <a:lnTo>
                  <a:pt x="400" y="1392253"/>
                </a:lnTo>
                <a:lnTo>
                  <a:pt x="0" y="1398363"/>
                </a:lnTo>
                <a:lnTo>
                  <a:pt x="2051" y="1404365"/>
                </a:lnTo>
                <a:lnTo>
                  <a:pt x="71901" y="1524127"/>
                </a:lnTo>
                <a:lnTo>
                  <a:pt x="90493" y="1492250"/>
                </a:lnTo>
                <a:lnTo>
                  <a:pt x="55899" y="1492250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504"/>
                </a:lnTo>
                <a:lnTo>
                  <a:pt x="20006" y="1380855"/>
                </a:lnTo>
                <a:lnTo>
                  <a:pt x="13896" y="1380468"/>
                </a:lnTo>
                <a:close/>
              </a:path>
              <a:path w="144145" h="1524635">
                <a:moveTo>
                  <a:pt x="55899" y="1433086"/>
                </a:moveTo>
                <a:lnTo>
                  <a:pt x="55899" y="1492250"/>
                </a:lnTo>
                <a:lnTo>
                  <a:pt x="87903" y="1492250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5" h="1524635">
                <a:moveTo>
                  <a:pt x="129907" y="1380468"/>
                </a:moveTo>
                <a:lnTo>
                  <a:pt x="123797" y="1380855"/>
                </a:lnTo>
                <a:lnTo>
                  <a:pt x="118282" y="1383504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250"/>
                </a:lnTo>
                <a:lnTo>
                  <a:pt x="90493" y="1492250"/>
                </a:lnTo>
                <a:lnTo>
                  <a:pt x="141751" y="1404365"/>
                </a:lnTo>
                <a:lnTo>
                  <a:pt x="143803" y="1398363"/>
                </a:lnTo>
                <a:lnTo>
                  <a:pt x="143402" y="1392253"/>
                </a:lnTo>
                <a:lnTo>
                  <a:pt x="140715" y="1386738"/>
                </a:lnTo>
                <a:lnTo>
                  <a:pt x="135909" y="1382521"/>
                </a:lnTo>
                <a:lnTo>
                  <a:pt x="129907" y="1380468"/>
                </a:lnTo>
                <a:close/>
              </a:path>
              <a:path w="144145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5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5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3034" y="48056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0674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067435" h="144145">
                <a:moveTo>
                  <a:pt x="10669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066927" y="87903"/>
                </a:lnTo>
                <a:lnTo>
                  <a:pt x="1066927" y="55899"/>
                </a:lnTo>
                <a:close/>
              </a:path>
              <a:path w="10674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10674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0674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1435" y="4805660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762635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762635" h="144145">
                <a:moveTo>
                  <a:pt x="7621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762126" y="87903"/>
                </a:lnTo>
                <a:lnTo>
                  <a:pt x="762126" y="55899"/>
                </a:lnTo>
                <a:close/>
              </a:path>
              <a:path w="762635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762635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762635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96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14804" y="29277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6603" y="3613784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2400" dirty="0">
                <a:latin typeface="Tahoma"/>
                <a:cs typeface="Tahoma"/>
              </a:rPr>
              <a:t>-	</a:t>
            </a:r>
            <a:r>
              <a:rPr sz="3600" baseline="1157" dirty="0">
                <a:latin typeface="Tahoma"/>
                <a:cs typeface="Tahoma"/>
              </a:rPr>
              <a:t>-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340" y="10937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6091" y="1093723"/>
            <a:ext cx="3960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23179" y="3333008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212" y="0"/>
                </a:lnTo>
              </a:path>
            </a:pathLst>
          </a:custGeom>
          <a:ln w="16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58561" y="2743961"/>
            <a:ext cx="28194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1000" marR="320040" indent="45085">
              <a:lnSpc>
                <a:spcPct val="118000"/>
              </a:lnSpc>
              <a:spcBef>
                <a:spcPts val="480"/>
              </a:spcBef>
            </a:pPr>
            <a:r>
              <a:rPr sz="2600" spc="120" dirty="0">
                <a:latin typeface="Times New Roman"/>
                <a:cs typeface="Times New Roman"/>
              </a:rPr>
              <a:t>(G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3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2)</a:t>
            </a:r>
            <a:r>
              <a:rPr sz="2600" i="1" spc="160" dirty="0">
                <a:latin typeface="Times New Roman"/>
                <a:cs typeface="Times New Roman"/>
              </a:rPr>
              <a:t>G</a:t>
            </a:r>
            <a:r>
              <a:rPr sz="2600" spc="160" dirty="0">
                <a:latin typeface="Times New Roman"/>
                <a:cs typeface="Times New Roman"/>
              </a:rPr>
              <a:t>4 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2(1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G</a:t>
            </a:r>
            <a:r>
              <a:rPr sz="2600" spc="175" dirty="0">
                <a:latin typeface="Times New Roman"/>
                <a:cs typeface="Times New Roman"/>
              </a:rPr>
              <a:t>4</a:t>
            </a:r>
            <a:r>
              <a:rPr sz="2600" i="1" spc="175" dirty="0">
                <a:latin typeface="Times New Roman"/>
                <a:cs typeface="Times New Roman"/>
              </a:rPr>
              <a:t>H</a:t>
            </a:r>
            <a:r>
              <a:rPr sz="2600" spc="1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2286000"/>
            <a:ext cx="6019800" cy="2286000"/>
          </a:xfrm>
          <a:custGeom>
            <a:avLst/>
            <a:gdLst/>
            <a:ahLst/>
            <a:cxnLst/>
            <a:rect l="l" t="t" r="r" b="b"/>
            <a:pathLst>
              <a:path w="6019800" h="2286000">
                <a:moveTo>
                  <a:pt x="5638800" y="0"/>
                </a:moveTo>
                <a:lnTo>
                  <a:pt x="381000" y="0"/>
                </a:ln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0" y="1905000"/>
                </a:lnTo>
                <a:lnTo>
                  <a:pt x="2968" y="1952795"/>
                </a:lnTo>
                <a:lnTo>
                  <a:pt x="11634" y="1998818"/>
                </a:lnTo>
                <a:lnTo>
                  <a:pt x="25643" y="2042711"/>
                </a:lnTo>
                <a:lnTo>
                  <a:pt x="44636" y="2084118"/>
                </a:lnTo>
                <a:lnTo>
                  <a:pt x="68257" y="2122681"/>
                </a:lnTo>
                <a:lnTo>
                  <a:pt x="96149" y="2158044"/>
                </a:lnTo>
                <a:lnTo>
                  <a:pt x="127955" y="2189850"/>
                </a:lnTo>
                <a:lnTo>
                  <a:pt x="163318" y="2217742"/>
                </a:lnTo>
                <a:lnTo>
                  <a:pt x="201881" y="2241363"/>
                </a:lnTo>
                <a:lnTo>
                  <a:pt x="243288" y="2260356"/>
                </a:lnTo>
                <a:lnTo>
                  <a:pt x="287181" y="2274365"/>
                </a:lnTo>
                <a:lnTo>
                  <a:pt x="333204" y="2283031"/>
                </a:lnTo>
                <a:lnTo>
                  <a:pt x="381000" y="2286000"/>
                </a:lnTo>
                <a:lnTo>
                  <a:pt x="5638800" y="2286000"/>
                </a:lnTo>
                <a:lnTo>
                  <a:pt x="5686595" y="2283031"/>
                </a:lnTo>
                <a:lnTo>
                  <a:pt x="5732618" y="2274365"/>
                </a:lnTo>
                <a:lnTo>
                  <a:pt x="5776511" y="2260356"/>
                </a:lnTo>
                <a:lnTo>
                  <a:pt x="5817918" y="2241363"/>
                </a:lnTo>
                <a:lnTo>
                  <a:pt x="5856481" y="2217742"/>
                </a:lnTo>
                <a:lnTo>
                  <a:pt x="5891844" y="2189850"/>
                </a:lnTo>
                <a:lnTo>
                  <a:pt x="5923650" y="2158044"/>
                </a:lnTo>
                <a:lnTo>
                  <a:pt x="5951542" y="2122681"/>
                </a:lnTo>
                <a:lnTo>
                  <a:pt x="5975163" y="2084118"/>
                </a:lnTo>
                <a:lnTo>
                  <a:pt x="5994156" y="2042711"/>
                </a:lnTo>
                <a:lnTo>
                  <a:pt x="6008165" y="1998818"/>
                </a:lnTo>
                <a:lnTo>
                  <a:pt x="6016831" y="1952795"/>
                </a:lnTo>
                <a:lnTo>
                  <a:pt x="6019800" y="1905000"/>
                </a:lnTo>
                <a:lnTo>
                  <a:pt x="6019800" y="381000"/>
                </a:lnTo>
                <a:lnTo>
                  <a:pt x="6016831" y="333204"/>
                </a:lnTo>
                <a:lnTo>
                  <a:pt x="6008165" y="287181"/>
                </a:lnTo>
                <a:lnTo>
                  <a:pt x="5994156" y="243288"/>
                </a:lnTo>
                <a:lnTo>
                  <a:pt x="5975163" y="201881"/>
                </a:lnTo>
                <a:lnTo>
                  <a:pt x="5951542" y="163318"/>
                </a:lnTo>
                <a:lnTo>
                  <a:pt x="5923650" y="127955"/>
                </a:lnTo>
                <a:lnTo>
                  <a:pt x="5891844" y="96149"/>
                </a:lnTo>
                <a:lnTo>
                  <a:pt x="5856481" y="68257"/>
                </a:lnTo>
                <a:lnTo>
                  <a:pt x="5817918" y="44636"/>
                </a:lnTo>
                <a:lnTo>
                  <a:pt x="5776511" y="25643"/>
                </a:lnTo>
                <a:lnTo>
                  <a:pt x="5732618" y="11634"/>
                </a:lnTo>
                <a:lnTo>
                  <a:pt x="5686595" y="2968"/>
                </a:lnTo>
                <a:lnTo>
                  <a:pt x="5638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2286000"/>
            <a:ext cx="6019800" cy="2286000"/>
          </a:xfrm>
          <a:custGeom>
            <a:avLst/>
            <a:gdLst/>
            <a:ahLst/>
            <a:cxnLst/>
            <a:rect l="l" t="t" r="r" b="b"/>
            <a:pathLst>
              <a:path w="6019800" h="2286000">
                <a:moveTo>
                  <a:pt x="0" y="381000"/>
                </a:moveTo>
                <a:lnTo>
                  <a:pt x="2968" y="333204"/>
                </a:lnTo>
                <a:lnTo>
                  <a:pt x="11634" y="287181"/>
                </a:lnTo>
                <a:lnTo>
                  <a:pt x="25643" y="243288"/>
                </a:lnTo>
                <a:lnTo>
                  <a:pt x="44636" y="201881"/>
                </a:lnTo>
                <a:lnTo>
                  <a:pt x="68257" y="163318"/>
                </a:lnTo>
                <a:lnTo>
                  <a:pt x="96149" y="127955"/>
                </a:lnTo>
                <a:lnTo>
                  <a:pt x="127955" y="96149"/>
                </a:lnTo>
                <a:lnTo>
                  <a:pt x="163318" y="68257"/>
                </a:lnTo>
                <a:lnTo>
                  <a:pt x="201881" y="44636"/>
                </a:lnTo>
                <a:lnTo>
                  <a:pt x="243288" y="25643"/>
                </a:lnTo>
                <a:lnTo>
                  <a:pt x="287181" y="11634"/>
                </a:lnTo>
                <a:lnTo>
                  <a:pt x="333204" y="2968"/>
                </a:lnTo>
                <a:lnTo>
                  <a:pt x="381000" y="0"/>
                </a:lnTo>
                <a:lnTo>
                  <a:pt x="5638800" y="0"/>
                </a:lnTo>
                <a:lnTo>
                  <a:pt x="5686595" y="2968"/>
                </a:lnTo>
                <a:lnTo>
                  <a:pt x="5732618" y="11634"/>
                </a:lnTo>
                <a:lnTo>
                  <a:pt x="5776511" y="25643"/>
                </a:lnTo>
                <a:lnTo>
                  <a:pt x="5817918" y="44636"/>
                </a:lnTo>
                <a:lnTo>
                  <a:pt x="5856481" y="68257"/>
                </a:lnTo>
                <a:lnTo>
                  <a:pt x="5891844" y="96149"/>
                </a:lnTo>
                <a:lnTo>
                  <a:pt x="5923650" y="127955"/>
                </a:lnTo>
                <a:lnTo>
                  <a:pt x="5951542" y="163318"/>
                </a:lnTo>
                <a:lnTo>
                  <a:pt x="5975163" y="201881"/>
                </a:lnTo>
                <a:lnTo>
                  <a:pt x="5994156" y="243288"/>
                </a:lnTo>
                <a:lnTo>
                  <a:pt x="6008165" y="287181"/>
                </a:lnTo>
                <a:lnTo>
                  <a:pt x="6016831" y="333204"/>
                </a:lnTo>
                <a:lnTo>
                  <a:pt x="6019800" y="381000"/>
                </a:lnTo>
                <a:lnTo>
                  <a:pt x="6019800" y="1905000"/>
                </a:lnTo>
                <a:lnTo>
                  <a:pt x="6016831" y="1952795"/>
                </a:lnTo>
                <a:lnTo>
                  <a:pt x="6008165" y="1998818"/>
                </a:lnTo>
                <a:lnTo>
                  <a:pt x="5994156" y="2042711"/>
                </a:lnTo>
                <a:lnTo>
                  <a:pt x="5975163" y="2084118"/>
                </a:lnTo>
                <a:lnTo>
                  <a:pt x="5951542" y="2122681"/>
                </a:lnTo>
                <a:lnTo>
                  <a:pt x="5923650" y="2158044"/>
                </a:lnTo>
                <a:lnTo>
                  <a:pt x="5891844" y="2189850"/>
                </a:lnTo>
                <a:lnTo>
                  <a:pt x="5856481" y="2217742"/>
                </a:lnTo>
                <a:lnTo>
                  <a:pt x="5817918" y="2241363"/>
                </a:lnTo>
                <a:lnTo>
                  <a:pt x="5776511" y="2260356"/>
                </a:lnTo>
                <a:lnTo>
                  <a:pt x="5732618" y="2274365"/>
                </a:lnTo>
                <a:lnTo>
                  <a:pt x="5686595" y="2283031"/>
                </a:lnTo>
                <a:lnTo>
                  <a:pt x="5638800" y="2286000"/>
                </a:lnTo>
                <a:lnTo>
                  <a:pt x="381000" y="2286000"/>
                </a:lnTo>
                <a:lnTo>
                  <a:pt x="333204" y="2283031"/>
                </a:lnTo>
                <a:lnTo>
                  <a:pt x="287181" y="2274365"/>
                </a:lnTo>
                <a:lnTo>
                  <a:pt x="243288" y="2260356"/>
                </a:lnTo>
                <a:lnTo>
                  <a:pt x="201881" y="2241363"/>
                </a:lnTo>
                <a:lnTo>
                  <a:pt x="163318" y="2217742"/>
                </a:lnTo>
                <a:lnTo>
                  <a:pt x="127955" y="2189850"/>
                </a:lnTo>
                <a:lnTo>
                  <a:pt x="96149" y="2158044"/>
                </a:lnTo>
                <a:lnTo>
                  <a:pt x="68257" y="2122681"/>
                </a:lnTo>
                <a:lnTo>
                  <a:pt x="44636" y="2084118"/>
                </a:lnTo>
                <a:lnTo>
                  <a:pt x="25643" y="2042711"/>
                </a:lnTo>
                <a:lnTo>
                  <a:pt x="11634" y="1998818"/>
                </a:lnTo>
                <a:lnTo>
                  <a:pt x="2968" y="1952795"/>
                </a:lnTo>
                <a:lnTo>
                  <a:pt x="0" y="190500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7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8460" y="3353561"/>
            <a:ext cx="144145" cy="2439035"/>
          </a:xfrm>
          <a:custGeom>
            <a:avLst/>
            <a:gdLst/>
            <a:ahLst/>
            <a:cxnLst/>
            <a:rect l="l" t="t" r="r" b="b"/>
            <a:pathLst>
              <a:path w="144145" h="2439035">
                <a:moveTo>
                  <a:pt x="13896" y="2294828"/>
                </a:moveTo>
                <a:lnTo>
                  <a:pt x="7893" y="2296883"/>
                </a:lnTo>
                <a:lnTo>
                  <a:pt x="3087" y="2301104"/>
                </a:lnTo>
                <a:lnTo>
                  <a:pt x="400" y="2306629"/>
                </a:lnTo>
                <a:lnTo>
                  <a:pt x="0" y="2312751"/>
                </a:lnTo>
                <a:lnTo>
                  <a:pt x="2051" y="2318766"/>
                </a:lnTo>
                <a:lnTo>
                  <a:pt x="71901" y="2438476"/>
                </a:lnTo>
                <a:lnTo>
                  <a:pt x="90427" y="2406726"/>
                </a:lnTo>
                <a:lnTo>
                  <a:pt x="55899" y="2406726"/>
                </a:lnTo>
                <a:lnTo>
                  <a:pt x="55899" y="2347486"/>
                </a:lnTo>
                <a:lnTo>
                  <a:pt x="29737" y="2302637"/>
                </a:lnTo>
                <a:lnTo>
                  <a:pt x="25521" y="2297891"/>
                </a:lnTo>
                <a:lnTo>
                  <a:pt x="20006" y="2295226"/>
                </a:lnTo>
                <a:lnTo>
                  <a:pt x="13896" y="2294828"/>
                </a:lnTo>
                <a:close/>
              </a:path>
              <a:path w="144145" h="2439035">
                <a:moveTo>
                  <a:pt x="55899" y="2347486"/>
                </a:moveTo>
                <a:lnTo>
                  <a:pt x="55899" y="2406726"/>
                </a:lnTo>
                <a:lnTo>
                  <a:pt x="87903" y="2406726"/>
                </a:lnTo>
                <a:lnTo>
                  <a:pt x="87903" y="2398649"/>
                </a:lnTo>
                <a:lnTo>
                  <a:pt x="58058" y="2398649"/>
                </a:lnTo>
                <a:lnTo>
                  <a:pt x="71901" y="2374918"/>
                </a:lnTo>
                <a:lnTo>
                  <a:pt x="55899" y="2347486"/>
                </a:lnTo>
                <a:close/>
              </a:path>
              <a:path w="144145" h="2439035">
                <a:moveTo>
                  <a:pt x="129907" y="2294828"/>
                </a:moveTo>
                <a:lnTo>
                  <a:pt x="123797" y="2295226"/>
                </a:lnTo>
                <a:lnTo>
                  <a:pt x="118282" y="2297891"/>
                </a:lnTo>
                <a:lnTo>
                  <a:pt x="114065" y="2302637"/>
                </a:lnTo>
                <a:lnTo>
                  <a:pt x="87903" y="2347486"/>
                </a:lnTo>
                <a:lnTo>
                  <a:pt x="87903" y="2406726"/>
                </a:lnTo>
                <a:lnTo>
                  <a:pt x="90427" y="2406726"/>
                </a:lnTo>
                <a:lnTo>
                  <a:pt x="141751" y="2318766"/>
                </a:lnTo>
                <a:lnTo>
                  <a:pt x="143803" y="2312751"/>
                </a:lnTo>
                <a:lnTo>
                  <a:pt x="143402" y="2306629"/>
                </a:lnTo>
                <a:lnTo>
                  <a:pt x="140716" y="2301104"/>
                </a:lnTo>
                <a:lnTo>
                  <a:pt x="135909" y="2296883"/>
                </a:lnTo>
                <a:lnTo>
                  <a:pt x="129907" y="2294828"/>
                </a:lnTo>
                <a:close/>
              </a:path>
              <a:path w="144145" h="2439035">
                <a:moveTo>
                  <a:pt x="71901" y="2374918"/>
                </a:moveTo>
                <a:lnTo>
                  <a:pt x="58058" y="2398649"/>
                </a:lnTo>
                <a:lnTo>
                  <a:pt x="85744" y="2398649"/>
                </a:lnTo>
                <a:lnTo>
                  <a:pt x="71901" y="2374918"/>
                </a:lnTo>
                <a:close/>
              </a:path>
              <a:path w="144145" h="2439035">
                <a:moveTo>
                  <a:pt x="87903" y="2347486"/>
                </a:moveTo>
                <a:lnTo>
                  <a:pt x="71901" y="2374918"/>
                </a:lnTo>
                <a:lnTo>
                  <a:pt x="85744" y="2398649"/>
                </a:lnTo>
                <a:lnTo>
                  <a:pt x="87903" y="2398649"/>
                </a:lnTo>
                <a:lnTo>
                  <a:pt x="87903" y="2347486"/>
                </a:lnTo>
                <a:close/>
              </a:path>
              <a:path w="144145" h="2439035">
                <a:moveTo>
                  <a:pt x="87903" y="0"/>
                </a:moveTo>
                <a:lnTo>
                  <a:pt x="55899" y="0"/>
                </a:lnTo>
                <a:lnTo>
                  <a:pt x="55899" y="2347486"/>
                </a:lnTo>
                <a:lnTo>
                  <a:pt x="71901" y="2374918"/>
                </a:lnTo>
                <a:lnTo>
                  <a:pt x="87903" y="23474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635" y="5720077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47"/>
                </a:lnTo>
                <a:lnTo>
                  <a:pt x="0" y="71884"/>
                </a:lnTo>
                <a:lnTo>
                  <a:pt x="119760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4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623" y="87886"/>
                </a:lnTo>
                <a:lnTo>
                  <a:pt x="31623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4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6706234" h="144145">
                <a:moveTo>
                  <a:pt x="90997" y="55882"/>
                </a:moveTo>
                <a:lnTo>
                  <a:pt x="31623" y="55882"/>
                </a:lnTo>
                <a:lnTo>
                  <a:pt x="31623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8" y="85702"/>
                </a:lnTo>
                <a:lnTo>
                  <a:pt x="39878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6706234" h="144145">
                <a:moveTo>
                  <a:pt x="67057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6705727" y="87886"/>
                </a:lnTo>
                <a:lnTo>
                  <a:pt x="6705727" y="55882"/>
                </a:lnTo>
                <a:close/>
              </a:path>
              <a:path w="6706234" h="144145">
                <a:moveTo>
                  <a:pt x="39878" y="58054"/>
                </a:moveTo>
                <a:lnTo>
                  <a:pt x="39878" y="85702"/>
                </a:lnTo>
                <a:lnTo>
                  <a:pt x="63576" y="71878"/>
                </a:lnTo>
                <a:lnTo>
                  <a:pt x="39878" y="58054"/>
                </a:lnTo>
                <a:close/>
              </a:path>
              <a:path w="6706234" h="144145">
                <a:moveTo>
                  <a:pt x="63576" y="71878"/>
                </a:moveTo>
                <a:lnTo>
                  <a:pt x="39878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6706234" h="144145">
                <a:moveTo>
                  <a:pt x="87274" y="58054"/>
                </a:moveTo>
                <a:lnTo>
                  <a:pt x="39878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860" y="3658234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4" h="2134235">
                <a:moveTo>
                  <a:pt x="71901" y="63608"/>
                </a:moveTo>
                <a:lnTo>
                  <a:pt x="55899" y="91040"/>
                </a:lnTo>
                <a:lnTo>
                  <a:pt x="55899" y="2133727"/>
                </a:lnTo>
                <a:lnTo>
                  <a:pt x="87903" y="21337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21342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21342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21342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21342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21342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946150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2291" y="9461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Blocks in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series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23179" y="3333008"/>
            <a:ext cx="2142490" cy="0"/>
          </a:xfrm>
          <a:custGeom>
            <a:avLst/>
            <a:gdLst/>
            <a:ahLst/>
            <a:cxnLst/>
            <a:rect l="l" t="t" r="r" b="b"/>
            <a:pathLst>
              <a:path w="2142490">
                <a:moveTo>
                  <a:pt x="0" y="0"/>
                </a:moveTo>
                <a:lnTo>
                  <a:pt x="2142212" y="0"/>
                </a:lnTo>
              </a:path>
            </a:pathLst>
          </a:custGeom>
          <a:ln w="16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58561" y="2743961"/>
            <a:ext cx="28194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81000" marR="320040" indent="45085">
              <a:lnSpc>
                <a:spcPct val="118000"/>
              </a:lnSpc>
              <a:spcBef>
                <a:spcPts val="480"/>
              </a:spcBef>
            </a:pPr>
            <a:r>
              <a:rPr sz="2600" spc="120" dirty="0">
                <a:latin typeface="Times New Roman"/>
                <a:cs typeface="Times New Roman"/>
              </a:rPr>
              <a:t>(G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3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2)</a:t>
            </a:r>
            <a:r>
              <a:rPr sz="2600" i="1" spc="160" dirty="0">
                <a:latin typeface="Times New Roman"/>
                <a:cs typeface="Times New Roman"/>
              </a:rPr>
              <a:t>G</a:t>
            </a:r>
            <a:r>
              <a:rPr sz="2600" spc="160" dirty="0">
                <a:latin typeface="Times New Roman"/>
                <a:cs typeface="Times New Roman"/>
              </a:rPr>
              <a:t>4  </a:t>
            </a:r>
            <a:r>
              <a:rPr sz="2600" spc="170" dirty="0">
                <a:latin typeface="Times New Roman"/>
                <a:cs typeface="Times New Roman"/>
              </a:rPr>
              <a:t>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2(1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175" dirty="0">
                <a:latin typeface="Times New Roman"/>
                <a:cs typeface="Times New Roman"/>
              </a:rPr>
              <a:t>G</a:t>
            </a:r>
            <a:r>
              <a:rPr sz="2600" spc="175" dirty="0">
                <a:latin typeface="Times New Roman"/>
                <a:cs typeface="Times New Roman"/>
              </a:rPr>
              <a:t>4</a:t>
            </a:r>
            <a:r>
              <a:rPr sz="2600" i="1" spc="175" dirty="0">
                <a:latin typeface="Times New Roman"/>
                <a:cs typeface="Times New Roman"/>
              </a:rPr>
              <a:t>H</a:t>
            </a:r>
            <a:r>
              <a:rPr sz="2600" spc="1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96401" y="3417070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10">
                <a:moveTo>
                  <a:pt x="0" y="0"/>
                </a:moveTo>
                <a:lnTo>
                  <a:pt x="1832077" y="0"/>
                </a:lnTo>
              </a:path>
            </a:pathLst>
          </a:custGeom>
          <a:ln w="15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86761" y="2743961"/>
            <a:ext cx="2286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705"/>
              </a:spcBef>
            </a:pPr>
            <a:r>
              <a:rPr sz="2600" i="1" spc="80" dirty="0">
                <a:latin typeface="Times New Roman"/>
                <a:cs typeface="Times New Roman"/>
              </a:rPr>
              <a:t>G</a:t>
            </a:r>
            <a:r>
              <a:rPr sz="2600" spc="80" dirty="0">
                <a:latin typeface="Times New Roman"/>
                <a:cs typeface="Times New Roman"/>
              </a:rPr>
              <a:t>1</a:t>
            </a:r>
            <a:r>
              <a:rPr sz="2600" i="1" spc="80" dirty="0">
                <a:latin typeface="Times New Roman"/>
                <a:cs typeface="Times New Roman"/>
              </a:rPr>
              <a:t>G</a:t>
            </a:r>
            <a:r>
              <a:rPr sz="2600" spc="8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52069" algn="ctr">
              <a:lnSpc>
                <a:spcPct val="100000"/>
              </a:lnSpc>
              <a:spcBef>
                <a:spcPts val="590"/>
              </a:spcBef>
            </a:pPr>
            <a:r>
              <a:rPr sz="2600" spc="150" dirty="0">
                <a:latin typeface="Times New Roman"/>
                <a:cs typeface="Times New Roman"/>
              </a:rPr>
              <a:t>1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Symbol"/>
                <a:cs typeface="Symbol"/>
              </a:rPr>
              <a:t>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25" dirty="0">
                <a:latin typeface="Times New Roman"/>
                <a:cs typeface="Times New Roman"/>
              </a:rPr>
              <a:t>G</a:t>
            </a:r>
            <a:r>
              <a:rPr sz="2600" spc="125" dirty="0">
                <a:latin typeface="Times New Roman"/>
                <a:cs typeface="Times New Roman"/>
              </a:rPr>
              <a:t>1</a:t>
            </a:r>
            <a:r>
              <a:rPr sz="2600" i="1" spc="125" dirty="0">
                <a:latin typeface="Times New Roman"/>
                <a:cs typeface="Times New Roman"/>
              </a:rPr>
              <a:t>G</a:t>
            </a:r>
            <a:r>
              <a:rPr sz="2600" spc="125" dirty="0">
                <a:latin typeface="Times New Roman"/>
                <a:cs typeface="Times New Roman"/>
              </a:rPr>
              <a:t>2</a:t>
            </a:r>
            <a:r>
              <a:rPr sz="2600" i="1" spc="125" dirty="0">
                <a:latin typeface="Times New Roman"/>
                <a:cs typeface="Times New Roman"/>
              </a:rPr>
              <a:t>H</a:t>
            </a:r>
            <a:r>
              <a:rPr sz="2600" i="1" spc="-30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703" y="2057400"/>
            <a:ext cx="7359650" cy="3505200"/>
          </a:xfrm>
          <a:custGeom>
            <a:avLst/>
            <a:gdLst/>
            <a:ahLst/>
            <a:cxnLst/>
            <a:rect l="l" t="t" r="r" b="b"/>
            <a:pathLst>
              <a:path w="7359650" h="3505200">
                <a:moveTo>
                  <a:pt x="6775196" y="0"/>
                </a:moveTo>
                <a:lnTo>
                  <a:pt x="584200" y="0"/>
                </a:lnTo>
                <a:lnTo>
                  <a:pt x="536295" y="1937"/>
                </a:lnTo>
                <a:lnTo>
                  <a:pt x="489455" y="7647"/>
                </a:lnTo>
                <a:lnTo>
                  <a:pt x="443831" y="16982"/>
                </a:lnTo>
                <a:lnTo>
                  <a:pt x="399572" y="29789"/>
                </a:lnTo>
                <a:lnTo>
                  <a:pt x="356830" y="45918"/>
                </a:lnTo>
                <a:lnTo>
                  <a:pt x="315755" y="65219"/>
                </a:lnTo>
                <a:lnTo>
                  <a:pt x="276497" y="87542"/>
                </a:lnTo>
                <a:lnTo>
                  <a:pt x="239207" y="112735"/>
                </a:lnTo>
                <a:lnTo>
                  <a:pt x="204035" y="140649"/>
                </a:lnTo>
                <a:lnTo>
                  <a:pt x="171132" y="171132"/>
                </a:lnTo>
                <a:lnTo>
                  <a:pt x="140649" y="204035"/>
                </a:lnTo>
                <a:lnTo>
                  <a:pt x="112735" y="239207"/>
                </a:lnTo>
                <a:lnTo>
                  <a:pt x="87542" y="276497"/>
                </a:lnTo>
                <a:lnTo>
                  <a:pt x="65219" y="315755"/>
                </a:lnTo>
                <a:lnTo>
                  <a:pt x="45918" y="356830"/>
                </a:lnTo>
                <a:lnTo>
                  <a:pt x="29789" y="399572"/>
                </a:lnTo>
                <a:lnTo>
                  <a:pt x="16982" y="443831"/>
                </a:lnTo>
                <a:lnTo>
                  <a:pt x="7647" y="489455"/>
                </a:lnTo>
                <a:lnTo>
                  <a:pt x="1937" y="536295"/>
                </a:lnTo>
                <a:lnTo>
                  <a:pt x="0" y="584200"/>
                </a:lnTo>
                <a:lnTo>
                  <a:pt x="0" y="2921000"/>
                </a:lnTo>
                <a:lnTo>
                  <a:pt x="1937" y="2968904"/>
                </a:lnTo>
                <a:lnTo>
                  <a:pt x="7647" y="3015744"/>
                </a:lnTo>
                <a:lnTo>
                  <a:pt x="16982" y="3061368"/>
                </a:lnTo>
                <a:lnTo>
                  <a:pt x="29789" y="3105627"/>
                </a:lnTo>
                <a:lnTo>
                  <a:pt x="45918" y="3148369"/>
                </a:lnTo>
                <a:lnTo>
                  <a:pt x="65219" y="3189444"/>
                </a:lnTo>
                <a:lnTo>
                  <a:pt x="87542" y="3228702"/>
                </a:lnTo>
                <a:lnTo>
                  <a:pt x="112735" y="3265992"/>
                </a:lnTo>
                <a:lnTo>
                  <a:pt x="140649" y="3301164"/>
                </a:lnTo>
                <a:lnTo>
                  <a:pt x="171132" y="3334067"/>
                </a:lnTo>
                <a:lnTo>
                  <a:pt x="204035" y="3364550"/>
                </a:lnTo>
                <a:lnTo>
                  <a:pt x="239207" y="3392464"/>
                </a:lnTo>
                <a:lnTo>
                  <a:pt x="276497" y="3417657"/>
                </a:lnTo>
                <a:lnTo>
                  <a:pt x="315755" y="3439980"/>
                </a:lnTo>
                <a:lnTo>
                  <a:pt x="356830" y="3459281"/>
                </a:lnTo>
                <a:lnTo>
                  <a:pt x="399572" y="3475410"/>
                </a:lnTo>
                <a:lnTo>
                  <a:pt x="443831" y="3488217"/>
                </a:lnTo>
                <a:lnTo>
                  <a:pt x="489455" y="3497552"/>
                </a:lnTo>
                <a:lnTo>
                  <a:pt x="536295" y="3503262"/>
                </a:lnTo>
                <a:lnTo>
                  <a:pt x="584200" y="3505200"/>
                </a:lnTo>
                <a:lnTo>
                  <a:pt x="6775196" y="3505200"/>
                </a:lnTo>
                <a:lnTo>
                  <a:pt x="6823100" y="3503262"/>
                </a:lnTo>
                <a:lnTo>
                  <a:pt x="6869940" y="3497552"/>
                </a:lnTo>
                <a:lnTo>
                  <a:pt x="6915564" y="3488217"/>
                </a:lnTo>
                <a:lnTo>
                  <a:pt x="6959823" y="3475410"/>
                </a:lnTo>
                <a:lnTo>
                  <a:pt x="7002565" y="3459281"/>
                </a:lnTo>
                <a:lnTo>
                  <a:pt x="7043640" y="3439980"/>
                </a:lnTo>
                <a:lnTo>
                  <a:pt x="7082898" y="3417657"/>
                </a:lnTo>
                <a:lnTo>
                  <a:pt x="7120188" y="3392464"/>
                </a:lnTo>
                <a:lnTo>
                  <a:pt x="7155360" y="3364550"/>
                </a:lnTo>
                <a:lnTo>
                  <a:pt x="7188263" y="3334067"/>
                </a:lnTo>
                <a:lnTo>
                  <a:pt x="7218746" y="3301164"/>
                </a:lnTo>
                <a:lnTo>
                  <a:pt x="7246660" y="3265992"/>
                </a:lnTo>
                <a:lnTo>
                  <a:pt x="7271853" y="3228702"/>
                </a:lnTo>
                <a:lnTo>
                  <a:pt x="7294176" y="3189444"/>
                </a:lnTo>
                <a:lnTo>
                  <a:pt x="7313477" y="3148369"/>
                </a:lnTo>
                <a:lnTo>
                  <a:pt x="7329606" y="3105627"/>
                </a:lnTo>
                <a:lnTo>
                  <a:pt x="7342413" y="3061368"/>
                </a:lnTo>
                <a:lnTo>
                  <a:pt x="7351748" y="3015744"/>
                </a:lnTo>
                <a:lnTo>
                  <a:pt x="7357458" y="2968904"/>
                </a:lnTo>
                <a:lnTo>
                  <a:pt x="7359396" y="2921000"/>
                </a:lnTo>
                <a:lnTo>
                  <a:pt x="7359396" y="584200"/>
                </a:lnTo>
                <a:lnTo>
                  <a:pt x="7357458" y="536295"/>
                </a:lnTo>
                <a:lnTo>
                  <a:pt x="7351748" y="489455"/>
                </a:lnTo>
                <a:lnTo>
                  <a:pt x="7342413" y="443831"/>
                </a:lnTo>
                <a:lnTo>
                  <a:pt x="7329606" y="399572"/>
                </a:lnTo>
                <a:lnTo>
                  <a:pt x="7313477" y="356830"/>
                </a:lnTo>
                <a:lnTo>
                  <a:pt x="7294176" y="315755"/>
                </a:lnTo>
                <a:lnTo>
                  <a:pt x="7271853" y="276497"/>
                </a:lnTo>
                <a:lnTo>
                  <a:pt x="7246660" y="239207"/>
                </a:lnTo>
                <a:lnTo>
                  <a:pt x="7218746" y="204035"/>
                </a:lnTo>
                <a:lnTo>
                  <a:pt x="7188263" y="171132"/>
                </a:lnTo>
                <a:lnTo>
                  <a:pt x="7155360" y="140649"/>
                </a:lnTo>
                <a:lnTo>
                  <a:pt x="7120188" y="112735"/>
                </a:lnTo>
                <a:lnTo>
                  <a:pt x="7082898" y="87542"/>
                </a:lnTo>
                <a:lnTo>
                  <a:pt x="7043640" y="65219"/>
                </a:lnTo>
                <a:lnTo>
                  <a:pt x="7002565" y="45918"/>
                </a:lnTo>
                <a:lnTo>
                  <a:pt x="6959823" y="29789"/>
                </a:lnTo>
                <a:lnTo>
                  <a:pt x="6915564" y="16982"/>
                </a:lnTo>
                <a:lnTo>
                  <a:pt x="6869940" y="7647"/>
                </a:lnTo>
                <a:lnTo>
                  <a:pt x="6823100" y="1937"/>
                </a:lnTo>
                <a:lnTo>
                  <a:pt x="67751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0703" y="2057400"/>
            <a:ext cx="7359650" cy="3505200"/>
          </a:xfrm>
          <a:custGeom>
            <a:avLst/>
            <a:gdLst/>
            <a:ahLst/>
            <a:cxnLst/>
            <a:rect l="l" t="t" r="r" b="b"/>
            <a:pathLst>
              <a:path w="7359650" h="3505200">
                <a:moveTo>
                  <a:pt x="0" y="584200"/>
                </a:moveTo>
                <a:lnTo>
                  <a:pt x="1937" y="536295"/>
                </a:lnTo>
                <a:lnTo>
                  <a:pt x="7647" y="489455"/>
                </a:lnTo>
                <a:lnTo>
                  <a:pt x="16982" y="443831"/>
                </a:lnTo>
                <a:lnTo>
                  <a:pt x="29789" y="399572"/>
                </a:lnTo>
                <a:lnTo>
                  <a:pt x="45918" y="356830"/>
                </a:lnTo>
                <a:lnTo>
                  <a:pt x="65219" y="315755"/>
                </a:lnTo>
                <a:lnTo>
                  <a:pt x="87542" y="276497"/>
                </a:lnTo>
                <a:lnTo>
                  <a:pt x="112735" y="239207"/>
                </a:lnTo>
                <a:lnTo>
                  <a:pt x="140649" y="204035"/>
                </a:lnTo>
                <a:lnTo>
                  <a:pt x="171132" y="171132"/>
                </a:lnTo>
                <a:lnTo>
                  <a:pt x="204035" y="140649"/>
                </a:lnTo>
                <a:lnTo>
                  <a:pt x="239207" y="112735"/>
                </a:lnTo>
                <a:lnTo>
                  <a:pt x="276497" y="87542"/>
                </a:lnTo>
                <a:lnTo>
                  <a:pt x="315755" y="65219"/>
                </a:lnTo>
                <a:lnTo>
                  <a:pt x="356830" y="45918"/>
                </a:lnTo>
                <a:lnTo>
                  <a:pt x="399572" y="29789"/>
                </a:lnTo>
                <a:lnTo>
                  <a:pt x="443831" y="16982"/>
                </a:lnTo>
                <a:lnTo>
                  <a:pt x="489455" y="7647"/>
                </a:lnTo>
                <a:lnTo>
                  <a:pt x="536295" y="1937"/>
                </a:lnTo>
                <a:lnTo>
                  <a:pt x="584200" y="0"/>
                </a:lnTo>
                <a:lnTo>
                  <a:pt x="6775196" y="0"/>
                </a:lnTo>
                <a:lnTo>
                  <a:pt x="6823100" y="1937"/>
                </a:lnTo>
                <a:lnTo>
                  <a:pt x="6869940" y="7647"/>
                </a:lnTo>
                <a:lnTo>
                  <a:pt x="6915564" y="16982"/>
                </a:lnTo>
                <a:lnTo>
                  <a:pt x="6959823" y="29789"/>
                </a:lnTo>
                <a:lnTo>
                  <a:pt x="7002565" y="45918"/>
                </a:lnTo>
                <a:lnTo>
                  <a:pt x="7043640" y="65219"/>
                </a:lnTo>
                <a:lnTo>
                  <a:pt x="7082898" y="87542"/>
                </a:lnTo>
                <a:lnTo>
                  <a:pt x="7120188" y="112735"/>
                </a:lnTo>
                <a:lnTo>
                  <a:pt x="7155360" y="140649"/>
                </a:lnTo>
                <a:lnTo>
                  <a:pt x="7188263" y="171132"/>
                </a:lnTo>
                <a:lnTo>
                  <a:pt x="7218746" y="204035"/>
                </a:lnTo>
                <a:lnTo>
                  <a:pt x="7246660" y="239207"/>
                </a:lnTo>
                <a:lnTo>
                  <a:pt x="7271853" y="276497"/>
                </a:lnTo>
                <a:lnTo>
                  <a:pt x="7294176" y="315755"/>
                </a:lnTo>
                <a:lnTo>
                  <a:pt x="7313477" y="356830"/>
                </a:lnTo>
                <a:lnTo>
                  <a:pt x="7329606" y="399572"/>
                </a:lnTo>
                <a:lnTo>
                  <a:pt x="7342413" y="443831"/>
                </a:lnTo>
                <a:lnTo>
                  <a:pt x="7351748" y="489455"/>
                </a:lnTo>
                <a:lnTo>
                  <a:pt x="7357458" y="536295"/>
                </a:lnTo>
                <a:lnTo>
                  <a:pt x="7359396" y="584200"/>
                </a:lnTo>
                <a:lnTo>
                  <a:pt x="7359396" y="2921000"/>
                </a:lnTo>
                <a:lnTo>
                  <a:pt x="7357458" y="2968904"/>
                </a:lnTo>
                <a:lnTo>
                  <a:pt x="7351748" y="3015744"/>
                </a:lnTo>
                <a:lnTo>
                  <a:pt x="7342413" y="3061368"/>
                </a:lnTo>
                <a:lnTo>
                  <a:pt x="7329606" y="3105627"/>
                </a:lnTo>
                <a:lnTo>
                  <a:pt x="7313477" y="3148369"/>
                </a:lnTo>
                <a:lnTo>
                  <a:pt x="7294176" y="3189444"/>
                </a:lnTo>
                <a:lnTo>
                  <a:pt x="7271853" y="3228702"/>
                </a:lnTo>
                <a:lnTo>
                  <a:pt x="7246660" y="3265992"/>
                </a:lnTo>
                <a:lnTo>
                  <a:pt x="7218746" y="3301164"/>
                </a:lnTo>
                <a:lnTo>
                  <a:pt x="7188263" y="3334067"/>
                </a:lnTo>
                <a:lnTo>
                  <a:pt x="7155360" y="3364550"/>
                </a:lnTo>
                <a:lnTo>
                  <a:pt x="7120188" y="3392464"/>
                </a:lnTo>
                <a:lnTo>
                  <a:pt x="7082898" y="3417657"/>
                </a:lnTo>
                <a:lnTo>
                  <a:pt x="7043640" y="3439980"/>
                </a:lnTo>
                <a:lnTo>
                  <a:pt x="7002565" y="3459281"/>
                </a:lnTo>
                <a:lnTo>
                  <a:pt x="6959823" y="3475410"/>
                </a:lnTo>
                <a:lnTo>
                  <a:pt x="6915564" y="3488217"/>
                </a:lnTo>
                <a:lnTo>
                  <a:pt x="6869940" y="3497552"/>
                </a:lnTo>
                <a:lnTo>
                  <a:pt x="6823100" y="3503262"/>
                </a:lnTo>
                <a:lnTo>
                  <a:pt x="6775196" y="3505200"/>
                </a:lnTo>
                <a:lnTo>
                  <a:pt x="584200" y="3505200"/>
                </a:lnTo>
                <a:lnTo>
                  <a:pt x="536295" y="3503262"/>
                </a:lnTo>
                <a:lnTo>
                  <a:pt x="489455" y="3497552"/>
                </a:lnTo>
                <a:lnTo>
                  <a:pt x="443831" y="3488217"/>
                </a:lnTo>
                <a:lnTo>
                  <a:pt x="399572" y="3475410"/>
                </a:lnTo>
                <a:lnTo>
                  <a:pt x="356830" y="3459281"/>
                </a:lnTo>
                <a:lnTo>
                  <a:pt x="315755" y="3439980"/>
                </a:lnTo>
                <a:lnTo>
                  <a:pt x="276497" y="3417657"/>
                </a:lnTo>
                <a:lnTo>
                  <a:pt x="239207" y="3392464"/>
                </a:lnTo>
                <a:lnTo>
                  <a:pt x="204035" y="3364550"/>
                </a:lnTo>
                <a:lnTo>
                  <a:pt x="171132" y="3334067"/>
                </a:lnTo>
                <a:lnTo>
                  <a:pt x="140649" y="3301164"/>
                </a:lnTo>
                <a:lnTo>
                  <a:pt x="112735" y="3265992"/>
                </a:lnTo>
                <a:lnTo>
                  <a:pt x="87542" y="3228702"/>
                </a:lnTo>
                <a:lnTo>
                  <a:pt x="65219" y="3189444"/>
                </a:lnTo>
                <a:lnTo>
                  <a:pt x="45918" y="3148369"/>
                </a:lnTo>
                <a:lnTo>
                  <a:pt x="29789" y="3105627"/>
                </a:lnTo>
                <a:lnTo>
                  <a:pt x="16982" y="3061368"/>
                </a:lnTo>
                <a:lnTo>
                  <a:pt x="7647" y="3015744"/>
                </a:lnTo>
                <a:lnTo>
                  <a:pt x="1937" y="2968904"/>
                </a:lnTo>
                <a:lnTo>
                  <a:pt x="0" y="2921000"/>
                </a:lnTo>
                <a:lnTo>
                  <a:pt x="0" y="584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9561" y="3281660"/>
            <a:ext cx="457834" cy="144145"/>
          </a:xfrm>
          <a:custGeom>
            <a:avLst/>
            <a:gdLst/>
            <a:ahLst/>
            <a:cxnLst/>
            <a:rect l="l" t="t" r="r" b="b"/>
            <a:pathLst>
              <a:path w="457835" h="144145">
                <a:moveTo>
                  <a:pt x="393718" y="71901"/>
                </a:moveTo>
                <a:lnTo>
                  <a:pt x="321437" y="114065"/>
                </a:lnTo>
                <a:lnTo>
                  <a:pt x="316704" y="118282"/>
                </a:lnTo>
                <a:lnTo>
                  <a:pt x="314055" y="123797"/>
                </a:lnTo>
                <a:lnTo>
                  <a:pt x="313668" y="129907"/>
                </a:lnTo>
                <a:lnTo>
                  <a:pt x="315721" y="135909"/>
                </a:lnTo>
                <a:lnTo>
                  <a:pt x="319938" y="140715"/>
                </a:lnTo>
                <a:lnTo>
                  <a:pt x="325453" y="143402"/>
                </a:lnTo>
                <a:lnTo>
                  <a:pt x="331563" y="143803"/>
                </a:lnTo>
                <a:lnTo>
                  <a:pt x="337565" y="141751"/>
                </a:lnTo>
                <a:lnTo>
                  <a:pt x="429890" y="87903"/>
                </a:lnTo>
                <a:lnTo>
                  <a:pt x="425576" y="87903"/>
                </a:lnTo>
                <a:lnTo>
                  <a:pt x="425576" y="85744"/>
                </a:lnTo>
                <a:lnTo>
                  <a:pt x="417449" y="85744"/>
                </a:lnTo>
                <a:lnTo>
                  <a:pt x="393718" y="71901"/>
                </a:lnTo>
                <a:close/>
              </a:path>
              <a:path w="457835" h="144145">
                <a:moveTo>
                  <a:pt x="366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66286" y="87903"/>
                </a:lnTo>
                <a:lnTo>
                  <a:pt x="393718" y="71901"/>
                </a:lnTo>
                <a:lnTo>
                  <a:pt x="366286" y="55899"/>
                </a:lnTo>
                <a:close/>
              </a:path>
              <a:path w="457835" h="144145">
                <a:moveTo>
                  <a:pt x="429890" y="55899"/>
                </a:moveTo>
                <a:lnTo>
                  <a:pt x="425576" y="55899"/>
                </a:lnTo>
                <a:lnTo>
                  <a:pt x="425576" y="87903"/>
                </a:lnTo>
                <a:lnTo>
                  <a:pt x="429890" y="87903"/>
                </a:lnTo>
                <a:lnTo>
                  <a:pt x="457326" y="71901"/>
                </a:lnTo>
                <a:lnTo>
                  <a:pt x="429890" y="55899"/>
                </a:lnTo>
                <a:close/>
              </a:path>
              <a:path w="457835" h="144145">
                <a:moveTo>
                  <a:pt x="417449" y="58058"/>
                </a:moveTo>
                <a:lnTo>
                  <a:pt x="393718" y="71901"/>
                </a:lnTo>
                <a:lnTo>
                  <a:pt x="417449" y="85744"/>
                </a:lnTo>
                <a:lnTo>
                  <a:pt x="417449" y="58058"/>
                </a:lnTo>
                <a:close/>
              </a:path>
              <a:path w="457835" h="144145">
                <a:moveTo>
                  <a:pt x="425576" y="58058"/>
                </a:moveTo>
                <a:lnTo>
                  <a:pt x="417449" y="58058"/>
                </a:lnTo>
                <a:lnTo>
                  <a:pt x="417449" y="85744"/>
                </a:lnTo>
                <a:lnTo>
                  <a:pt x="425576" y="85744"/>
                </a:lnTo>
                <a:lnTo>
                  <a:pt x="425576" y="58058"/>
                </a:lnTo>
                <a:close/>
              </a:path>
              <a:path w="457835" h="144145">
                <a:moveTo>
                  <a:pt x="331563" y="0"/>
                </a:moveTo>
                <a:lnTo>
                  <a:pt x="325453" y="400"/>
                </a:lnTo>
                <a:lnTo>
                  <a:pt x="319938" y="3087"/>
                </a:lnTo>
                <a:lnTo>
                  <a:pt x="315721" y="7893"/>
                </a:lnTo>
                <a:lnTo>
                  <a:pt x="313668" y="13896"/>
                </a:lnTo>
                <a:lnTo>
                  <a:pt x="314055" y="20006"/>
                </a:lnTo>
                <a:lnTo>
                  <a:pt x="316704" y="25521"/>
                </a:lnTo>
                <a:lnTo>
                  <a:pt x="321437" y="29737"/>
                </a:lnTo>
                <a:lnTo>
                  <a:pt x="393718" y="71901"/>
                </a:lnTo>
                <a:lnTo>
                  <a:pt x="417449" y="58058"/>
                </a:lnTo>
                <a:lnTo>
                  <a:pt x="425576" y="58058"/>
                </a:lnTo>
                <a:lnTo>
                  <a:pt x="425576" y="55899"/>
                </a:lnTo>
                <a:lnTo>
                  <a:pt x="429890" y="55899"/>
                </a:lnTo>
                <a:lnTo>
                  <a:pt x="337565" y="2051"/>
                </a:lnTo>
                <a:lnTo>
                  <a:pt x="33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8460" y="3353561"/>
            <a:ext cx="144145" cy="1753235"/>
          </a:xfrm>
          <a:custGeom>
            <a:avLst/>
            <a:gdLst/>
            <a:ahLst/>
            <a:cxnLst/>
            <a:rect l="l" t="t" r="r" b="b"/>
            <a:pathLst>
              <a:path w="144145" h="1753235">
                <a:moveTo>
                  <a:pt x="13896" y="1609068"/>
                </a:moveTo>
                <a:lnTo>
                  <a:pt x="7893" y="1611121"/>
                </a:lnTo>
                <a:lnTo>
                  <a:pt x="3087" y="1615338"/>
                </a:lnTo>
                <a:lnTo>
                  <a:pt x="400" y="1620853"/>
                </a:lnTo>
                <a:lnTo>
                  <a:pt x="0" y="1626963"/>
                </a:lnTo>
                <a:lnTo>
                  <a:pt x="2051" y="1632965"/>
                </a:lnTo>
                <a:lnTo>
                  <a:pt x="71901" y="1752727"/>
                </a:lnTo>
                <a:lnTo>
                  <a:pt x="90419" y="1720977"/>
                </a:lnTo>
                <a:lnTo>
                  <a:pt x="55899" y="1720977"/>
                </a:lnTo>
                <a:lnTo>
                  <a:pt x="55899" y="1661686"/>
                </a:lnTo>
                <a:lnTo>
                  <a:pt x="29737" y="1616837"/>
                </a:lnTo>
                <a:lnTo>
                  <a:pt x="25521" y="1612104"/>
                </a:lnTo>
                <a:lnTo>
                  <a:pt x="20006" y="1609455"/>
                </a:lnTo>
                <a:lnTo>
                  <a:pt x="13896" y="1609068"/>
                </a:lnTo>
                <a:close/>
              </a:path>
              <a:path w="144145" h="1753235">
                <a:moveTo>
                  <a:pt x="55899" y="1661686"/>
                </a:moveTo>
                <a:lnTo>
                  <a:pt x="55899" y="1720977"/>
                </a:lnTo>
                <a:lnTo>
                  <a:pt x="87903" y="1720977"/>
                </a:lnTo>
                <a:lnTo>
                  <a:pt x="87903" y="1712849"/>
                </a:lnTo>
                <a:lnTo>
                  <a:pt x="58058" y="1712849"/>
                </a:lnTo>
                <a:lnTo>
                  <a:pt x="71901" y="1689118"/>
                </a:lnTo>
                <a:lnTo>
                  <a:pt x="55899" y="1661686"/>
                </a:lnTo>
                <a:close/>
              </a:path>
              <a:path w="144145" h="1753235">
                <a:moveTo>
                  <a:pt x="129907" y="1609068"/>
                </a:moveTo>
                <a:lnTo>
                  <a:pt x="123797" y="1609455"/>
                </a:lnTo>
                <a:lnTo>
                  <a:pt x="118282" y="1612104"/>
                </a:lnTo>
                <a:lnTo>
                  <a:pt x="114065" y="1616837"/>
                </a:lnTo>
                <a:lnTo>
                  <a:pt x="87903" y="1661686"/>
                </a:lnTo>
                <a:lnTo>
                  <a:pt x="87903" y="1720977"/>
                </a:lnTo>
                <a:lnTo>
                  <a:pt x="90419" y="1720977"/>
                </a:lnTo>
                <a:lnTo>
                  <a:pt x="141751" y="1632965"/>
                </a:lnTo>
                <a:lnTo>
                  <a:pt x="143803" y="1626963"/>
                </a:lnTo>
                <a:lnTo>
                  <a:pt x="143402" y="1620853"/>
                </a:lnTo>
                <a:lnTo>
                  <a:pt x="140716" y="1615338"/>
                </a:lnTo>
                <a:lnTo>
                  <a:pt x="135909" y="1611121"/>
                </a:lnTo>
                <a:lnTo>
                  <a:pt x="129907" y="1609068"/>
                </a:lnTo>
                <a:close/>
              </a:path>
              <a:path w="144145" h="1753235">
                <a:moveTo>
                  <a:pt x="71901" y="1689118"/>
                </a:moveTo>
                <a:lnTo>
                  <a:pt x="58058" y="1712849"/>
                </a:lnTo>
                <a:lnTo>
                  <a:pt x="85744" y="1712849"/>
                </a:lnTo>
                <a:lnTo>
                  <a:pt x="71901" y="1689118"/>
                </a:lnTo>
                <a:close/>
              </a:path>
              <a:path w="144145" h="1753235">
                <a:moveTo>
                  <a:pt x="87903" y="1661686"/>
                </a:moveTo>
                <a:lnTo>
                  <a:pt x="71901" y="1689118"/>
                </a:lnTo>
                <a:lnTo>
                  <a:pt x="85744" y="1712849"/>
                </a:lnTo>
                <a:lnTo>
                  <a:pt x="87903" y="1712849"/>
                </a:lnTo>
                <a:lnTo>
                  <a:pt x="87903" y="1661686"/>
                </a:lnTo>
                <a:close/>
              </a:path>
              <a:path w="144145" h="1753235">
                <a:moveTo>
                  <a:pt x="87903" y="0"/>
                </a:moveTo>
                <a:lnTo>
                  <a:pt x="55899" y="0"/>
                </a:lnTo>
                <a:lnTo>
                  <a:pt x="55899" y="1661686"/>
                </a:lnTo>
                <a:lnTo>
                  <a:pt x="71901" y="1689118"/>
                </a:lnTo>
                <a:lnTo>
                  <a:pt x="87903" y="1661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635" y="5034260"/>
            <a:ext cx="6706234" cy="144145"/>
          </a:xfrm>
          <a:custGeom>
            <a:avLst/>
            <a:gdLst/>
            <a:ahLst/>
            <a:cxnLst/>
            <a:rect l="l" t="t" r="r" b="b"/>
            <a:pathLst>
              <a:path w="6706234" h="144145">
                <a:moveTo>
                  <a:pt x="125763" y="0"/>
                </a:moveTo>
                <a:lnTo>
                  <a:pt x="119760" y="2051"/>
                </a:lnTo>
                <a:lnTo>
                  <a:pt x="0" y="71901"/>
                </a:lnTo>
                <a:lnTo>
                  <a:pt x="119760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623" y="87903"/>
                </a:lnTo>
                <a:lnTo>
                  <a:pt x="31623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6706234" h="144145">
                <a:moveTo>
                  <a:pt x="91040" y="55899"/>
                </a:moveTo>
                <a:lnTo>
                  <a:pt x="31623" y="55899"/>
                </a:lnTo>
                <a:lnTo>
                  <a:pt x="31623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6706234" h="144145">
                <a:moveTo>
                  <a:pt x="6705727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6705727" y="87903"/>
                </a:lnTo>
                <a:lnTo>
                  <a:pt x="6705727" y="55899"/>
                </a:lnTo>
                <a:close/>
              </a:path>
              <a:path w="6706234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6706234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6706234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860" y="3658234"/>
            <a:ext cx="144145" cy="1448435"/>
          </a:xfrm>
          <a:custGeom>
            <a:avLst/>
            <a:gdLst/>
            <a:ahLst/>
            <a:cxnLst/>
            <a:rect l="l" t="t" r="r" b="b"/>
            <a:pathLst>
              <a:path w="144144" h="1448435">
                <a:moveTo>
                  <a:pt x="71901" y="63608"/>
                </a:moveTo>
                <a:lnTo>
                  <a:pt x="55899" y="91040"/>
                </a:lnTo>
                <a:lnTo>
                  <a:pt x="55899" y="1447927"/>
                </a:lnTo>
                <a:lnTo>
                  <a:pt x="87903" y="14479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4484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4484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4484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4484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4484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2927426"/>
            <a:ext cx="988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</a:tabLst>
            </a:pPr>
            <a:r>
              <a:rPr sz="2400" dirty="0">
                <a:latin typeface="Tahoma"/>
                <a:cs typeface="Tahoma"/>
              </a:rPr>
              <a:t>R(s)	</a:t>
            </a:r>
            <a:r>
              <a:rPr sz="3600" baseline="1157" dirty="0">
                <a:latin typeface="Tahoma"/>
                <a:cs typeface="Tahoma"/>
              </a:rPr>
              <a:t>+</a:t>
            </a:r>
            <a:endParaRPr sz="3600" baseline="115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603" y="3613784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941323"/>
            <a:ext cx="1711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Apply </a:t>
            </a:r>
            <a:r>
              <a:rPr sz="2400" spc="-5" dirty="0">
                <a:latin typeface="Tahoma"/>
                <a:cs typeface="Tahoma"/>
              </a:rPr>
              <a:t>Rule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8491" y="941323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Elimination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5" dirty="0">
                <a:latin typeface="Tahoma"/>
                <a:cs typeface="Tahoma"/>
              </a:rPr>
              <a:t>Feedback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12369" y="3295854"/>
            <a:ext cx="4105910" cy="0"/>
          </a:xfrm>
          <a:custGeom>
            <a:avLst/>
            <a:gdLst/>
            <a:ahLst/>
            <a:cxnLst/>
            <a:rect l="l" t="t" r="r" b="b"/>
            <a:pathLst>
              <a:path w="4105909">
                <a:moveTo>
                  <a:pt x="0" y="0"/>
                </a:moveTo>
                <a:lnTo>
                  <a:pt x="4105578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86761" y="2439161"/>
            <a:ext cx="57912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65125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2875"/>
              </a:spcBef>
            </a:pPr>
            <a:r>
              <a:rPr sz="2800" spc="140" dirty="0">
                <a:latin typeface="Times New Roman"/>
                <a:cs typeface="Times New Roman"/>
              </a:rPr>
              <a:t>G1</a:t>
            </a:r>
            <a:r>
              <a:rPr sz="2800" i="1" spc="140" dirty="0">
                <a:latin typeface="Times New Roman"/>
                <a:cs typeface="Times New Roman"/>
              </a:rPr>
              <a:t>G</a:t>
            </a:r>
            <a:r>
              <a:rPr sz="2800" spc="140" dirty="0">
                <a:latin typeface="Times New Roman"/>
                <a:cs typeface="Times New Roman"/>
              </a:rPr>
              <a:t>4(G</a:t>
            </a:r>
            <a:r>
              <a:rPr sz="2800" spc="-3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3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G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  <a:p>
            <a:pPr marR="26034" algn="ctr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latin typeface="Times New Roman"/>
                <a:cs typeface="Times New Roman"/>
              </a:rPr>
              <a:t>(1</a:t>
            </a:r>
            <a:r>
              <a:rPr sz="2800" spc="-39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240" dirty="0">
                <a:latin typeface="Times New Roman"/>
                <a:cs typeface="Times New Roman"/>
              </a:rPr>
              <a:t>G1G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2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H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2)(1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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i="1" spc="165" dirty="0">
                <a:latin typeface="Times New Roman"/>
                <a:cs typeface="Times New Roman"/>
              </a:rPr>
              <a:t>G</a:t>
            </a:r>
            <a:r>
              <a:rPr sz="2800" spc="165" dirty="0">
                <a:latin typeface="Times New Roman"/>
                <a:cs typeface="Times New Roman"/>
              </a:rPr>
              <a:t>4</a:t>
            </a:r>
            <a:r>
              <a:rPr sz="2800" i="1" spc="165" dirty="0">
                <a:latin typeface="Times New Roman"/>
                <a:cs typeface="Times New Roman"/>
              </a:rPr>
              <a:t>H</a:t>
            </a:r>
            <a:r>
              <a:rPr sz="2800" spc="16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61" y="3281660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5" h="144145">
                <a:moveTo>
                  <a:pt x="927118" y="71901"/>
                </a:moveTo>
                <a:lnTo>
                  <a:pt x="854837" y="114065"/>
                </a:lnTo>
                <a:lnTo>
                  <a:pt x="850091" y="118282"/>
                </a:lnTo>
                <a:lnTo>
                  <a:pt x="847426" y="123797"/>
                </a:lnTo>
                <a:lnTo>
                  <a:pt x="847028" y="129907"/>
                </a:lnTo>
                <a:lnTo>
                  <a:pt x="849083" y="135909"/>
                </a:lnTo>
                <a:lnTo>
                  <a:pt x="853304" y="140715"/>
                </a:lnTo>
                <a:lnTo>
                  <a:pt x="858829" y="143402"/>
                </a:lnTo>
                <a:lnTo>
                  <a:pt x="864951" y="143803"/>
                </a:lnTo>
                <a:lnTo>
                  <a:pt x="870966" y="141751"/>
                </a:lnTo>
                <a:lnTo>
                  <a:pt x="963251" y="87903"/>
                </a:lnTo>
                <a:lnTo>
                  <a:pt x="958913" y="87903"/>
                </a:lnTo>
                <a:lnTo>
                  <a:pt x="958913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5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5" h="144145">
                <a:moveTo>
                  <a:pt x="963251" y="55899"/>
                </a:moveTo>
                <a:lnTo>
                  <a:pt x="958913" y="55899"/>
                </a:lnTo>
                <a:lnTo>
                  <a:pt x="958913" y="87903"/>
                </a:lnTo>
                <a:lnTo>
                  <a:pt x="963251" y="87903"/>
                </a:lnTo>
                <a:lnTo>
                  <a:pt x="990676" y="71901"/>
                </a:lnTo>
                <a:lnTo>
                  <a:pt x="963251" y="55899"/>
                </a:lnTo>
                <a:close/>
              </a:path>
              <a:path w="991235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5" h="144145">
                <a:moveTo>
                  <a:pt x="958913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13" y="85744"/>
                </a:lnTo>
                <a:lnTo>
                  <a:pt x="958913" y="58058"/>
                </a:lnTo>
                <a:close/>
              </a:path>
              <a:path w="991235" h="144145">
                <a:moveTo>
                  <a:pt x="864951" y="0"/>
                </a:moveTo>
                <a:lnTo>
                  <a:pt x="858829" y="400"/>
                </a:lnTo>
                <a:lnTo>
                  <a:pt x="853304" y="3087"/>
                </a:lnTo>
                <a:lnTo>
                  <a:pt x="849083" y="7893"/>
                </a:lnTo>
                <a:lnTo>
                  <a:pt x="847028" y="13896"/>
                </a:lnTo>
                <a:lnTo>
                  <a:pt x="847426" y="20006"/>
                </a:lnTo>
                <a:lnTo>
                  <a:pt x="850091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13" y="58058"/>
                </a:lnTo>
                <a:lnTo>
                  <a:pt x="958913" y="55899"/>
                </a:lnTo>
                <a:lnTo>
                  <a:pt x="963251" y="55899"/>
                </a:lnTo>
                <a:lnTo>
                  <a:pt x="870966" y="2051"/>
                </a:lnTo>
                <a:lnTo>
                  <a:pt x="864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77961" y="3281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4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2" y="135909"/>
                </a:lnTo>
                <a:lnTo>
                  <a:pt x="548538" y="140715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6" y="141751"/>
                </a:lnTo>
                <a:lnTo>
                  <a:pt x="658490" y="87903"/>
                </a:lnTo>
                <a:lnTo>
                  <a:pt x="654177" y="87903"/>
                </a:lnTo>
                <a:lnTo>
                  <a:pt x="654177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4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4" h="144145">
                <a:moveTo>
                  <a:pt x="658490" y="55899"/>
                </a:moveTo>
                <a:lnTo>
                  <a:pt x="654177" y="55899"/>
                </a:lnTo>
                <a:lnTo>
                  <a:pt x="654177" y="87903"/>
                </a:lnTo>
                <a:lnTo>
                  <a:pt x="658490" y="87903"/>
                </a:lnTo>
                <a:lnTo>
                  <a:pt x="685927" y="71901"/>
                </a:lnTo>
                <a:lnTo>
                  <a:pt x="658490" y="55899"/>
                </a:lnTo>
                <a:close/>
              </a:path>
              <a:path w="686434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4" h="144145">
                <a:moveTo>
                  <a:pt x="654177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7" y="85744"/>
                </a:lnTo>
                <a:lnTo>
                  <a:pt x="654177" y="58058"/>
                </a:lnTo>
                <a:close/>
              </a:path>
              <a:path w="686434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2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7" y="58058"/>
                </a:lnTo>
                <a:lnTo>
                  <a:pt x="654177" y="55899"/>
                </a:lnTo>
                <a:lnTo>
                  <a:pt x="658490" y="55899"/>
                </a:lnTo>
                <a:lnTo>
                  <a:pt x="566166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29277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3081" y="29277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3193" y="3335363"/>
            <a:ext cx="6381115" cy="0"/>
          </a:xfrm>
          <a:custGeom>
            <a:avLst/>
            <a:gdLst/>
            <a:ahLst/>
            <a:cxnLst/>
            <a:rect l="l" t="t" r="r" b="b"/>
            <a:pathLst>
              <a:path w="6381115">
                <a:moveTo>
                  <a:pt x="0" y="0"/>
                </a:moveTo>
                <a:lnTo>
                  <a:pt x="6381038" y="0"/>
                </a:lnTo>
              </a:path>
            </a:pathLst>
          </a:custGeom>
          <a:ln w="16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961" y="2439161"/>
            <a:ext cx="6858000" cy="1828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71120" algn="ctr">
              <a:lnSpc>
                <a:spcPct val="100000"/>
              </a:lnSpc>
              <a:spcBef>
                <a:spcPts val="5"/>
              </a:spcBef>
            </a:pPr>
            <a:r>
              <a:rPr sz="2600" spc="-270" dirty="0">
                <a:latin typeface="Times New Roman"/>
                <a:cs typeface="Times New Roman"/>
              </a:rPr>
              <a:t>G1</a:t>
            </a:r>
            <a:r>
              <a:rPr sz="2600" i="1" spc="-270" dirty="0">
                <a:latin typeface="Times New Roman"/>
                <a:cs typeface="Times New Roman"/>
              </a:rPr>
              <a:t>G</a:t>
            </a:r>
            <a:r>
              <a:rPr sz="2600" spc="-270" dirty="0">
                <a:latin typeface="Times New Roman"/>
                <a:cs typeface="Times New Roman"/>
              </a:rPr>
              <a:t>4(G </a:t>
            </a:r>
            <a:r>
              <a:rPr sz="2600" spc="-225" dirty="0">
                <a:latin typeface="Times New Roman"/>
                <a:cs typeface="Times New Roman"/>
              </a:rPr>
              <a:t>3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52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  <a:spcBef>
                <a:spcPts val="540"/>
              </a:spcBef>
            </a:pPr>
            <a:r>
              <a:rPr sz="2600" spc="-125" dirty="0">
                <a:latin typeface="Times New Roman"/>
                <a:cs typeface="Times New Roman"/>
              </a:rPr>
              <a:t>1</a:t>
            </a:r>
            <a:r>
              <a:rPr sz="2600" spc="-125" dirty="0">
                <a:latin typeface="Symbol"/>
                <a:cs typeface="Symbol"/>
              </a:rPr>
              <a:t>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4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H1</a:t>
            </a:r>
            <a:r>
              <a:rPr sz="2600" spc="-170" dirty="0">
                <a:latin typeface="Symbol"/>
                <a:cs typeface="Symbol"/>
              </a:rPr>
              <a:t>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315" dirty="0">
                <a:latin typeface="Times New Roman"/>
                <a:cs typeface="Times New Roman"/>
              </a:rPr>
              <a:t>G</a:t>
            </a:r>
            <a:r>
              <a:rPr sz="2600" spc="-315" dirty="0">
                <a:latin typeface="Times New Roman"/>
                <a:cs typeface="Times New Roman"/>
              </a:rPr>
              <a:t>1</a:t>
            </a:r>
            <a:r>
              <a:rPr sz="2600" i="1" spc="-315" dirty="0">
                <a:latin typeface="Times New Roman"/>
                <a:cs typeface="Times New Roman"/>
              </a:rPr>
              <a:t>G</a:t>
            </a:r>
            <a:r>
              <a:rPr sz="2600" spc="-315" dirty="0">
                <a:latin typeface="Times New Roman"/>
                <a:cs typeface="Times New Roman"/>
              </a:rPr>
              <a:t>2</a:t>
            </a:r>
            <a:r>
              <a:rPr sz="2600" i="1" spc="-315" dirty="0">
                <a:latin typeface="Times New Roman"/>
                <a:cs typeface="Times New Roman"/>
              </a:rPr>
              <a:t>H</a:t>
            </a:r>
            <a:r>
              <a:rPr sz="2600" i="1" spc="-35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2</a:t>
            </a:r>
            <a:r>
              <a:rPr sz="2600" i="1" spc="-290" dirty="0">
                <a:latin typeface="Times New Roman"/>
                <a:cs typeface="Times New Roman"/>
              </a:rPr>
              <a:t>G</a:t>
            </a:r>
            <a:r>
              <a:rPr sz="2600" spc="-290" dirty="0">
                <a:latin typeface="Times New Roman"/>
                <a:cs typeface="Times New Roman"/>
              </a:rPr>
              <a:t>4</a:t>
            </a:r>
            <a:r>
              <a:rPr sz="2600" i="1" spc="-290" dirty="0">
                <a:latin typeface="Times New Roman"/>
                <a:cs typeface="Times New Roman"/>
              </a:rPr>
              <a:t>H</a:t>
            </a:r>
            <a:r>
              <a:rPr sz="2600" spc="-290" dirty="0">
                <a:latin typeface="Times New Roman"/>
                <a:cs typeface="Times New Roman"/>
              </a:rPr>
              <a:t>1</a:t>
            </a:r>
            <a:r>
              <a:rPr sz="2600" i="1" spc="-290" dirty="0">
                <a:latin typeface="Times New Roman"/>
                <a:cs typeface="Times New Roman"/>
              </a:rPr>
              <a:t>H</a:t>
            </a:r>
            <a:r>
              <a:rPr sz="2600" i="1" spc="-35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i="1" spc="-310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1</a:t>
            </a:r>
            <a:r>
              <a:rPr sz="2600" i="1" spc="-310" dirty="0">
                <a:latin typeface="Times New Roman"/>
                <a:cs typeface="Times New Roman"/>
              </a:rPr>
              <a:t>G</a:t>
            </a:r>
            <a:r>
              <a:rPr sz="2600" spc="-310" dirty="0">
                <a:latin typeface="Times New Roman"/>
                <a:cs typeface="Times New Roman"/>
              </a:rPr>
              <a:t>4(G </a:t>
            </a:r>
            <a:r>
              <a:rPr sz="2600" spc="-225" dirty="0">
                <a:latin typeface="Times New Roman"/>
                <a:cs typeface="Times New Roman"/>
              </a:rPr>
              <a:t>2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G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3)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113792"/>
            <a:ext cx="175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25106" y="113792"/>
            <a:ext cx="116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 </a:t>
            </a:r>
            <a:endParaRPr spc="-1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5061</Words>
  <Application>Microsoft Office PowerPoint</Application>
  <PresentationFormat>On-screen Show (4:3)</PresentationFormat>
  <Paragraphs>1793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Calibri</vt:lpstr>
      <vt:lpstr>Comic Sans MS</vt:lpstr>
      <vt:lpstr>Symbol</vt:lpstr>
      <vt:lpstr>Tahoma</vt:lpstr>
      <vt:lpstr>Times New Roman</vt:lpstr>
      <vt:lpstr>Wingdings</vt:lpstr>
      <vt:lpstr>Office Theme</vt:lpstr>
      <vt:lpstr>PowerPoint Presentation</vt:lpstr>
      <vt:lpstr>Need of Block Diagram Algebra</vt:lpstr>
      <vt:lpstr>PowerPoint Presentation</vt:lpstr>
      <vt:lpstr>Block Diagram Fundamentals</vt:lpstr>
      <vt:lpstr>Block Diagram Fundamentals</vt:lpstr>
      <vt:lpstr>Block Diagram Fundamentals</vt:lpstr>
      <vt:lpstr>Block Diagram Fundamentals</vt:lpstr>
      <vt:lpstr>Block Diagram Fundamentals</vt:lpstr>
      <vt:lpstr>Block Diagram Reduction Techniques</vt:lpstr>
      <vt:lpstr>PowerPoint Presentation</vt:lpstr>
      <vt:lpstr>PowerPoint Presentation</vt:lpstr>
      <vt:lpstr>Block Diagram Reduction Techniques</vt:lpstr>
      <vt:lpstr>Block Diagram Reduction Techniques</vt:lpstr>
      <vt:lpstr>PowerPoint Presentation</vt:lpstr>
      <vt:lpstr>PowerPoint Presentation</vt:lpstr>
      <vt:lpstr>Block Diagram Reduction Techniques</vt:lpstr>
      <vt:lpstr>Block Diagram Reduction Techniques</vt:lpstr>
      <vt:lpstr>Block Diagram Reduction Techniques</vt:lpstr>
      <vt:lpstr>PowerPoint Presentation</vt:lpstr>
      <vt:lpstr>Block Diagram Reduction Techniques</vt:lpstr>
      <vt:lpstr>Block Diagram Reduction Techniques</vt:lpstr>
      <vt:lpstr>Block Diagram Reduction Techniques</vt:lpstr>
      <vt:lpstr>PowerPoint Presentation</vt:lpstr>
      <vt:lpstr>Example 1</vt:lpstr>
      <vt:lpstr>PowerPoint Presentation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PowerPoint Presentation</vt:lpstr>
      <vt:lpstr>Example 4</vt:lpstr>
      <vt:lpstr>Example 4</vt:lpstr>
      <vt:lpstr>Example 4</vt:lpstr>
      <vt:lpstr>Example 4</vt:lpstr>
      <vt:lpstr>Example 4</vt:lpstr>
      <vt:lpstr>Example 4</vt:lpstr>
      <vt:lpstr>Example 4</vt:lpstr>
      <vt:lpstr>Note 1: According to Rule 4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5</vt:lpstr>
      <vt:lpstr>Example 6</vt:lpstr>
      <vt:lpstr>Example 6</vt:lpstr>
      <vt:lpstr>Example 6</vt:lpstr>
      <vt:lpstr>Example 6</vt:lpstr>
      <vt:lpstr>Example 6</vt:lpstr>
      <vt:lpstr>Example 6</vt:lpstr>
      <vt:lpstr>PowerPoint Presentation</vt:lpstr>
      <vt:lpstr>Example 6</vt:lpstr>
      <vt:lpstr>Example 6</vt:lpstr>
      <vt:lpstr>Example 6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Optimal control Section I: Control System</dc:title>
  <dc:creator>ASUS</dc:creator>
  <cp:lastModifiedBy>Parvaneh Es</cp:lastModifiedBy>
  <cp:revision>4</cp:revision>
  <dcterms:created xsi:type="dcterms:W3CDTF">2020-03-24T15:01:33Z</dcterms:created>
  <dcterms:modified xsi:type="dcterms:W3CDTF">2020-11-11T05:50:25Z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2020-03-24T00:00:00Z</vt:filetime>
  </property>
</Properties>
</file>