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77"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dirty="0"/>
              <a:t>10/1/2024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3096-5A63-4816-826E-024F865B6D05}"/>
              </a:ext>
            </a:extLst>
          </p:cNvPr>
          <p:cNvSpPr>
            <a:spLocks noGrp="1"/>
          </p:cNvSpPr>
          <p:nvPr>
            <p:ph type="ctrTitle"/>
          </p:nvPr>
        </p:nvSpPr>
        <p:spPr>
          <a:xfrm>
            <a:off x="1600200" y="2493814"/>
            <a:ext cx="8991600" cy="1645920"/>
          </a:xfrm>
        </p:spPr>
        <p:txBody>
          <a:bodyPr/>
          <a:lstStyle/>
          <a:p>
            <a:r>
              <a:rPr lang="en-US" i="1" dirty="0">
                <a:effectLst/>
              </a:rPr>
              <a:t>Topic</a:t>
            </a:r>
            <a:r>
              <a:rPr lang="en-US" dirty="0">
                <a:effectLst/>
              </a:rPr>
              <a:t>:</a:t>
            </a:r>
            <a:br>
              <a:rPr lang="en-US" dirty="0">
                <a:effectLst/>
              </a:rPr>
            </a:br>
            <a:endParaRPr lang="ru-KG" dirty="0"/>
          </a:p>
        </p:txBody>
      </p:sp>
      <p:sp>
        <p:nvSpPr>
          <p:cNvPr id="3" name="Подзаголовок 2">
            <a:extLst>
              <a:ext uri="{FF2B5EF4-FFF2-40B4-BE49-F238E27FC236}">
                <a16:creationId xmlns:a16="http://schemas.microsoft.com/office/drawing/2014/main" id="{3286D1B9-58A8-4484-B181-63D92DA04ED8}"/>
              </a:ext>
            </a:extLst>
          </p:cNvPr>
          <p:cNvSpPr>
            <a:spLocks noGrp="1"/>
          </p:cNvSpPr>
          <p:nvPr>
            <p:ph type="subTitle" idx="1"/>
          </p:nvPr>
        </p:nvSpPr>
        <p:spPr>
          <a:xfrm>
            <a:off x="2695194" y="3519787"/>
            <a:ext cx="6801612" cy="1239894"/>
          </a:xfrm>
        </p:spPr>
        <p:txBody>
          <a:bodyPr>
            <a:normAutofit/>
          </a:bodyPr>
          <a:lstStyle/>
          <a:p>
            <a:r>
              <a:rPr lang="en-US" sz="2400" dirty="0">
                <a:solidFill>
                  <a:schemeClr val="bg1"/>
                </a:solidFill>
                <a:effectLst/>
              </a:rPr>
              <a:t>Italy</a:t>
            </a:r>
            <a:endParaRPr lang="ru-KG" sz="2400" dirty="0">
              <a:solidFill>
                <a:schemeClr val="bg1"/>
              </a:solidFill>
            </a:endParaRPr>
          </a:p>
        </p:txBody>
      </p:sp>
    </p:spTree>
    <p:extLst>
      <p:ext uri="{BB962C8B-B14F-4D97-AF65-F5344CB8AC3E}">
        <p14:creationId xmlns:p14="http://schemas.microsoft.com/office/powerpoint/2010/main" val="327053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A1EE2BE0-7EF0-483A-A093-6C2C816F4B93}"/>
              </a:ext>
            </a:extLst>
          </p:cNvPr>
          <p:cNvPicPr>
            <a:picLocks noGrp="1" noChangeAspect="1"/>
          </p:cNvPicPr>
          <p:nvPr>
            <p:ph idx="1"/>
          </p:nvPr>
        </p:nvPicPr>
        <p:blipFill>
          <a:blip r:embed="rId2"/>
          <a:stretch>
            <a:fillRect/>
          </a:stretch>
        </p:blipFill>
        <p:spPr>
          <a:xfrm>
            <a:off x="6866392" y="1823508"/>
            <a:ext cx="4816475" cy="3210983"/>
          </a:xfrm>
          <a:prstGeom prst="rect">
            <a:avLst/>
          </a:prstGeom>
          <a:ln>
            <a:noFill/>
          </a:ln>
          <a:effectLst>
            <a:outerShdw blurRad="190500" algn="tl" rotWithShape="0">
              <a:srgbClr val="000000">
                <a:alpha val="70000"/>
              </a:srgbClr>
            </a:outerShdw>
          </a:effectLst>
        </p:spPr>
      </p:pic>
      <p:sp>
        <p:nvSpPr>
          <p:cNvPr id="4" name="Текст 3">
            <a:extLst>
              <a:ext uri="{FF2B5EF4-FFF2-40B4-BE49-F238E27FC236}">
                <a16:creationId xmlns:a16="http://schemas.microsoft.com/office/drawing/2014/main" id="{A25563EA-5CA0-44BF-B3C2-15A6FDF88DB2}"/>
              </a:ext>
            </a:extLst>
          </p:cNvPr>
          <p:cNvSpPr>
            <a:spLocks noGrp="1"/>
          </p:cNvSpPr>
          <p:nvPr>
            <p:ph type="body" sz="half" idx="2"/>
          </p:nvPr>
        </p:nvSpPr>
        <p:spPr>
          <a:xfrm>
            <a:off x="1295183" y="2073729"/>
            <a:ext cx="3794760" cy="4784271"/>
          </a:xfrm>
        </p:spPr>
        <p:txBody>
          <a:bodyPr>
            <a:normAutofit/>
          </a:bodyPr>
          <a:lstStyle/>
          <a:p>
            <a:r>
              <a:rPr lang="en-US" sz="1400" b="1" dirty="0">
                <a:solidFill>
                  <a:srgbClr val="C00000"/>
                </a:solidFill>
                <a:effectLst/>
                <a:latin typeface="Verdana" panose="020B0604030504040204" pitchFamily="34" charset="0"/>
                <a:ea typeface="Verdana" panose="020B0604030504040204" pitchFamily="34" charset="0"/>
              </a:rPr>
              <a:t>Italy is a country located in the south of Europe, with a rich history and culture. Its capital is Rome, a city that is considered one of the most historical and important in the world.</a:t>
            </a:r>
            <a:endParaRPr lang="ru-KG" sz="1400" b="1"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0015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462252-B92D-49EF-A984-1865A576EBA5}"/>
              </a:ext>
            </a:extLst>
          </p:cNvPr>
          <p:cNvSpPr>
            <a:spLocks noGrp="1"/>
          </p:cNvSpPr>
          <p:nvPr>
            <p:ph type="title"/>
          </p:nvPr>
        </p:nvSpPr>
        <p:spPr>
          <a:xfrm>
            <a:off x="2231136" y="956528"/>
            <a:ext cx="7729728" cy="1188720"/>
          </a:xfrm>
        </p:spPr>
        <p:txBody>
          <a:bodyPr>
            <a:noAutofit/>
          </a:bodyPr>
          <a:lstStyle/>
          <a:p>
            <a:r>
              <a:rPr lang="en-US" sz="1100" dirty="0">
                <a:latin typeface="Verdana" panose="020B0604030504040204" pitchFamily="34" charset="0"/>
                <a:ea typeface="Verdana" panose="020B0604030504040204" pitchFamily="34" charset="0"/>
              </a:rPr>
              <a:t>The map of Italy is presented in the form of a "foot". There are many interesting places in Italy.</a:t>
            </a:r>
            <a:endParaRPr lang="ru-KG" sz="1100" dirty="0">
              <a:latin typeface="Verdana" panose="020B0604030504040204" pitchFamily="34" charset="0"/>
              <a:ea typeface="Verdana" panose="020B0604030504040204" pitchFamily="34" charset="0"/>
            </a:endParaRPr>
          </a:p>
        </p:txBody>
      </p:sp>
      <p:pic>
        <p:nvPicPr>
          <p:cNvPr id="5" name="Объект 4">
            <a:extLst>
              <a:ext uri="{FF2B5EF4-FFF2-40B4-BE49-F238E27FC236}">
                <a16:creationId xmlns:a16="http://schemas.microsoft.com/office/drawing/2014/main" id="{D7C9AECD-0406-4749-BCD6-C14EC3A5729C}"/>
              </a:ext>
            </a:extLst>
          </p:cNvPr>
          <p:cNvPicPr>
            <a:picLocks noGrp="1" noChangeAspect="1"/>
          </p:cNvPicPr>
          <p:nvPr>
            <p:ph idx="1"/>
          </p:nvPr>
        </p:nvPicPr>
        <p:blipFill>
          <a:blip r:embed="rId2"/>
          <a:stretch>
            <a:fillRect/>
          </a:stretch>
        </p:blipFill>
        <p:spPr>
          <a:xfrm>
            <a:off x="4594720" y="3657598"/>
            <a:ext cx="2585793" cy="1724953"/>
          </a:xfrm>
        </p:spPr>
      </p:pic>
      <p:pic>
        <p:nvPicPr>
          <p:cNvPr id="7" name="Рисунок 6">
            <a:extLst>
              <a:ext uri="{FF2B5EF4-FFF2-40B4-BE49-F238E27FC236}">
                <a16:creationId xmlns:a16="http://schemas.microsoft.com/office/drawing/2014/main" id="{6AA95FEA-8332-4656-8990-66E1A2A6C434}"/>
              </a:ext>
            </a:extLst>
          </p:cNvPr>
          <p:cNvPicPr>
            <a:picLocks noChangeAspect="1"/>
          </p:cNvPicPr>
          <p:nvPr/>
        </p:nvPicPr>
        <p:blipFill>
          <a:blip r:embed="rId3"/>
          <a:stretch>
            <a:fillRect/>
          </a:stretch>
        </p:blipFill>
        <p:spPr>
          <a:xfrm>
            <a:off x="2231136" y="3032611"/>
            <a:ext cx="2188028" cy="2349942"/>
          </a:xfrm>
          <a:prstGeom prst="rect">
            <a:avLst/>
          </a:prstGeom>
        </p:spPr>
      </p:pic>
      <p:pic>
        <p:nvPicPr>
          <p:cNvPr id="9" name="Рисунок 8">
            <a:extLst>
              <a:ext uri="{FF2B5EF4-FFF2-40B4-BE49-F238E27FC236}">
                <a16:creationId xmlns:a16="http://schemas.microsoft.com/office/drawing/2014/main" id="{92BD222D-D446-4F4A-A12E-0B1D53BAA5D4}"/>
              </a:ext>
            </a:extLst>
          </p:cNvPr>
          <p:cNvPicPr>
            <a:picLocks noChangeAspect="1"/>
          </p:cNvPicPr>
          <p:nvPr/>
        </p:nvPicPr>
        <p:blipFill>
          <a:blip r:embed="rId4"/>
          <a:stretch>
            <a:fillRect/>
          </a:stretch>
        </p:blipFill>
        <p:spPr>
          <a:xfrm>
            <a:off x="7356069" y="3657598"/>
            <a:ext cx="2604795" cy="1724953"/>
          </a:xfrm>
          <a:prstGeom prst="rect">
            <a:avLst/>
          </a:prstGeom>
        </p:spPr>
      </p:pic>
    </p:spTree>
    <p:extLst>
      <p:ext uri="{BB962C8B-B14F-4D97-AF65-F5344CB8AC3E}">
        <p14:creationId xmlns:p14="http://schemas.microsoft.com/office/powerpoint/2010/main" val="33305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17A8A8-6EC7-450C-B0FC-12190B1E8C25}"/>
              </a:ext>
            </a:extLst>
          </p:cNvPr>
          <p:cNvSpPr>
            <a:spLocks noGrp="1"/>
          </p:cNvSpPr>
          <p:nvPr>
            <p:ph type="title"/>
          </p:nvPr>
        </p:nvSpPr>
        <p:spPr/>
        <p:txBody>
          <a:bodyPr>
            <a:normAutofit/>
          </a:bodyPr>
          <a:lstStyle/>
          <a:p>
            <a:r>
              <a:rPr lang="en-US" sz="1200" dirty="0"/>
              <a:t>You can admire this beauty all day long</a:t>
            </a:r>
            <a:br>
              <a:rPr lang="ru-RU" sz="1200" dirty="0"/>
            </a:br>
            <a:br>
              <a:rPr lang="ru-RU" sz="1200" dirty="0"/>
            </a:br>
            <a:r>
              <a:rPr lang="en-US" sz="1200" dirty="0"/>
              <a:t>You can look at them forever</a:t>
            </a:r>
            <a:endParaRPr lang="ru-KG" sz="1200" dirty="0"/>
          </a:p>
        </p:txBody>
      </p:sp>
      <p:pic>
        <p:nvPicPr>
          <p:cNvPr id="6" name="Объект 5">
            <a:extLst>
              <a:ext uri="{FF2B5EF4-FFF2-40B4-BE49-F238E27FC236}">
                <a16:creationId xmlns:a16="http://schemas.microsoft.com/office/drawing/2014/main" id="{0FF3742A-1607-493B-89CF-2E27E8742799}"/>
              </a:ext>
            </a:extLst>
          </p:cNvPr>
          <p:cNvPicPr>
            <a:picLocks noGrp="1" noChangeAspect="1"/>
          </p:cNvPicPr>
          <p:nvPr>
            <p:ph sz="half" idx="1"/>
          </p:nvPr>
        </p:nvPicPr>
        <p:blipFill>
          <a:blip r:embed="rId2"/>
          <a:stretch>
            <a:fillRect/>
          </a:stretch>
        </p:blipFill>
        <p:spPr>
          <a:xfrm>
            <a:off x="1422881" y="2742893"/>
            <a:ext cx="2807834" cy="1871889"/>
          </a:xfrm>
        </p:spPr>
      </p:pic>
      <p:pic>
        <p:nvPicPr>
          <p:cNvPr id="8" name="Объект 7">
            <a:extLst>
              <a:ext uri="{FF2B5EF4-FFF2-40B4-BE49-F238E27FC236}">
                <a16:creationId xmlns:a16="http://schemas.microsoft.com/office/drawing/2014/main" id="{F189D03C-6563-4485-8130-B2D87877C87C}"/>
              </a:ext>
            </a:extLst>
          </p:cNvPr>
          <p:cNvPicPr>
            <a:picLocks noGrp="1" noChangeAspect="1"/>
          </p:cNvPicPr>
          <p:nvPr>
            <p:ph sz="half" idx="2"/>
          </p:nvPr>
        </p:nvPicPr>
        <p:blipFill>
          <a:blip r:embed="rId3"/>
          <a:stretch>
            <a:fillRect/>
          </a:stretch>
        </p:blipFill>
        <p:spPr>
          <a:xfrm>
            <a:off x="4692424" y="2733699"/>
            <a:ext cx="3180556" cy="1871889"/>
          </a:xfrm>
        </p:spPr>
      </p:pic>
      <p:pic>
        <p:nvPicPr>
          <p:cNvPr id="10" name="Рисунок 9">
            <a:extLst>
              <a:ext uri="{FF2B5EF4-FFF2-40B4-BE49-F238E27FC236}">
                <a16:creationId xmlns:a16="http://schemas.microsoft.com/office/drawing/2014/main" id="{8E3CCAE9-4265-4AE7-A07A-FE74F0BFB1B0}"/>
              </a:ext>
            </a:extLst>
          </p:cNvPr>
          <p:cNvPicPr>
            <a:picLocks noChangeAspect="1"/>
          </p:cNvPicPr>
          <p:nvPr/>
        </p:nvPicPr>
        <p:blipFill>
          <a:blip r:embed="rId4"/>
          <a:stretch>
            <a:fillRect/>
          </a:stretch>
        </p:blipFill>
        <p:spPr>
          <a:xfrm>
            <a:off x="8334690" y="2733699"/>
            <a:ext cx="2434429" cy="1871889"/>
          </a:xfrm>
          <a:prstGeom prst="rect">
            <a:avLst/>
          </a:prstGeom>
        </p:spPr>
      </p:pic>
    </p:spTree>
    <p:extLst>
      <p:ext uri="{BB962C8B-B14F-4D97-AF65-F5344CB8AC3E}">
        <p14:creationId xmlns:p14="http://schemas.microsoft.com/office/powerpoint/2010/main" val="62406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90F331-7B00-4D8B-BCCC-E4FCD38CD22A}"/>
              </a:ext>
            </a:extLst>
          </p:cNvPr>
          <p:cNvSpPr>
            <a:spLocks noGrp="1"/>
          </p:cNvSpPr>
          <p:nvPr>
            <p:ph type="title"/>
          </p:nvPr>
        </p:nvSpPr>
        <p:spPr>
          <a:xfrm>
            <a:off x="2231135" y="1013676"/>
            <a:ext cx="8251807" cy="3909387"/>
          </a:xfrm>
        </p:spPr>
        <p:txBody>
          <a:bodyPr>
            <a:normAutofit/>
          </a:bodyPr>
          <a:lstStyle/>
          <a:p>
            <a:r>
              <a:rPr lang="en-US" sz="1800" dirty="0"/>
              <a:t>Italy has one of the most famous cultural heritages in the world. Great artists and writers such as Michelangelo, Leonardo da Vinci and Dante Alighieri were born here. The architecture, art and gastronomy of Italy (pasta, pizza, wine) are known all over the world.</a:t>
            </a:r>
            <a:endParaRPr lang="ru-KG" sz="1800" dirty="0"/>
          </a:p>
        </p:txBody>
      </p:sp>
    </p:spTree>
    <p:extLst>
      <p:ext uri="{BB962C8B-B14F-4D97-AF65-F5344CB8AC3E}">
        <p14:creationId xmlns:p14="http://schemas.microsoft.com/office/powerpoint/2010/main" val="1635387759"/>
      </p:ext>
    </p:extLst>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58</TotalTime>
  <Words>134</Words>
  <Application>Microsoft Office PowerPoint</Application>
  <PresentationFormat>Широкоэкранный</PresentationFormat>
  <Paragraphs>6</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Corbel</vt:lpstr>
      <vt:lpstr>Gill Sans MT</vt:lpstr>
      <vt:lpstr>Verdana</vt:lpstr>
      <vt:lpstr>Посылка</vt:lpstr>
      <vt:lpstr>Topic: </vt:lpstr>
      <vt:lpstr>Презентация PowerPoint</vt:lpstr>
      <vt:lpstr>The map of Italy is presented in the form of a "foot". There are many interesting places in Italy.</vt:lpstr>
      <vt:lpstr>You can admire this beauty all day long  You can look at them forever</vt:lpstr>
      <vt:lpstr>Italy has one of the most famous cultural heritages in the world. Great artists and writers such as Michelangelo, Leonardo da Vinci and Dante Alighieri were born here. The architecture, art and gastronomy of Italy (pasta, pizza, wine) are known all over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ASUS</dc:creator>
  <cp:lastModifiedBy>ASUS</cp:lastModifiedBy>
  <cp:revision>4</cp:revision>
  <dcterms:created xsi:type="dcterms:W3CDTF">2024-10-01T13:50:16Z</dcterms:created>
  <dcterms:modified xsi:type="dcterms:W3CDTF">2024-10-01T14:49:12Z</dcterms:modified>
</cp:coreProperties>
</file>