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25A-D141-4944-90B6-10669AD832C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205B-DA00-4870-B6DF-B3780430D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51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25A-D141-4944-90B6-10669AD832C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205B-DA00-4870-B6DF-B3780430D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94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25A-D141-4944-90B6-10669AD832C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205B-DA00-4870-B6DF-B3780430D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157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25A-D141-4944-90B6-10669AD832C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205B-DA00-4870-B6DF-B3780430D7C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1230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25A-D141-4944-90B6-10669AD832C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205B-DA00-4870-B6DF-B3780430D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41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25A-D141-4944-90B6-10669AD832C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205B-DA00-4870-B6DF-B3780430D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762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25A-D141-4944-90B6-10669AD832C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205B-DA00-4870-B6DF-B3780430D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776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25A-D141-4944-90B6-10669AD832C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205B-DA00-4870-B6DF-B3780430D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551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25A-D141-4944-90B6-10669AD832C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205B-DA00-4870-B6DF-B3780430D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30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25A-D141-4944-90B6-10669AD832C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205B-DA00-4870-B6DF-B3780430D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32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25A-D141-4944-90B6-10669AD832C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205B-DA00-4870-B6DF-B3780430D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01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25A-D141-4944-90B6-10669AD832C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205B-DA00-4870-B6DF-B3780430D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9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25A-D141-4944-90B6-10669AD832C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205B-DA00-4870-B6DF-B3780430D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67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25A-D141-4944-90B6-10669AD832C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205B-DA00-4870-B6DF-B3780430D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66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25A-D141-4944-90B6-10669AD832C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205B-DA00-4870-B6DF-B3780430D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01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25A-D141-4944-90B6-10669AD832C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205B-DA00-4870-B6DF-B3780430D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77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25A-D141-4944-90B6-10669AD832C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205B-DA00-4870-B6DF-B3780430D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01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997B25A-D141-4944-90B6-10669AD832C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11205B-DA00-4870-B6DF-B3780430D7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568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01976-0327-C852-B7F9-41C4B2E905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положения решения кейс чемпионата Строитель 4.0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7620EA-2031-FE70-FD06-59FBAD17A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14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C303C-3679-C081-11A0-1F7E38CB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явочной численности по блокам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2DAD25-0C7B-5EE5-F975-A9C43A064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667" y="1731963"/>
            <a:ext cx="7831140" cy="4059237"/>
          </a:xfrm>
        </p:spPr>
      </p:pic>
    </p:spTree>
    <p:extLst>
      <p:ext uri="{BB962C8B-B14F-4D97-AF65-F5344CB8AC3E}">
        <p14:creationId xmlns:p14="http://schemas.microsoft.com/office/powerpoint/2010/main" val="401555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B8C8F-F429-E484-80BE-90BB30CB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суммарной явочной численности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6919CEF-0D85-17B2-FEA2-914052F25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842" y="1731963"/>
            <a:ext cx="7952791" cy="4059237"/>
          </a:xfrm>
        </p:spPr>
      </p:pic>
    </p:spTree>
    <p:extLst>
      <p:ext uri="{BB962C8B-B14F-4D97-AF65-F5344CB8AC3E}">
        <p14:creationId xmlns:p14="http://schemas.microsoft.com/office/powerpoint/2010/main" val="366592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60AF3C-6A4A-4A8C-3765-2355E57C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Итого-для 1 блока</a:t>
            </a:r>
          </a:p>
          <a:p>
            <a:r>
              <a:rPr lang="ru-RU" dirty="0"/>
              <a:t>Итого 1- для второго блока</a:t>
            </a:r>
          </a:p>
          <a:p>
            <a:r>
              <a:rPr lang="ru-RU" dirty="0"/>
              <a:t>Итого 12-для 2 блоков в сумме</a:t>
            </a:r>
          </a:p>
        </p:txBody>
      </p:sp>
    </p:spTree>
    <p:extLst>
      <p:ext uri="{BB962C8B-B14F-4D97-AF65-F5344CB8AC3E}">
        <p14:creationId xmlns:p14="http://schemas.microsoft.com/office/powerpoint/2010/main" val="358816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DD1A5-B0FD-01DA-982A-93878CC8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Численность иностранных сотрудников(для найма)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A40A52-FAC8-5AB6-B2C7-78F9C18B3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115" y="1731963"/>
            <a:ext cx="8248244" cy="4059237"/>
          </a:xfrm>
        </p:spPr>
      </p:pic>
    </p:spTree>
    <p:extLst>
      <p:ext uri="{BB962C8B-B14F-4D97-AF65-F5344CB8AC3E}">
        <p14:creationId xmlns:p14="http://schemas.microsoft.com/office/powerpoint/2010/main" val="95331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309A9-73C9-7EC3-06F1-7EE3B664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Численность местных сотрудников(для найма)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16F04D2-7DC9-2F38-046A-37BB8B5A0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694" y="1731963"/>
            <a:ext cx="7537086" cy="4059237"/>
          </a:xfrm>
        </p:spPr>
      </p:pic>
    </p:spTree>
    <p:extLst>
      <p:ext uri="{BB962C8B-B14F-4D97-AF65-F5344CB8AC3E}">
        <p14:creationId xmlns:p14="http://schemas.microsoft.com/office/powerpoint/2010/main" val="157275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5E52D-CC23-CF1C-C4A5-E7539BB8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Обозначение сокращений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CC0C92-1DED-ECA2-EB3E-D96571E1F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1) </a:t>
            </a:r>
          </a:p>
          <a:p>
            <a:pPr lvl="1"/>
            <a:r>
              <a:rPr lang="ru-RU" dirty="0"/>
              <a:t>Общестроительные работы</a:t>
            </a:r>
          </a:p>
          <a:p>
            <a:pPr lvl="1"/>
            <a:r>
              <a:rPr lang="ru-RU" dirty="0"/>
              <a:t>2-Тепломонтажные работы</a:t>
            </a:r>
          </a:p>
          <a:p>
            <a:pPr lvl="1"/>
            <a:r>
              <a:rPr lang="ru-RU" dirty="0"/>
              <a:t>3-Электромонтажные работы</a:t>
            </a:r>
          </a:p>
          <a:p>
            <a:pPr marL="36900" indent="0">
              <a:buNone/>
            </a:pPr>
            <a:r>
              <a:rPr lang="ru-RU" dirty="0"/>
              <a:t>2)</a:t>
            </a:r>
          </a:p>
          <a:p>
            <a:pPr lvl="1"/>
            <a:r>
              <a:rPr lang="ru-RU" dirty="0"/>
              <a:t>1-первый год</a:t>
            </a:r>
          </a:p>
          <a:p>
            <a:pPr lvl="1"/>
            <a:r>
              <a:rPr lang="ru-RU" dirty="0"/>
              <a:t>2-со второго года</a:t>
            </a:r>
          </a:p>
        </p:txBody>
      </p:sp>
    </p:spTree>
    <p:extLst>
      <p:ext uri="{BB962C8B-B14F-4D97-AF65-F5344CB8AC3E}">
        <p14:creationId xmlns:p14="http://schemas.microsoft.com/office/powerpoint/2010/main" val="338396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6C2BB-FE2A-67C0-1574-0CEC9C2D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График количества собеседований для местных при условии если все сотрудники новые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3BB4DCD-3C67-D7E5-6501-6D26A4C1E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894" y="1731963"/>
            <a:ext cx="7814686" cy="4059237"/>
          </a:xfrm>
        </p:spPr>
      </p:pic>
    </p:spTree>
    <p:extLst>
      <p:ext uri="{BB962C8B-B14F-4D97-AF65-F5344CB8AC3E}">
        <p14:creationId xmlns:p14="http://schemas.microsoft.com/office/powerpoint/2010/main" val="129015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7127F-CC64-A04E-0A02-BDEE2EEE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92" y="578498"/>
            <a:ext cx="11278205" cy="976604"/>
          </a:xfrm>
        </p:spPr>
        <p:txBody>
          <a:bodyPr>
            <a:normAutofit fontScale="90000"/>
          </a:bodyPr>
          <a:lstStyle/>
          <a:p>
            <a:r>
              <a:rPr lang="ru-RU" dirty="0"/>
              <a:t>График количества собеседований для иностранцев при условии если все сотрудники новые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890E06-31B7-4A27-DE33-6722057D9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467" y="1731963"/>
            <a:ext cx="7567540" cy="4059237"/>
          </a:xfrm>
        </p:spPr>
      </p:pic>
    </p:spTree>
    <p:extLst>
      <p:ext uri="{BB962C8B-B14F-4D97-AF65-F5344CB8AC3E}">
        <p14:creationId xmlns:p14="http://schemas.microsoft.com/office/powerpoint/2010/main" val="863422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33</TotalTime>
  <Words>83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Сланец</vt:lpstr>
      <vt:lpstr>Основные положения решения кейс чемпионата Строитель 4.0</vt:lpstr>
      <vt:lpstr>График явочной численности по блокам </vt:lpstr>
      <vt:lpstr>График суммарной явочной численности</vt:lpstr>
      <vt:lpstr>Презентация PowerPoint</vt:lpstr>
      <vt:lpstr>Численность иностранных сотрудников(для найма)</vt:lpstr>
      <vt:lpstr>Численность местных сотрудников(для найма)</vt:lpstr>
      <vt:lpstr>Обозначение сокращений</vt:lpstr>
      <vt:lpstr>График количества собеседований для местных при условии если все сотрудники новые</vt:lpstr>
      <vt:lpstr>График количества собеседований для иностранцев при условии если все сотрудники новые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положения решения кейс чемпионата Строитель 4.0</dc:title>
  <dc:creator>Мария Суя</dc:creator>
  <cp:lastModifiedBy>Мария Суя</cp:lastModifiedBy>
  <cp:revision>1</cp:revision>
  <dcterms:created xsi:type="dcterms:W3CDTF">2023-12-04T20:19:57Z</dcterms:created>
  <dcterms:modified xsi:type="dcterms:W3CDTF">2023-12-04T20:53:21Z</dcterms:modified>
</cp:coreProperties>
</file>