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CD704-9F53-4FC0-A2CC-98B7BDB946C0}" v="110" dt="2023-10-22T11:46:23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n Boyadzhiev" userId="ee423c10-14a7-45ae-96e7-9085a23ac076" providerId="ADAL" clId="{7B5CD704-9F53-4FC0-A2CC-98B7BDB946C0}"/>
    <pc:docChg chg="custSel addSld delSld modSld sldOrd">
      <pc:chgData name="Ilian Boyadzhiev" userId="ee423c10-14a7-45ae-96e7-9085a23ac076" providerId="ADAL" clId="{7B5CD704-9F53-4FC0-A2CC-98B7BDB946C0}" dt="2023-10-22T13:22:01.703" v="135"/>
      <pc:docMkLst>
        <pc:docMk/>
      </pc:docMkLst>
      <pc:sldChg chg="ord">
        <pc:chgData name="Ilian Boyadzhiev" userId="ee423c10-14a7-45ae-96e7-9085a23ac076" providerId="ADAL" clId="{7B5CD704-9F53-4FC0-A2CC-98B7BDB946C0}" dt="2023-10-22T12:17:12.947" v="123"/>
        <pc:sldMkLst>
          <pc:docMk/>
          <pc:sldMk cId="1359418074" sldId="263"/>
        </pc:sldMkLst>
      </pc:sldChg>
      <pc:sldChg chg="del">
        <pc:chgData name="Ilian Boyadzhiev" userId="ee423c10-14a7-45ae-96e7-9085a23ac076" providerId="ADAL" clId="{7B5CD704-9F53-4FC0-A2CC-98B7BDB946C0}" dt="2023-10-22T11:40:10.963" v="58" actId="47"/>
        <pc:sldMkLst>
          <pc:docMk/>
          <pc:sldMk cId="678095931" sldId="265"/>
        </pc:sldMkLst>
      </pc:sldChg>
      <pc:sldChg chg="addSp delSp modSp new mod ord">
        <pc:chgData name="Ilian Boyadzhiev" userId="ee423c10-14a7-45ae-96e7-9085a23ac076" providerId="ADAL" clId="{7B5CD704-9F53-4FC0-A2CC-98B7BDB946C0}" dt="2023-10-22T13:22:01.703" v="135"/>
        <pc:sldMkLst>
          <pc:docMk/>
          <pc:sldMk cId="3328878725" sldId="266"/>
        </pc:sldMkLst>
        <pc:spChg chg="del">
          <ac:chgData name="Ilian Boyadzhiev" userId="ee423c10-14a7-45ae-96e7-9085a23ac076" providerId="ADAL" clId="{7B5CD704-9F53-4FC0-A2CC-98B7BDB946C0}" dt="2023-10-22T09:56:50.041" v="2" actId="478"/>
          <ac:spMkLst>
            <pc:docMk/>
            <pc:sldMk cId="3328878725" sldId="266"/>
            <ac:spMk id="2" creationId="{76D1DDEA-8C2A-CE02-C931-682ABA4A4354}"/>
          </ac:spMkLst>
        </pc:spChg>
        <pc:spChg chg="del">
          <ac:chgData name="Ilian Boyadzhiev" userId="ee423c10-14a7-45ae-96e7-9085a23ac076" providerId="ADAL" clId="{7B5CD704-9F53-4FC0-A2CC-98B7BDB946C0}" dt="2023-10-22T09:56:48.366" v="1" actId="478"/>
          <ac:spMkLst>
            <pc:docMk/>
            <pc:sldMk cId="3328878725" sldId="266"/>
            <ac:spMk id="3" creationId="{7A681A22-5DEB-0C7D-34B2-635BD42987C0}"/>
          </ac:spMkLst>
        </pc:spChg>
        <pc:picChg chg="add mod">
          <ac:chgData name="Ilian Boyadzhiev" userId="ee423c10-14a7-45ae-96e7-9085a23ac076" providerId="ADAL" clId="{7B5CD704-9F53-4FC0-A2CC-98B7BDB946C0}" dt="2023-10-22T09:57:42.446" v="5" actId="1076"/>
          <ac:picMkLst>
            <pc:docMk/>
            <pc:sldMk cId="3328878725" sldId="266"/>
            <ac:picMk id="5" creationId="{FD312962-37C1-3B29-485A-33DE23236529}"/>
          </ac:picMkLst>
        </pc:picChg>
      </pc:sldChg>
      <pc:sldChg chg="addSp delSp modSp new mod ord">
        <pc:chgData name="Ilian Boyadzhiev" userId="ee423c10-14a7-45ae-96e7-9085a23ac076" providerId="ADAL" clId="{7B5CD704-9F53-4FC0-A2CC-98B7BDB946C0}" dt="2023-10-22T13:21:58.910" v="133"/>
        <pc:sldMkLst>
          <pc:docMk/>
          <pc:sldMk cId="2433363795" sldId="267"/>
        </pc:sldMkLst>
        <pc:spChg chg="del">
          <ac:chgData name="Ilian Boyadzhiev" userId="ee423c10-14a7-45ae-96e7-9085a23ac076" providerId="ADAL" clId="{7B5CD704-9F53-4FC0-A2CC-98B7BDB946C0}" dt="2023-10-22T11:32:07.873" v="13" actId="478"/>
          <ac:spMkLst>
            <pc:docMk/>
            <pc:sldMk cId="2433363795" sldId="267"/>
            <ac:spMk id="2" creationId="{A2C6AD73-8777-B6DE-81D5-1CCA4858ED49}"/>
          </ac:spMkLst>
        </pc:spChg>
        <pc:spChg chg="del">
          <ac:chgData name="Ilian Boyadzhiev" userId="ee423c10-14a7-45ae-96e7-9085a23ac076" providerId="ADAL" clId="{7B5CD704-9F53-4FC0-A2CC-98B7BDB946C0}" dt="2023-10-22T11:32:06.137" v="12" actId="478"/>
          <ac:spMkLst>
            <pc:docMk/>
            <pc:sldMk cId="2433363795" sldId="267"/>
            <ac:spMk id="3" creationId="{B248E286-3EBA-E9EA-A8CE-34B109350251}"/>
          </ac:spMkLst>
        </pc:spChg>
        <pc:picChg chg="add mod">
          <ac:chgData name="Ilian Boyadzhiev" userId="ee423c10-14a7-45ae-96e7-9085a23ac076" providerId="ADAL" clId="{7B5CD704-9F53-4FC0-A2CC-98B7BDB946C0}" dt="2023-10-22T11:43:51.543" v="89" actId="1076"/>
          <ac:picMkLst>
            <pc:docMk/>
            <pc:sldMk cId="2433363795" sldId="267"/>
            <ac:picMk id="1026" creationId="{5E75ABEE-04E0-4947-F07C-8250EE38D896}"/>
          </ac:picMkLst>
        </pc:picChg>
        <pc:picChg chg="add del">
          <ac:chgData name="Ilian Boyadzhiev" userId="ee423c10-14a7-45ae-96e7-9085a23ac076" providerId="ADAL" clId="{7B5CD704-9F53-4FC0-A2CC-98B7BDB946C0}" dt="2023-10-22T11:32:47.642" v="19"/>
          <ac:picMkLst>
            <pc:docMk/>
            <pc:sldMk cId="2433363795" sldId="267"/>
            <ac:picMk id="1028" creationId="{67FFACD1-B1D1-0E0F-64D8-332A860D41F8}"/>
          </ac:picMkLst>
        </pc:picChg>
        <pc:picChg chg="add mod">
          <ac:chgData name="Ilian Boyadzhiev" userId="ee423c10-14a7-45ae-96e7-9085a23ac076" providerId="ADAL" clId="{7B5CD704-9F53-4FC0-A2CC-98B7BDB946C0}" dt="2023-10-22T11:44:45.463" v="96" actId="1076"/>
          <ac:picMkLst>
            <pc:docMk/>
            <pc:sldMk cId="2433363795" sldId="267"/>
            <ac:picMk id="1030" creationId="{7B8DF099-CB27-5C33-9580-9B99E88A420F}"/>
          </ac:picMkLst>
        </pc:picChg>
        <pc:picChg chg="add mod">
          <ac:chgData name="Ilian Boyadzhiev" userId="ee423c10-14a7-45ae-96e7-9085a23ac076" providerId="ADAL" clId="{7B5CD704-9F53-4FC0-A2CC-98B7BDB946C0}" dt="2023-10-22T11:44:55.217" v="97" actId="1076"/>
          <ac:picMkLst>
            <pc:docMk/>
            <pc:sldMk cId="2433363795" sldId="267"/>
            <ac:picMk id="1032" creationId="{C7EF2D7C-18B9-BD8E-DE9B-490CD1AE2FE9}"/>
          </ac:picMkLst>
        </pc:picChg>
        <pc:picChg chg="add mod">
          <ac:chgData name="Ilian Boyadzhiev" userId="ee423c10-14a7-45ae-96e7-9085a23ac076" providerId="ADAL" clId="{7B5CD704-9F53-4FC0-A2CC-98B7BDB946C0}" dt="2023-10-22T11:46:16.392" v="120" actId="1076"/>
          <ac:picMkLst>
            <pc:docMk/>
            <pc:sldMk cId="2433363795" sldId="267"/>
            <ac:picMk id="1034" creationId="{2635F529-5812-EAC9-B05E-1466EA59E0A8}"/>
          </ac:picMkLst>
        </pc:picChg>
        <pc:picChg chg="add mod">
          <ac:chgData name="Ilian Boyadzhiev" userId="ee423c10-14a7-45ae-96e7-9085a23ac076" providerId="ADAL" clId="{7B5CD704-9F53-4FC0-A2CC-98B7BDB946C0}" dt="2023-10-22T11:45:01.352" v="100" actId="1076"/>
          <ac:picMkLst>
            <pc:docMk/>
            <pc:sldMk cId="2433363795" sldId="267"/>
            <ac:picMk id="1036" creationId="{E84B497A-2D4A-EF41-42C5-4103886750A3}"/>
          </ac:picMkLst>
        </pc:picChg>
        <pc:picChg chg="add mod">
          <ac:chgData name="Ilian Boyadzhiev" userId="ee423c10-14a7-45ae-96e7-9085a23ac076" providerId="ADAL" clId="{7B5CD704-9F53-4FC0-A2CC-98B7BDB946C0}" dt="2023-10-22T11:46:23.123" v="121" actId="1076"/>
          <ac:picMkLst>
            <pc:docMk/>
            <pc:sldMk cId="2433363795" sldId="267"/>
            <ac:picMk id="1038" creationId="{16252F47-0356-CC67-58FE-38C046547E74}"/>
          </ac:picMkLst>
        </pc:picChg>
        <pc:picChg chg="add del">
          <ac:chgData name="Ilian Boyadzhiev" userId="ee423c10-14a7-45ae-96e7-9085a23ac076" providerId="ADAL" clId="{7B5CD704-9F53-4FC0-A2CC-98B7BDB946C0}" dt="2023-10-22T11:39:04.708" v="44"/>
          <ac:picMkLst>
            <pc:docMk/>
            <pc:sldMk cId="2433363795" sldId="267"/>
            <ac:picMk id="1040" creationId="{5F996BF9-DAD4-5A0E-4744-C4E058188666}"/>
          </ac:picMkLst>
        </pc:picChg>
        <pc:picChg chg="add mod">
          <ac:chgData name="Ilian Boyadzhiev" userId="ee423c10-14a7-45ae-96e7-9085a23ac076" providerId="ADAL" clId="{7B5CD704-9F53-4FC0-A2CC-98B7BDB946C0}" dt="2023-10-22T11:45:07.002" v="101" actId="1076"/>
          <ac:picMkLst>
            <pc:docMk/>
            <pc:sldMk cId="2433363795" sldId="267"/>
            <ac:picMk id="1042" creationId="{11130940-1D28-A554-71FD-FE2CA423CA9A}"/>
          </ac:picMkLst>
        </pc:picChg>
        <pc:picChg chg="add mod">
          <ac:chgData name="Ilian Boyadzhiev" userId="ee423c10-14a7-45ae-96e7-9085a23ac076" providerId="ADAL" clId="{7B5CD704-9F53-4FC0-A2CC-98B7BDB946C0}" dt="2023-10-22T11:45:48.915" v="112" actId="1076"/>
          <ac:picMkLst>
            <pc:docMk/>
            <pc:sldMk cId="2433363795" sldId="267"/>
            <ac:picMk id="1044" creationId="{6529823D-3A6D-B842-3E86-1900CDF4AB33}"/>
          </ac:picMkLst>
        </pc:picChg>
        <pc:picChg chg="add del">
          <ac:chgData name="Ilian Boyadzhiev" userId="ee423c10-14a7-45ae-96e7-9085a23ac076" providerId="ADAL" clId="{7B5CD704-9F53-4FC0-A2CC-98B7BDB946C0}" dt="2023-10-22T11:41:52.048" v="71"/>
          <ac:picMkLst>
            <pc:docMk/>
            <pc:sldMk cId="2433363795" sldId="267"/>
            <ac:picMk id="1046" creationId="{1A2BE9CB-29B2-48A1-3DDB-9DD322641529}"/>
          </ac:picMkLst>
        </pc:picChg>
        <pc:picChg chg="add del">
          <ac:chgData name="Ilian Boyadzhiev" userId="ee423c10-14a7-45ae-96e7-9085a23ac076" providerId="ADAL" clId="{7B5CD704-9F53-4FC0-A2CC-98B7BDB946C0}" dt="2023-10-22T11:42:07.971" v="73"/>
          <ac:picMkLst>
            <pc:docMk/>
            <pc:sldMk cId="2433363795" sldId="267"/>
            <ac:picMk id="1048" creationId="{4B7EBF4E-74D6-041D-6558-92A62AD2C3FC}"/>
          </ac:picMkLst>
        </pc:picChg>
        <pc:picChg chg="add mod">
          <ac:chgData name="Ilian Boyadzhiev" userId="ee423c10-14a7-45ae-96e7-9085a23ac076" providerId="ADAL" clId="{7B5CD704-9F53-4FC0-A2CC-98B7BDB946C0}" dt="2023-10-22T11:46:00.533" v="115" actId="1076"/>
          <ac:picMkLst>
            <pc:docMk/>
            <pc:sldMk cId="2433363795" sldId="267"/>
            <ac:picMk id="1050" creationId="{970B6EA4-4936-BFDB-0DB2-88BFC7D7F675}"/>
          </ac:picMkLst>
        </pc:picChg>
        <pc:picChg chg="add del">
          <ac:chgData name="Ilian Boyadzhiev" userId="ee423c10-14a7-45ae-96e7-9085a23ac076" providerId="ADAL" clId="{7B5CD704-9F53-4FC0-A2CC-98B7BDB946C0}" dt="2023-10-22T11:43:09.529" v="81"/>
          <ac:picMkLst>
            <pc:docMk/>
            <pc:sldMk cId="2433363795" sldId="267"/>
            <ac:picMk id="1052" creationId="{6B22ECB7-2A1E-2C68-6D99-E20724620E22}"/>
          </ac:picMkLst>
        </pc:picChg>
        <pc:picChg chg="add mod">
          <ac:chgData name="Ilian Boyadzhiev" userId="ee423c10-14a7-45ae-96e7-9085a23ac076" providerId="ADAL" clId="{7B5CD704-9F53-4FC0-A2CC-98B7BDB946C0}" dt="2023-10-22T11:46:05.810" v="116" actId="1076"/>
          <ac:picMkLst>
            <pc:docMk/>
            <pc:sldMk cId="2433363795" sldId="267"/>
            <ac:picMk id="1054" creationId="{E0B1E7EC-2B58-3D9C-1AE8-68CDD471A01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EB257-4751-4035-AF04-3FCBB691FA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1A8D19-1AFF-485C-9FE1-E90C8748CC4E}">
      <dgm:prSet/>
      <dgm:spPr/>
      <dgm:t>
        <a:bodyPr/>
        <a:lstStyle/>
        <a:p>
          <a:pPr>
            <a:defRPr cap="all"/>
          </a:pPr>
          <a:r>
            <a:rPr lang="en-US"/>
            <a:t>Risk management lifecycle</a:t>
          </a:r>
        </a:p>
      </dgm:t>
    </dgm:pt>
    <dgm:pt modelId="{FA48DFE7-1A99-4500-88DB-5FF526A2071D}" type="parTrans" cxnId="{E124CFF9-2730-46CE-AD09-49939E2E6075}">
      <dgm:prSet/>
      <dgm:spPr/>
      <dgm:t>
        <a:bodyPr/>
        <a:lstStyle/>
        <a:p>
          <a:endParaRPr lang="en-US"/>
        </a:p>
      </dgm:t>
    </dgm:pt>
    <dgm:pt modelId="{1C9176EE-A37A-47E0-B04D-8F89FEC83BE2}" type="sibTrans" cxnId="{E124CFF9-2730-46CE-AD09-49939E2E6075}">
      <dgm:prSet/>
      <dgm:spPr/>
      <dgm:t>
        <a:bodyPr/>
        <a:lstStyle/>
        <a:p>
          <a:endParaRPr lang="en-US"/>
        </a:p>
      </dgm:t>
    </dgm:pt>
    <dgm:pt modelId="{A4506222-D9BB-449A-9D4E-739671DC9EF6}">
      <dgm:prSet/>
      <dgm:spPr/>
      <dgm:t>
        <a:bodyPr/>
        <a:lstStyle/>
        <a:p>
          <a:pPr>
            <a:defRPr cap="all"/>
          </a:pPr>
          <a:r>
            <a:rPr lang="en-US"/>
            <a:t>Third-party risk management for supply chain security</a:t>
          </a:r>
        </a:p>
      </dgm:t>
    </dgm:pt>
    <dgm:pt modelId="{0F046B03-30B5-4593-9655-571F08A0D4DF}" type="parTrans" cxnId="{E5BB8DF8-ACB0-4816-8141-98CD438D44E6}">
      <dgm:prSet/>
      <dgm:spPr/>
      <dgm:t>
        <a:bodyPr/>
        <a:lstStyle/>
        <a:p>
          <a:endParaRPr lang="en-US"/>
        </a:p>
      </dgm:t>
    </dgm:pt>
    <dgm:pt modelId="{BBB2549A-6BA1-4D02-8D3B-8E55C0A1C551}" type="sibTrans" cxnId="{E5BB8DF8-ACB0-4816-8141-98CD438D44E6}">
      <dgm:prSet/>
      <dgm:spPr/>
      <dgm:t>
        <a:bodyPr/>
        <a:lstStyle/>
        <a:p>
          <a:endParaRPr lang="en-US"/>
        </a:p>
      </dgm:t>
    </dgm:pt>
    <dgm:pt modelId="{955A926A-475D-4B82-B538-3F536DC3C642}">
      <dgm:prSet/>
      <dgm:spPr/>
      <dgm:t>
        <a:bodyPr/>
        <a:lstStyle/>
        <a:p>
          <a:pPr>
            <a:defRPr cap="all"/>
          </a:pPr>
          <a:r>
            <a:rPr lang="en-US"/>
            <a:t>Defense in depth</a:t>
          </a:r>
        </a:p>
      </dgm:t>
    </dgm:pt>
    <dgm:pt modelId="{E6AA3F30-79A5-410D-9298-5D680022094E}" type="parTrans" cxnId="{8077FF7B-761B-4D90-8D52-6A1FC1CDECEC}">
      <dgm:prSet/>
      <dgm:spPr/>
      <dgm:t>
        <a:bodyPr/>
        <a:lstStyle/>
        <a:p>
          <a:endParaRPr lang="en-US"/>
        </a:p>
      </dgm:t>
    </dgm:pt>
    <dgm:pt modelId="{7BD617B8-1201-4E7A-AFBA-07DB4BAA2EBA}" type="sibTrans" cxnId="{8077FF7B-761B-4D90-8D52-6A1FC1CDECEC}">
      <dgm:prSet/>
      <dgm:spPr/>
      <dgm:t>
        <a:bodyPr/>
        <a:lstStyle/>
        <a:p>
          <a:endParaRPr lang="en-US"/>
        </a:p>
      </dgm:t>
    </dgm:pt>
    <dgm:pt modelId="{C3CF512C-52F2-4D1E-8C08-DEC0271C1B3D}">
      <dgm:prSet/>
      <dgm:spPr/>
      <dgm:t>
        <a:bodyPr/>
        <a:lstStyle/>
        <a:p>
          <a:pPr>
            <a:defRPr cap="all"/>
          </a:pPr>
          <a:r>
            <a:rPr lang="en-US"/>
            <a:t>Security</a:t>
          </a:r>
          <a:r>
            <a:rPr lang="en-US" baseline="0"/>
            <a:t> automation</a:t>
          </a:r>
          <a:endParaRPr lang="en-US"/>
        </a:p>
      </dgm:t>
    </dgm:pt>
    <dgm:pt modelId="{FD9DE581-C2D6-495A-9ADC-F0051413CAB1}" type="parTrans" cxnId="{28C64B3E-26BA-4ED3-913B-0D0B20FA25EB}">
      <dgm:prSet/>
      <dgm:spPr/>
      <dgm:t>
        <a:bodyPr/>
        <a:lstStyle/>
        <a:p>
          <a:endParaRPr lang="en-US"/>
        </a:p>
      </dgm:t>
    </dgm:pt>
    <dgm:pt modelId="{AE4F9163-3D7E-4BCA-9C8F-526C03894520}" type="sibTrans" cxnId="{28C64B3E-26BA-4ED3-913B-0D0B20FA25EB}">
      <dgm:prSet/>
      <dgm:spPr/>
      <dgm:t>
        <a:bodyPr/>
        <a:lstStyle/>
        <a:p>
          <a:endParaRPr lang="en-US"/>
        </a:p>
      </dgm:t>
    </dgm:pt>
    <dgm:pt modelId="{E091AE41-7475-4848-B1AC-E2D5657F87E0}" type="pres">
      <dgm:prSet presAssocID="{A2AEB257-4751-4035-AF04-3FCBB691FACA}" presName="root" presStyleCnt="0">
        <dgm:presLayoutVars>
          <dgm:dir/>
          <dgm:resizeHandles val="exact"/>
        </dgm:presLayoutVars>
      </dgm:prSet>
      <dgm:spPr/>
    </dgm:pt>
    <dgm:pt modelId="{41D0679D-CCE3-45AB-A361-D6A21039E3B8}" type="pres">
      <dgm:prSet presAssocID="{571A8D19-1AFF-485C-9FE1-E90C8748CC4E}" presName="compNode" presStyleCnt="0"/>
      <dgm:spPr/>
    </dgm:pt>
    <dgm:pt modelId="{3387F03B-8A2D-4092-BFA0-135E60B9B2DD}" type="pres">
      <dgm:prSet presAssocID="{571A8D19-1AFF-485C-9FE1-E90C8748CC4E}" presName="iconBgRect" presStyleLbl="bgShp" presStyleIdx="0" presStyleCnt="4"/>
      <dgm:spPr/>
    </dgm:pt>
    <dgm:pt modelId="{6121121D-DDC0-4EA9-98C4-C502C343D4ED}" type="pres">
      <dgm:prSet presAssocID="{571A8D19-1AFF-485C-9FE1-E90C8748CC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ECE06025-B0BA-45F9-A440-312D5E850A3B}" type="pres">
      <dgm:prSet presAssocID="{571A8D19-1AFF-485C-9FE1-E90C8748CC4E}" presName="spaceRect" presStyleCnt="0"/>
      <dgm:spPr/>
    </dgm:pt>
    <dgm:pt modelId="{915029FE-E1CA-4191-B809-859DE3C506D3}" type="pres">
      <dgm:prSet presAssocID="{571A8D19-1AFF-485C-9FE1-E90C8748CC4E}" presName="textRect" presStyleLbl="revTx" presStyleIdx="0" presStyleCnt="4">
        <dgm:presLayoutVars>
          <dgm:chMax val="1"/>
          <dgm:chPref val="1"/>
        </dgm:presLayoutVars>
      </dgm:prSet>
      <dgm:spPr/>
    </dgm:pt>
    <dgm:pt modelId="{92CA43E2-056F-4B63-B68A-F1A2FECE4CB2}" type="pres">
      <dgm:prSet presAssocID="{1C9176EE-A37A-47E0-B04D-8F89FEC83BE2}" presName="sibTrans" presStyleCnt="0"/>
      <dgm:spPr/>
    </dgm:pt>
    <dgm:pt modelId="{6238DC80-E37B-4451-BF52-B6AA53E70EBA}" type="pres">
      <dgm:prSet presAssocID="{A4506222-D9BB-449A-9D4E-739671DC9EF6}" presName="compNode" presStyleCnt="0"/>
      <dgm:spPr/>
    </dgm:pt>
    <dgm:pt modelId="{0A085DF0-6698-419C-86CB-5030B6A055AA}" type="pres">
      <dgm:prSet presAssocID="{A4506222-D9BB-449A-9D4E-739671DC9EF6}" presName="iconBgRect" presStyleLbl="bgShp" presStyleIdx="1" presStyleCnt="4"/>
      <dgm:spPr/>
    </dgm:pt>
    <dgm:pt modelId="{FAE93E7F-6571-4212-AED4-67FC07B9E9F5}" type="pres">
      <dgm:prSet presAssocID="{A4506222-D9BB-449A-9D4E-739671DC9E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9F1FBE6-3393-44B9-A0C0-BF525F6A0BFE}" type="pres">
      <dgm:prSet presAssocID="{A4506222-D9BB-449A-9D4E-739671DC9EF6}" presName="spaceRect" presStyleCnt="0"/>
      <dgm:spPr/>
    </dgm:pt>
    <dgm:pt modelId="{9C9F1E5B-0AC4-43E1-A313-C70D9FCF8080}" type="pres">
      <dgm:prSet presAssocID="{A4506222-D9BB-449A-9D4E-739671DC9EF6}" presName="textRect" presStyleLbl="revTx" presStyleIdx="1" presStyleCnt="4">
        <dgm:presLayoutVars>
          <dgm:chMax val="1"/>
          <dgm:chPref val="1"/>
        </dgm:presLayoutVars>
      </dgm:prSet>
      <dgm:spPr/>
    </dgm:pt>
    <dgm:pt modelId="{75B56335-00AC-46B2-BCDE-D5F57EF66058}" type="pres">
      <dgm:prSet presAssocID="{BBB2549A-6BA1-4D02-8D3B-8E55C0A1C551}" presName="sibTrans" presStyleCnt="0"/>
      <dgm:spPr/>
    </dgm:pt>
    <dgm:pt modelId="{95D82AD9-D14E-46B7-ADBA-CC4D549C1F0D}" type="pres">
      <dgm:prSet presAssocID="{955A926A-475D-4B82-B538-3F536DC3C642}" presName="compNode" presStyleCnt="0"/>
      <dgm:spPr/>
    </dgm:pt>
    <dgm:pt modelId="{23E170D0-E075-43F8-AC34-8833B2DC6D57}" type="pres">
      <dgm:prSet presAssocID="{955A926A-475D-4B82-B538-3F536DC3C642}" presName="iconBgRect" presStyleLbl="bgShp" presStyleIdx="2" presStyleCnt="4"/>
      <dgm:spPr/>
    </dgm:pt>
    <dgm:pt modelId="{1128FF2E-F1BB-4483-976B-D7B7960A0B66}" type="pres">
      <dgm:prSet presAssocID="{955A926A-475D-4B82-B538-3F536DC3C6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marine"/>
        </a:ext>
      </dgm:extLst>
    </dgm:pt>
    <dgm:pt modelId="{8353225A-E45C-4EB4-94F6-66AB7780E146}" type="pres">
      <dgm:prSet presAssocID="{955A926A-475D-4B82-B538-3F536DC3C642}" presName="spaceRect" presStyleCnt="0"/>
      <dgm:spPr/>
    </dgm:pt>
    <dgm:pt modelId="{DBC754D4-7C46-419A-93A3-38EA7506FD6B}" type="pres">
      <dgm:prSet presAssocID="{955A926A-475D-4B82-B538-3F536DC3C642}" presName="textRect" presStyleLbl="revTx" presStyleIdx="2" presStyleCnt="4">
        <dgm:presLayoutVars>
          <dgm:chMax val="1"/>
          <dgm:chPref val="1"/>
        </dgm:presLayoutVars>
      </dgm:prSet>
      <dgm:spPr/>
    </dgm:pt>
    <dgm:pt modelId="{9D835CAD-C05E-4778-823F-6D87C3056012}" type="pres">
      <dgm:prSet presAssocID="{7BD617B8-1201-4E7A-AFBA-07DB4BAA2EBA}" presName="sibTrans" presStyleCnt="0"/>
      <dgm:spPr/>
    </dgm:pt>
    <dgm:pt modelId="{58FC8FB1-4AA5-4034-921A-A7E6C9CC3EAE}" type="pres">
      <dgm:prSet presAssocID="{C3CF512C-52F2-4D1E-8C08-DEC0271C1B3D}" presName="compNode" presStyleCnt="0"/>
      <dgm:spPr/>
    </dgm:pt>
    <dgm:pt modelId="{D15CA2F7-407D-4C0C-8177-E843DBD7ADA4}" type="pres">
      <dgm:prSet presAssocID="{C3CF512C-52F2-4D1E-8C08-DEC0271C1B3D}" presName="iconBgRect" presStyleLbl="bgShp" presStyleIdx="3" presStyleCnt="4"/>
      <dgm:spPr/>
    </dgm:pt>
    <dgm:pt modelId="{422198E6-E364-4BD7-A7B8-D7BDF3ED2C4B}" type="pres">
      <dgm:prSet presAssocID="{C3CF512C-52F2-4D1E-8C08-DEC0271C1B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0ED73F60-668C-43FD-A829-7E8BEA4E9446}" type="pres">
      <dgm:prSet presAssocID="{C3CF512C-52F2-4D1E-8C08-DEC0271C1B3D}" presName="spaceRect" presStyleCnt="0"/>
      <dgm:spPr/>
    </dgm:pt>
    <dgm:pt modelId="{0A9194EC-0CEC-4A71-AC1D-1FA0E36678FC}" type="pres">
      <dgm:prSet presAssocID="{C3CF512C-52F2-4D1E-8C08-DEC0271C1B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180B18-3389-48C1-9E99-939A82E356F8}" type="presOf" srcId="{A2AEB257-4751-4035-AF04-3FCBB691FACA}" destId="{E091AE41-7475-4848-B1AC-E2D5657F87E0}" srcOrd="0" destOrd="0" presId="urn:microsoft.com/office/officeart/2018/5/layout/IconCircleLabelList"/>
    <dgm:cxn modelId="{DB93972E-F300-4717-8374-C50BAC3B428C}" type="presOf" srcId="{571A8D19-1AFF-485C-9FE1-E90C8748CC4E}" destId="{915029FE-E1CA-4191-B809-859DE3C506D3}" srcOrd="0" destOrd="0" presId="urn:microsoft.com/office/officeart/2018/5/layout/IconCircleLabelList"/>
    <dgm:cxn modelId="{28C64B3E-26BA-4ED3-913B-0D0B20FA25EB}" srcId="{A2AEB257-4751-4035-AF04-3FCBB691FACA}" destId="{C3CF512C-52F2-4D1E-8C08-DEC0271C1B3D}" srcOrd="3" destOrd="0" parTransId="{FD9DE581-C2D6-495A-9ADC-F0051413CAB1}" sibTransId="{AE4F9163-3D7E-4BCA-9C8F-526C03894520}"/>
    <dgm:cxn modelId="{8077FF7B-761B-4D90-8D52-6A1FC1CDECEC}" srcId="{A2AEB257-4751-4035-AF04-3FCBB691FACA}" destId="{955A926A-475D-4B82-B538-3F536DC3C642}" srcOrd="2" destOrd="0" parTransId="{E6AA3F30-79A5-410D-9298-5D680022094E}" sibTransId="{7BD617B8-1201-4E7A-AFBA-07DB4BAA2EBA}"/>
    <dgm:cxn modelId="{1C0EA786-FB1E-4D64-9D00-E698001E819E}" type="presOf" srcId="{C3CF512C-52F2-4D1E-8C08-DEC0271C1B3D}" destId="{0A9194EC-0CEC-4A71-AC1D-1FA0E36678FC}" srcOrd="0" destOrd="0" presId="urn:microsoft.com/office/officeart/2018/5/layout/IconCircleLabelList"/>
    <dgm:cxn modelId="{4C6AB489-5BCD-4881-9353-8889323ABB8B}" type="presOf" srcId="{A4506222-D9BB-449A-9D4E-739671DC9EF6}" destId="{9C9F1E5B-0AC4-43E1-A313-C70D9FCF8080}" srcOrd="0" destOrd="0" presId="urn:microsoft.com/office/officeart/2018/5/layout/IconCircleLabelList"/>
    <dgm:cxn modelId="{0F7582F0-FA97-4872-94B5-B4D9A749701B}" type="presOf" srcId="{955A926A-475D-4B82-B538-3F536DC3C642}" destId="{DBC754D4-7C46-419A-93A3-38EA7506FD6B}" srcOrd="0" destOrd="0" presId="urn:microsoft.com/office/officeart/2018/5/layout/IconCircleLabelList"/>
    <dgm:cxn modelId="{E5BB8DF8-ACB0-4816-8141-98CD438D44E6}" srcId="{A2AEB257-4751-4035-AF04-3FCBB691FACA}" destId="{A4506222-D9BB-449A-9D4E-739671DC9EF6}" srcOrd="1" destOrd="0" parTransId="{0F046B03-30B5-4593-9655-571F08A0D4DF}" sibTransId="{BBB2549A-6BA1-4D02-8D3B-8E55C0A1C551}"/>
    <dgm:cxn modelId="{E124CFF9-2730-46CE-AD09-49939E2E6075}" srcId="{A2AEB257-4751-4035-AF04-3FCBB691FACA}" destId="{571A8D19-1AFF-485C-9FE1-E90C8748CC4E}" srcOrd="0" destOrd="0" parTransId="{FA48DFE7-1A99-4500-88DB-5FF526A2071D}" sibTransId="{1C9176EE-A37A-47E0-B04D-8F89FEC83BE2}"/>
    <dgm:cxn modelId="{A1AEAD98-E614-43A4-B842-78CF35C80473}" type="presParOf" srcId="{E091AE41-7475-4848-B1AC-E2D5657F87E0}" destId="{41D0679D-CCE3-45AB-A361-D6A21039E3B8}" srcOrd="0" destOrd="0" presId="urn:microsoft.com/office/officeart/2018/5/layout/IconCircleLabelList"/>
    <dgm:cxn modelId="{919E1636-B583-4B0C-B778-6E7A94189844}" type="presParOf" srcId="{41D0679D-CCE3-45AB-A361-D6A21039E3B8}" destId="{3387F03B-8A2D-4092-BFA0-135E60B9B2DD}" srcOrd="0" destOrd="0" presId="urn:microsoft.com/office/officeart/2018/5/layout/IconCircleLabelList"/>
    <dgm:cxn modelId="{045D0CC6-891E-4718-969D-8E40C1C01FBC}" type="presParOf" srcId="{41D0679D-CCE3-45AB-A361-D6A21039E3B8}" destId="{6121121D-DDC0-4EA9-98C4-C502C343D4ED}" srcOrd="1" destOrd="0" presId="urn:microsoft.com/office/officeart/2018/5/layout/IconCircleLabelList"/>
    <dgm:cxn modelId="{FF5D08E2-A23B-4C94-9B69-30778CB95BB3}" type="presParOf" srcId="{41D0679D-CCE3-45AB-A361-D6A21039E3B8}" destId="{ECE06025-B0BA-45F9-A440-312D5E850A3B}" srcOrd="2" destOrd="0" presId="urn:microsoft.com/office/officeart/2018/5/layout/IconCircleLabelList"/>
    <dgm:cxn modelId="{44DF1BC1-6ACD-4616-B073-DFF57589A55D}" type="presParOf" srcId="{41D0679D-CCE3-45AB-A361-D6A21039E3B8}" destId="{915029FE-E1CA-4191-B809-859DE3C506D3}" srcOrd="3" destOrd="0" presId="urn:microsoft.com/office/officeart/2018/5/layout/IconCircleLabelList"/>
    <dgm:cxn modelId="{CAE5CA79-3F75-4999-AB65-425578AF629C}" type="presParOf" srcId="{E091AE41-7475-4848-B1AC-E2D5657F87E0}" destId="{92CA43E2-056F-4B63-B68A-F1A2FECE4CB2}" srcOrd="1" destOrd="0" presId="urn:microsoft.com/office/officeart/2018/5/layout/IconCircleLabelList"/>
    <dgm:cxn modelId="{4422A11A-F164-4B94-BB32-E21B380DD1F1}" type="presParOf" srcId="{E091AE41-7475-4848-B1AC-E2D5657F87E0}" destId="{6238DC80-E37B-4451-BF52-B6AA53E70EBA}" srcOrd="2" destOrd="0" presId="urn:microsoft.com/office/officeart/2018/5/layout/IconCircleLabelList"/>
    <dgm:cxn modelId="{8B8D651F-BCC3-4032-9F30-D6656E43CC47}" type="presParOf" srcId="{6238DC80-E37B-4451-BF52-B6AA53E70EBA}" destId="{0A085DF0-6698-419C-86CB-5030B6A055AA}" srcOrd="0" destOrd="0" presId="urn:microsoft.com/office/officeart/2018/5/layout/IconCircleLabelList"/>
    <dgm:cxn modelId="{F1970EDD-5148-45F0-8815-34547A0B0002}" type="presParOf" srcId="{6238DC80-E37B-4451-BF52-B6AA53E70EBA}" destId="{FAE93E7F-6571-4212-AED4-67FC07B9E9F5}" srcOrd="1" destOrd="0" presId="urn:microsoft.com/office/officeart/2018/5/layout/IconCircleLabelList"/>
    <dgm:cxn modelId="{4E0C4BC5-E898-487B-99E3-8956BF4AF686}" type="presParOf" srcId="{6238DC80-E37B-4451-BF52-B6AA53E70EBA}" destId="{09F1FBE6-3393-44B9-A0C0-BF525F6A0BFE}" srcOrd="2" destOrd="0" presId="urn:microsoft.com/office/officeart/2018/5/layout/IconCircleLabelList"/>
    <dgm:cxn modelId="{655453D4-440B-4C60-89F0-396C94B5D5CB}" type="presParOf" srcId="{6238DC80-E37B-4451-BF52-B6AA53E70EBA}" destId="{9C9F1E5B-0AC4-43E1-A313-C70D9FCF8080}" srcOrd="3" destOrd="0" presId="urn:microsoft.com/office/officeart/2018/5/layout/IconCircleLabelList"/>
    <dgm:cxn modelId="{AB438076-89E8-4F30-9685-39E17C030269}" type="presParOf" srcId="{E091AE41-7475-4848-B1AC-E2D5657F87E0}" destId="{75B56335-00AC-46B2-BCDE-D5F57EF66058}" srcOrd="3" destOrd="0" presId="urn:microsoft.com/office/officeart/2018/5/layout/IconCircleLabelList"/>
    <dgm:cxn modelId="{A3C4F0D9-CD19-4B9B-BFA5-A192B7784109}" type="presParOf" srcId="{E091AE41-7475-4848-B1AC-E2D5657F87E0}" destId="{95D82AD9-D14E-46B7-ADBA-CC4D549C1F0D}" srcOrd="4" destOrd="0" presId="urn:microsoft.com/office/officeart/2018/5/layout/IconCircleLabelList"/>
    <dgm:cxn modelId="{AD57CCED-8A67-47B8-B0CC-9BE254505ABA}" type="presParOf" srcId="{95D82AD9-D14E-46B7-ADBA-CC4D549C1F0D}" destId="{23E170D0-E075-43F8-AC34-8833B2DC6D57}" srcOrd="0" destOrd="0" presId="urn:microsoft.com/office/officeart/2018/5/layout/IconCircleLabelList"/>
    <dgm:cxn modelId="{D274FDE9-AA6B-4699-8B6A-C6D76528BB8C}" type="presParOf" srcId="{95D82AD9-D14E-46B7-ADBA-CC4D549C1F0D}" destId="{1128FF2E-F1BB-4483-976B-D7B7960A0B66}" srcOrd="1" destOrd="0" presId="urn:microsoft.com/office/officeart/2018/5/layout/IconCircleLabelList"/>
    <dgm:cxn modelId="{1AFF6FFE-81E1-470F-9B94-DC3AC4391318}" type="presParOf" srcId="{95D82AD9-D14E-46B7-ADBA-CC4D549C1F0D}" destId="{8353225A-E45C-4EB4-94F6-66AB7780E146}" srcOrd="2" destOrd="0" presId="urn:microsoft.com/office/officeart/2018/5/layout/IconCircleLabelList"/>
    <dgm:cxn modelId="{BF2DF646-BAF8-4EA9-8D1F-E42D468871AE}" type="presParOf" srcId="{95D82AD9-D14E-46B7-ADBA-CC4D549C1F0D}" destId="{DBC754D4-7C46-419A-93A3-38EA7506FD6B}" srcOrd="3" destOrd="0" presId="urn:microsoft.com/office/officeart/2018/5/layout/IconCircleLabelList"/>
    <dgm:cxn modelId="{A88A0954-6BD1-445D-9D88-C475BA246614}" type="presParOf" srcId="{E091AE41-7475-4848-B1AC-E2D5657F87E0}" destId="{9D835CAD-C05E-4778-823F-6D87C3056012}" srcOrd="5" destOrd="0" presId="urn:microsoft.com/office/officeart/2018/5/layout/IconCircleLabelList"/>
    <dgm:cxn modelId="{2BAE4DCD-E98A-467F-B32F-54A0D209E848}" type="presParOf" srcId="{E091AE41-7475-4848-B1AC-E2D5657F87E0}" destId="{58FC8FB1-4AA5-4034-921A-A7E6C9CC3EAE}" srcOrd="6" destOrd="0" presId="urn:microsoft.com/office/officeart/2018/5/layout/IconCircleLabelList"/>
    <dgm:cxn modelId="{77A59FF7-CA21-4F3D-B7EA-26E2E93001BA}" type="presParOf" srcId="{58FC8FB1-4AA5-4034-921A-A7E6C9CC3EAE}" destId="{D15CA2F7-407D-4C0C-8177-E843DBD7ADA4}" srcOrd="0" destOrd="0" presId="urn:microsoft.com/office/officeart/2018/5/layout/IconCircleLabelList"/>
    <dgm:cxn modelId="{CD45DFF1-9FAA-4DAF-8ADE-4CEF5C8BB1D0}" type="presParOf" srcId="{58FC8FB1-4AA5-4034-921A-A7E6C9CC3EAE}" destId="{422198E6-E364-4BD7-A7B8-D7BDF3ED2C4B}" srcOrd="1" destOrd="0" presId="urn:microsoft.com/office/officeart/2018/5/layout/IconCircleLabelList"/>
    <dgm:cxn modelId="{C867F772-9A07-4D2E-9059-6D48E45C71D9}" type="presParOf" srcId="{58FC8FB1-4AA5-4034-921A-A7E6C9CC3EAE}" destId="{0ED73F60-668C-43FD-A829-7E8BEA4E9446}" srcOrd="2" destOrd="0" presId="urn:microsoft.com/office/officeart/2018/5/layout/IconCircleLabelList"/>
    <dgm:cxn modelId="{BD285EBB-119D-45B1-A752-FDF125C2A10B}" type="presParOf" srcId="{58FC8FB1-4AA5-4034-921A-A7E6C9CC3EAE}" destId="{0A9194EC-0CEC-4A71-AC1D-1FA0E36678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7F03B-8A2D-4092-BFA0-135E60B9B2DD}">
      <dsp:nvSpPr>
        <dsp:cNvPr id="0" name=""/>
        <dsp:cNvSpPr/>
      </dsp:nvSpPr>
      <dsp:spPr>
        <a:xfrm>
          <a:off x="707775" y="61110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1121D-DDC0-4EA9-98C4-C502C343D4ED}">
      <dsp:nvSpPr>
        <dsp:cNvPr id="0" name=""/>
        <dsp:cNvSpPr/>
      </dsp:nvSpPr>
      <dsp:spPr>
        <a:xfrm>
          <a:off x="974706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029FE-E1CA-4191-B809-859DE3C506D3}">
      <dsp:nvSpPr>
        <dsp:cNvPr id="0" name=""/>
        <dsp:cNvSpPr/>
      </dsp:nvSpPr>
      <dsp:spPr>
        <a:xfrm>
          <a:off x="307380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Risk management lifecycle</a:t>
          </a:r>
        </a:p>
      </dsp:txBody>
      <dsp:txXfrm>
        <a:off x="307380" y="2253749"/>
        <a:ext cx="2053312" cy="720000"/>
      </dsp:txXfrm>
    </dsp:sp>
    <dsp:sp modelId="{0A085DF0-6698-419C-86CB-5030B6A055AA}">
      <dsp:nvSpPr>
        <dsp:cNvPr id="0" name=""/>
        <dsp:cNvSpPr/>
      </dsp:nvSpPr>
      <dsp:spPr>
        <a:xfrm>
          <a:off x="3120418" y="61110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93E7F-6571-4212-AED4-67FC07B9E9F5}">
      <dsp:nvSpPr>
        <dsp:cNvPr id="0" name=""/>
        <dsp:cNvSpPr/>
      </dsp:nvSpPr>
      <dsp:spPr>
        <a:xfrm>
          <a:off x="3387348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1E5B-0AC4-43E1-A313-C70D9FCF8080}">
      <dsp:nvSpPr>
        <dsp:cNvPr id="0" name=""/>
        <dsp:cNvSpPr/>
      </dsp:nvSpPr>
      <dsp:spPr>
        <a:xfrm>
          <a:off x="2720022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Third-party risk management for supply chain security</a:t>
          </a:r>
        </a:p>
      </dsp:txBody>
      <dsp:txXfrm>
        <a:off x="2720022" y="2253749"/>
        <a:ext cx="2053312" cy="720000"/>
      </dsp:txXfrm>
    </dsp:sp>
    <dsp:sp modelId="{23E170D0-E075-43F8-AC34-8833B2DC6D57}">
      <dsp:nvSpPr>
        <dsp:cNvPr id="0" name=""/>
        <dsp:cNvSpPr/>
      </dsp:nvSpPr>
      <dsp:spPr>
        <a:xfrm>
          <a:off x="5533060" y="61110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8FF2E-F1BB-4483-976B-D7B7960A0B66}">
      <dsp:nvSpPr>
        <dsp:cNvPr id="0" name=""/>
        <dsp:cNvSpPr/>
      </dsp:nvSpPr>
      <dsp:spPr>
        <a:xfrm>
          <a:off x="5799990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754D4-7C46-419A-93A3-38EA7506FD6B}">
      <dsp:nvSpPr>
        <dsp:cNvPr id="0" name=""/>
        <dsp:cNvSpPr/>
      </dsp:nvSpPr>
      <dsp:spPr>
        <a:xfrm>
          <a:off x="5132664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Defense in depth</a:t>
          </a:r>
        </a:p>
      </dsp:txBody>
      <dsp:txXfrm>
        <a:off x="5132664" y="2253749"/>
        <a:ext cx="2053312" cy="720000"/>
      </dsp:txXfrm>
    </dsp:sp>
    <dsp:sp modelId="{D15CA2F7-407D-4C0C-8177-E843DBD7ADA4}">
      <dsp:nvSpPr>
        <dsp:cNvPr id="0" name=""/>
        <dsp:cNvSpPr/>
      </dsp:nvSpPr>
      <dsp:spPr>
        <a:xfrm>
          <a:off x="7945702" y="61110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198E6-E364-4BD7-A7B8-D7BDF3ED2C4B}">
      <dsp:nvSpPr>
        <dsp:cNvPr id="0" name=""/>
        <dsp:cNvSpPr/>
      </dsp:nvSpPr>
      <dsp:spPr>
        <a:xfrm>
          <a:off x="8212633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194EC-0CEC-4A71-AC1D-1FA0E36678FC}">
      <dsp:nvSpPr>
        <dsp:cNvPr id="0" name=""/>
        <dsp:cNvSpPr/>
      </dsp:nvSpPr>
      <dsp:spPr>
        <a:xfrm>
          <a:off x="7545306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Security</a:t>
          </a:r>
          <a:r>
            <a:rPr lang="en-US" sz="1600" kern="1200" baseline="0"/>
            <a:t> automation</a:t>
          </a:r>
          <a:endParaRPr lang="en-US" sz="1600" kern="1200"/>
        </a:p>
      </dsp:txBody>
      <dsp:txXfrm>
        <a:off x="7545306" y="2253749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9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1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2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735E-306E-246D-7613-B7039D482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Axions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1EC81-5915-95FE-1D0A-80A71AAB4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Cybersecurity challenge</a:t>
            </a:r>
          </a:p>
        </p:txBody>
      </p:sp>
    </p:spTree>
    <p:extLst>
      <p:ext uri="{BB962C8B-B14F-4D97-AF65-F5344CB8AC3E}">
        <p14:creationId xmlns:p14="http://schemas.microsoft.com/office/powerpoint/2010/main" val="17262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D80E-6FA3-8E1F-1468-7EBD788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EDA3-CDA3-9360-CADE-22E67418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Asen</a:t>
            </a:r>
            <a:r>
              <a:rPr lang="en-US" dirty="0"/>
              <a:t> </a:t>
            </a:r>
            <a:r>
              <a:rPr lang="en-US" dirty="0" err="1"/>
              <a:t>Asenov</a:t>
            </a:r>
            <a:r>
              <a:rPr lang="en-US" dirty="0"/>
              <a:t> – DevOps Engineer</a:t>
            </a:r>
          </a:p>
          <a:p>
            <a:r>
              <a:rPr lang="en-US" dirty="0"/>
              <a:t>Lyubomir </a:t>
            </a:r>
            <a:r>
              <a:rPr lang="en-US" dirty="0" err="1"/>
              <a:t>Tochev</a:t>
            </a:r>
            <a:r>
              <a:rPr lang="en-US" dirty="0"/>
              <a:t> – Senior DevOps Engineer</a:t>
            </a:r>
          </a:p>
          <a:p>
            <a:r>
              <a:rPr lang="en-US" dirty="0"/>
              <a:t>Vasil </a:t>
            </a:r>
            <a:r>
              <a:rPr lang="en-US" dirty="0" err="1"/>
              <a:t>Fishev</a:t>
            </a:r>
            <a:r>
              <a:rPr lang="en-US" dirty="0"/>
              <a:t> – Cloud Infrastructure Consultant</a:t>
            </a:r>
          </a:p>
          <a:p>
            <a:r>
              <a:rPr lang="en-US" dirty="0"/>
              <a:t>Ilian Boyadzhiev – Information Security Analyst</a:t>
            </a:r>
          </a:p>
          <a:p>
            <a:r>
              <a:rPr lang="en-US" dirty="0"/>
              <a:t>Dimitar Dimitrov – Cybersecurity Student</a:t>
            </a:r>
          </a:p>
          <a:p>
            <a:r>
              <a:rPr lang="en-US" dirty="0" err="1"/>
              <a:t>Svetlan</a:t>
            </a:r>
            <a:r>
              <a:rPr lang="en-US" dirty="0"/>
              <a:t> Nikolov – 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274413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Logo , symbol, meaning, history, PNG, brand">
            <a:extLst>
              <a:ext uri="{FF2B5EF4-FFF2-40B4-BE49-F238E27FC236}">
                <a16:creationId xmlns:a16="http://schemas.microsoft.com/office/drawing/2014/main" id="{5E75ABEE-04E0-4947-F07C-8250EE38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8" y="803240"/>
            <a:ext cx="2335388" cy="13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&quot; Icon - Download for free – Iconduck">
            <a:extLst>
              <a:ext uri="{FF2B5EF4-FFF2-40B4-BE49-F238E27FC236}">
                <a16:creationId xmlns:a16="http://schemas.microsoft.com/office/drawing/2014/main" id="{7B8DF099-CB27-5C33-9580-9B99E88A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22" y="944802"/>
            <a:ext cx="1375514" cy="110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&quot; Icon - Download for free – Iconduck">
            <a:extLst>
              <a:ext uri="{FF2B5EF4-FFF2-40B4-BE49-F238E27FC236}">
                <a16:creationId xmlns:a16="http://schemas.microsoft.com/office/drawing/2014/main" id="{C7EF2D7C-18B9-BD8E-DE9B-490CD1AE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07" y="872707"/>
            <a:ext cx="1227773" cy="124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bridgecrewio/checkov: Prevent cloud misconfigurations and find  vulnerabilities during build-time in infrastructure as code, container  images and open source packages with Checkov by Bridgecrew.">
            <a:extLst>
              <a:ext uri="{FF2B5EF4-FFF2-40B4-BE49-F238E27FC236}">
                <a16:creationId xmlns:a16="http://schemas.microsoft.com/office/drawing/2014/main" id="{2635F529-5812-EAC9-B05E-1466EA59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87" y="4850617"/>
            <a:ext cx="2828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Download Microsoft Azure Architecture Icons? | Arun Potti's Power  Platform blog">
            <a:extLst>
              <a:ext uri="{FF2B5EF4-FFF2-40B4-BE49-F238E27FC236}">
                <a16:creationId xmlns:a16="http://schemas.microsoft.com/office/drawing/2014/main" id="{E84B497A-2D4A-EF41-42C5-41038867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56" y="816062"/>
            <a:ext cx="1382626" cy="13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d Hat OpenShift full logo transparent PNG - StickPNG">
            <a:extLst>
              <a:ext uri="{FF2B5EF4-FFF2-40B4-BE49-F238E27FC236}">
                <a16:creationId xmlns:a16="http://schemas.microsoft.com/office/drawing/2014/main" id="{16252F47-0356-CC67-58FE-38C04654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70" y="389811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ython Logo transparent PNG - StickPNG">
            <a:extLst>
              <a:ext uri="{FF2B5EF4-FFF2-40B4-BE49-F238E27FC236}">
                <a16:creationId xmlns:a16="http://schemas.microsoft.com/office/drawing/2014/main" id="{11130940-1D28-A554-71FD-FE2CA423C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34" y="816062"/>
            <a:ext cx="1388027" cy="13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erraform&quot; Icon - Download for free – Iconduck">
            <a:extLst>
              <a:ext uri="{FF2B5EF4-FFF2-40B4-BE49-F238E27FC236}">
                <a16:creationId xmlns:a16="http://schemas.microsoft.com/office/drawing/2014/main" id="{6529823D-3A6D-B842-3E86-1900CDF4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12" y="2859847"/>
            <a:ext cx="1095362" cy="124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sk Logo icon PNG and SVG Vector Free Download">
            <a:extLst>
              <a:ext uri="{FF2B5EF4-FFF2-40B4-BE49-F238E27FC236}">
                <a16:creationId xmlns:a16="http://schemas.microsoft.com/office/drawing/2014/main" id="{970B6EA4-4936-BFDB-0DB2-88BFC7D7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82" y="2493086"/>
            <a:ext cx="1977794" cy="197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Neo4j Logo PNG Transparent &amp; SVG Vector - Freebie Supply">
            <a:extLst>
              <a:ext uri="{FF2B5EF4-FFF2-40B4-BE49-F238E27FC236}">
                <a16:creationId xmlns:a16="http://schemas.microsoft.com/office/drawing/2014/main" id="{E0B1E7EC-2B58-3D9C-1AE8-68CDD471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82" y="2733486"/>
            <a:ext cx="1227774" cy="13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6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12962-37C1-3B29-485A-33DE2323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9" y="562890"/>
            <a:ext cx="11616622" cy="57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7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AC194-42D7-100A-F81F-A8F0692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Security risk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D58B3-8D37-FE2A-8F10-2DE12AAD9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90471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41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5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76" name="Rectangle 175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9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5D409377-FF93-0332-2674-E5D35C6BA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89" y="966256"/>
            <a:ext cx="7570530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5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CEBE-B74C-1D01-7BBC-5DD1D9F4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9309"/>
            <a:ext cx="9905998" cy="1478570"/>
          </a:xfrm>
        </p:spPr>
        <p:txBody>
          <a:bodyPr/>
          <a:lstStyle/>
          <a:p>
            <a:r>
              <a:rPr lang="en-US" dirty="0"/>
              <a:t>Red hat </a:t>
            </a:r>
            <a:r>
              <a:rPr lang="en-US" dirty="0" err="1"/>
              <a:t>openshift</a:t>
            </a:r>
            <a:r>
              <a:rPr lang="en-US" dirty="0"/>
              <a:t> container platform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CC670B-E09D-4055-FFEE-618964ED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9" y="1289017"/>
            <a:ext cx="10512522" cy="5188585"/>
          </a:xfrm>
        </p:spPr>
      </p:pic>
    </p:spTree>
    <p:extLst>
      <p:ext uri="{BB962C8B-B14F-4D97-AF65-F5344CB8AC3E}">
        <p14:creationId xmlns:p14="http://schemas.microsoft.com/office/powerpoint/2010/main" val="283246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ADE9-CDBC-B1AB-805F-FF7E5B79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151793"/>
            <a:ext cx="9905998" cy="1478570"/>
          </a:xfrm>
        </p:spPr>
        <p:txBody>
          <a:bodyPr/>
          <a:lstStyle/>
          <a:p>
            <a:r>
              <a:rPr lang="en-US" dirty="0"/>
              <a:t>Google cloud</a:t>
            </a:r>
          </a:p>
        </p:txBody>
      </p:sp>
      <p:pic>
        <p:nvPicPr>
          <p:cNvPr id="1026" name="Picture 2" descr="Изображение">
            <a:extLst>
              <a:ext uri="{FF2B5EF4-FFF2-40B4-BE49-F238E27FC236}">
                <a16:creationId xmlns:a16="http://schemas.microsoft.com/office/drawing/2014/main" id="{FE38002D-2E05-1391-3B90-50EB2381D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56" y="1357803"/>
            <a:ext cx="7326312" cy="50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23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202</TotalTime>
  <Words>65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Axions</vt:lpstr>
      <vt:lpstr>Who we are </vt:lpstr>
      <vt:lpstr>PowerPoint Presentation</vt:lpstr>
      <vt:lpstr>PowerPoint Presentation</vt:lpstr>
      <vt:lpstr>Security risk management</vt:lpstr>
      <vt:lpstr>PowerPoint Presentation</vt:lpstr>
      <vt:lpstr>Red hat openshift container platform </vt:lpstr>
      <vt:lpstr>Google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Axions</dc:title>
  <dc:creator>Ilian Boyadzhiev</dc:creator>
  <cp:lastModifiedBy>Ilian Boyadzhiev</cp:lastModifiedBy>
  <cp:revision>1</cp:revision>
  <dcterms:created xsi:type="dcterms:W3CDTF">2023-10-22T07:53:37Z</dcterms:created>
  <dcterms:modified xsi:type="dcterms:W3CDTF">2023-10-22T13:22:07Z</dcterms:modified>
</cp:coreProperties>
</file>