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  <p:sldMasterId id="2147483669" r:id="rId5"/>
    <p:sldMasterId id="2147483705" r:id="rId6"/>
    <p:sldMasterId id="2147483723" r:id="rId7"/>
  </p:sldMasterIdLst>
  <p:notesMasterIdLst>
    <p:notesMasterId r:id="rId31"/>
  </p:notesMasterIdLst>
  <p:handoutMasterIdLst>
    <p:handoutMasterId r:id="rId32"/>
  </p:handoutMasterIdLst>
  <p:sldIdLst>
    <p:sldId id="257" r:id="rId8"/>
    <p:sldId id="258" r:id="rId9"/>
    <p:sldId id="280" r:id="rId10"/>
    <p:sldId id="281" r:id="rId11"/>
    <p:sldId id="286" r:id="rId12"/>
    <p:sldId id="288" r:id="rId13"/>
    <p:sldId id="287" r:id="rId14"/>
    <p:sldId id="283" r:id="rId15"/>
    <p:sldId id="278" r:id="rId16"/>
    <p:sldId id="289" r:id="rId17"/>
    <p:sldId id="279" r:id="rId18"/>
    <p:sldId id="282" r:id="rId19"/>
    <p:sldId id="259" r:id="rId20"/>
    <p:sldId id="260" r:id="rId21"/>
    <p:sldId id="261" r:id="rId22"/>
    <p:sldId id="262" r:id="rId23"/>
    <p:sldId id="263" r:id="rId24"/>
    <p:sldId id="266" r:id="rId25"/>
    <p:sldId id="291" r:id="rId26"/>
    <p:sldId id="270" r:id="rId27"/>
    <p:sldId id="271" r:id="rId28"/>
    <p:sldId id="274" r:id="rId29"/>
    <p:sldId id="275" r:id="rId30"/>
  </p:sldIdLst>
  <p:sldSz cx="12192000" cy="6858000"/>
  <p:notesSz cx="6858000" cy="9144000"/>
  <p:defaultTextStyle>
    <a:defPPr>
      <a:defRPr lang="tr-TR"/>
    </a:defPPr>
    <a:lvl1pPr marL="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n Bölüm" id="{15202A74-163D-4B71-BBA8-E2FCD164262F}">
          <p14:sldIdLst>
            <p14:sldId id="257"/>
            <p14:sldId id="258"/>
            <p14:sldId id="280"/>
            <p14:sldId id="281"/>
            <p14:sldId id="286"/>
            <p14:sldId id="288"/>
            <p14:sldId id="287"/>
            <p14:sldId id="283"/>
            <p14:sldId id="278"/>
            <p14:sldId id="289"/>
            <p14:sldId id="279"/>
            <p14:sldId id="282"/>
            <p14:sldId id="259"/>
            <p14:sldId id="260"/>
            <p14:sldId id="261"/>
          </p14:sldIdLst>
        </p14:section>
        <p14:section name="Grup Üyesi 1" id="{0860697E-8C4A-43F9-A7C0-C435911657B2}">
          <p14:sldIdLst>
            <p14:sldId id="262"/>
            <p14:sldId id="263"/>
          </p14:sldIdLst>
        </p14:section>
        <p14:section name="Grup Üyesi 2" id="{ED02CA79-8112-418E-8BC2-0FD9B68AECB3}">
          <p14:sldIdLst>
            <p14:sldId id="266"/>
            <p14:sldId id="291"/>
          </p14:sldIdLst>
        </p14:section>
        <p14:section name="Grup Üyesi 3" id="{0DAD77B1-60C5-4EB2-933E-C56E97A5B2A7}">
          <p14:sldIdLst>
            <p14:sldId id="270"/>
            <p14:sldId id="271"/>
          </p14:sldIdLst>
        </p14:section>
        <p14:section name="Genel Kapanış" id="{4AB6C702-EE4D-4283-ACB0-770710E41AE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59942" autoAdjust="0"/>
  </p:normalViewPr>
  <p:slideViewPr>
    <p:cSldViewPr snapToGrid="0">
      <p:cViewPr>
        <p:scale>
          <a:sx n="90" d="100"/>
          <a:sy n="90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16FD-2951-4FC1-BF5F-BC75FD6C593C}" type="datetimeFigureOut">
              <a:rPr lang="tr-TR" smtClean="0"/>
              <a:t>23.01.2022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B4DC8-1C16-4E3F-A680-96250002BB0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03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E3775AAE-0936-40B9-ACF9-A981EEF95D23}" type="datetimeFigureOut">
              <a:rPr lang="tr-TR"/>
              <a:t>23.01.2022</a:t>
            </a:fld>
            <a:endParaRPr lang="tr-TR" dirty="0"/>
          </a:p>
        </p:txBody>
      </p:sp>
      <p:sp>
        <p:nvSpPr>
          <p:cNvPr id="4" name="Slide Image Placeh1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B37B1F30-39B2-4CE2-8EF3-91F3179569A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Bu şablonu, proje ekibinin her üyesinin kendi temasını içeren bir slayt kümesi olması için tasarladık. Kümenize yeni slaydı şu şekilde ekleyebilirsiniz: </a:t>
            </a:r>
          </a:p>
          <a:p>
            <a:r>
              <a:rPr lang="tr-TR"/>
              <a:t/>
            </a:r>
            <a:br>
              <a:rPr lang="tr-TR"/>
            </a:br>
            <a:endParaRPr lang="tr-TR"/>
          </a:p>
          <a:p>
            <a:r>
              <a:rPr lang="tr-TR"/>
              <a:t>Mehmet, slaydı nereye eklemek istersin: Küçük Resimler bölmesindeki slaytlardan birisini seçin, Yeni Slayt düğmesini tıklatın ve bir düzen seçin. </a:t>
            </a:r>
          </a:p>
          <a:p>
            <a:r>
              <a:rPr lang="tr-TR"/>
              <a:t/>
            </a:r>
            <a:br>
              <a:rPr lang="tr-TR"/>
            </a:br>
            <a:endParaRPr lang="tr-TR"/>
          </a:p>
          <a:p>
            <a:r>
              <a:rPr lang="tr-TR"/>
              <a:t>Yeni slayt, önceden seçtiğiniz slaytla aynı temaya sahip olur. </a:t>
            </a:r>
          </a:p>
          <a:p>
            <a:r>
              <a:rPr lang="tr-TR"/>
              <a:t/>
            </a:r>
            <a:br>
              <a:rPr lang="tr-TR"/>
            </a:br>
            <a:endParaRPr lang="tr-TR"/>
          </a:p>
          <a:p>
            <a:r>
              <a:rPr lang="tr-TR"/>
              <a:t>Dikkatli olun! Sunum yapan başkalarının temalarını yanlışlıkla değiştirerek onlara sıkıntı yaratmayın. Bu durum, sununuzdaki slaytların tümünü söz konusu görünüm olarak değiştiren Tasarım sekmesindeki Varyant temasını seçmeniz halinde gerçekleşebilir.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7" name="Slayt Görüntüsü Yer Tutucusu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tr-TR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tr-TR" sz="5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/>
            </a:lvl1pPr>
            <a:lvl2pPr marL="457200" indent="0" algn="ctr" latinLnBrk="0">
              <a:buNone/>
              <a:defRPr lang="tr-TR" sz="2000"/>
            </a:lvl2pPr>
            <a:lvl3pPr marL="914400" indent="0" algn="ctr" latinLnBrk="0">
              <a:buNone/>
              <a:defRPr lang="tr-TR" sz="1800"/>
            </a:lvl3pPr>
            <a:lvl4pPr marL="1371600" indent="0" algn="ctr" latinLnBrk="0">
              <a:buNone/>
              <a:defRPr lang="tr-TR" sz="1600"/>
            </a:lvl4pPr>
            <a:lvl5pPr marL="1828800" indent="0" algn="ctr" latinLnBrk="0">
              <a:buNone/>
              <a:defRPr lang="tr-TR" sz="1600"/>
            </a:lvl5pPr>
            <a:lvl6pPr marL="2286000" indent="0" algn="ctr" latinLnBrk="0">
              <a:buNone/>
              <a:defRPr lang="tr-TR" sz="1600"/>
            </a:lvl6pPr>
            <a:lvl7pPr marL="2743200" indent="0" algn="ctr" latinLnBrk="0">
              <a:buNone/>
              <a:defRPr lang="tr-TR" sz="1600"/>
            </a:lvl7pPr>
            <a:lvl8pPr marL="3200400" indent="0" algn="ctr" latinLnBrk="0">
              <a:buNone/>
              <a:defRPr lang="tr-TR" sz="1600"/>
            </a:lvl8pPr>
            <a:lvl9pPr marL="3657600" indent="0" algn="ctr" latinLnBrk="0">
              <a:buNone/>
              <a:defRPr lang="tr-TR" sz="1600"/>
            </a:lvl9pPr>
          </a:lstStyle>
          <a:p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tr-TR" sz="2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Resi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6" name="MetinKutusu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MetinKutusu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tr-TR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Resi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Resi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tr-TR"/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tr-TR"/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tr-TR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tr-TR"/>
            </a:lvl1pPr>
          </a:lstStyle>
          <a:p>
            <a:fld id="{6D22F896-40B5-4ADD-8801-0D06FADFA095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tr-TR" sz="5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/>
            </a:lvl1pPr>
            <a:lvl2pPr marL="457200" indent="0" algn="ctr" latinLnBrk="0">
              <a:buNone/>
              <a:defRPr lang="tr-TR" sz="2000"/>
            </a:lvl2pPr>
            <a:lvl3pPr marL="914400" indent="0" algn="ctr" latinLnBrk="0">
              <a:buNone/>
              <a:defRPr lang="tr-TR" sz="1800"/>
            </a:lvl3pPr>
            <a:lvl4pPr marL="1371600" indent="0" algn="ctr" latinLnBrk="0">
              <a:buNone/>
              <a:defRPr lang="tr-TR" sz="1600"/>
            </a:lvl4pPr>
            <a:lvl5pPr marL="1828800" indent="0" algn="ctr" latinLnBrk="0">
              <a:buNone/>
              <a:defRPr lang="tr-TR" sz="1600"/>
            </a:lvl5pPr>
            <a:lvl6pPr marL="2286000" indent="0" algn="ctr" latinLnBrk="0">
              <a:buNone/>
              <a:defRPr lang="tr-TR" sz="1600"/>
            </a:lvl6pPr>
            <a:lvl7pPr marL="2743200" indent="0" algn="ctr" latinLnBrk="0">
              <a:buNone/>
              <a:defRPr lang="tr-TR" sz="1600"/>
            </a:lvl7pPr>
            <a:lvl8pPr marL="3200400" indent="0" algn="ctr" latinLnBrk="0">
              <a:buNone/>
              <a:defRPr lang="tr-TR" sz="1600"/>
            </a:lvl8pPr>
            <a:lvl9pPr marL="3657600" indent="0" algn="ctr" latinLnBrk="0">
              <a:buNone/>
              <a:defRPr lang="tr-TR" sz="1600"/>
            </a:lvl9pPr>
          </a:lstStyle>
          <a:p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23.01.2022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tr-TR" sz="2400"/>
            </a:lvl1pPr>
            <a:lvl2pPr latinLnBrk="0">
              <a:defRPr lang="tr-TR" sz="2000"/>
            </a:lvl2pPr>
            <a:lvl3pPr latinLnBrk="0">
              <a:defRPr lang="tr-TR" sz="1800"/>
            </a:lvl3pPr>
            <a:lvl4pPr latinLnBrk="0">
              <a:defRPr lang="tr-TR" sz="1600"/>
            </a:lvl4pPr>
            <a:lvl5pPr latinLnBrk="0">
              <a:defRPr lang="tr-TR" sz="1600"/>
            </a:lvl5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23.01.2022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Resi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23.01.2022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Resi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23.01.2022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tr-TR" sz="2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Resi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  <p:sp>
        <p:nvSpPr>
          <p:cNvPr id="16" name="MetinKutusu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MetinKutusu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tr-TR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Resi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ikdörtgen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Resi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ikdörtgen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tr-TR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tr-TR"/>
            </a:lvl1pPr>
          </a:lstStyle>
          <a:p>
            <a:fld id="{6D22F896-40B5-4ADD-8801-0D06FADFA095}" type="slidenum"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tr-TR" sz="5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/>
            </a:lvl1pPr>
            <a:lvl2pPr marL="457200" indent="0" algn="ctr" latinLnBrk="0">
              <a:buNone/>
              <a:defRPr lang="tr-TR" sz="2000"/>
            </a:lvl2pPr>
            <a:lvl3pPr marL="914400" indent="0" algn="ctr" latinLnBrk="0">
              <a:buNone/>
              <a:defRPr lang="tr-TR" sz="1800"/>
            </a:lvl3pPr>
            <a:lvl4pPr marL="1371600" indent="0" algn="ctr" latinLnBrk="0">
              <a:buNone/>
              <a:defRPr lang="tr-TR" sz="1600"/>
            </a:lvl4pPr>
            <a:lvl5pPr marL="1828800" indent="0" algn="ctr" latinLnBrk="0">
              <a:buNone/>
              <a:defRPr lang="tr-TR" sz="1600"/>
            </a:lvl5pPr>
            <a:lvl6pPr marL="2286000" indent="0" algn="ctr" latinLnBrk="0">
              <a:buNone/>
              <a:defRPr lang="tr-TR" sz="1600"/>
            </a:lvl6pPr>
            <a:lvl7pPr marL="2743200" indent="0" algn="ctr" latinLnBrk="0">
              <a:buNone/>
              <a:defRPr lang="tr-TR" sz="1600"/>
            </a:lvl7pPr>
            <a:lvl8pPr marL="3200400" indent="0" algn="ctr" latinLnBrk="0">
              <a:buNone/>
              <a:defRPr lang="tr-TR" sz="1600"/>
            </a:lvl8pPr>
            <a:lvl9pPr marL="3657600" indent="0" algn="ctr" latinLnBrk="0">
              <a:buNone/>
              <a:defRPr lang="tr-TR" sz="1600"/>
            </a:lvl9pPr>
          </a:lstStyle>
          <a:p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23.01.2022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Resi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23.01.2022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Resi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23.01.2022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tr-TR" sz="2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Resi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  <p:sp>
        <p:nvSpPr>
          <p:cNvPr id="16" name="MetinKutusu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MetinKutusu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tr-TR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Resi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ikdörtgen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Resi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ikdörtgen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Resi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tr-TR"/>
              <a:t>23.01.2022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tr-TR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tr-TR"/>
            </a:lvl1pPr>
          </a:lstStyle>
          <a:p>
            <a:fld id="{6D22F896-40B5-4ADD-8801-0D06FADFA095}" type="slidenum"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tr-TR" sz="5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/>
            </a:lvl1pPr>
            <a:lvl2pPr marL="457200" indent="0" algn="ctr" latinLnBrk="0">
              <a:buNone/>
              <a:defRPr lang="tr-TR" sz="2000"/>
            </a:lvl2pPr>
            <a:lvl3pPr marL="914400" indent="0" algn="ctr" latinLnBrk="0">
              <a:buNone/>
              <a:defRPr lang="tr-TR" sz="1800"/>
            </a:lvl3pPr>
            <a:lvl4pPr marL="1371600" indent="0" algn="ctr" latinLnBrk="0">
              <a:buNone/>
              <a:defRPr lang="tr-TR" sz="1600"/>
            </a:lvl4pPr>
            <a:lvl5pPr marL="1828800" indent="0" algn="ctr" latinLnBrk="0">
              <a:buNone/>
              <a:defRPr lang="tr-TR" sz="1600"/>
            </a:lvl5pPr>
            <a:lvl6pPr marL="2286000" indent="0" algn="ctr" latinLnBrk="0">
              <a:buNone/>
              <a:defRPr lang="tr-TR" sz="1600"/>
            </a:lvl6pPr>
            <a:lvl7pPr marL="2743200" indent="0" algn="ctr" latinLnBrk="0">
              <a:buNone/>
              <a:defRPr lang="tr-TR" sz="1600"/>
            </a:lvl7pPr>
            <a:lvl8pPr marL="3200400" indent="0" algn="ctr" latinLnBrk="0">
              <a:buNone/>
              <a:defRPr lang="tr-TR" sz="1600"/>
            </a:lvl8pPr>
            <a:lvl9pPr marL="3657600" indent="0" algn="ctr" latinLnBrk="0">
              <a:buNone/>
              <a:defRPr lang="tr-TR" sz="1600"/>
            </a:lvl9pPr>
          </a:lstStyle>
          <a:p>
            <a:r>
              <a:rPr lang="tr-TR" dirty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23.01.2022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Resi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tr-TR" sz="2400" b="1"/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23.01.2022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Resi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23.01.2022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Resi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tr-TR"/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tr-TR" sz="24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Resi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tr-TR"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  <p:sp>
        <p:nvSpPr>
          <p:cNvPr id="16" name="MetinKutusu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MetinKutusu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tr-T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tr-TR">
                <a:solidFill>
                  <a:schemeClr val="tx2"/>
                </a:solidFill>
              </a:defRPr>
            </a:lvl2pPr>
            <a:lvl3pPr latinLnBrk="0">
              <a:defRPr lang="tr-TR">
                <a:solidFill>
                  <a:schemeClr val="tx2"/>
                </a:solidFill>
              </a:defRPr>
            </a:lvl3pPr>
            <a:lvl4pPr latinLnBrk="0">
              <a:defRPr lang="tr-TR">
                <a:solidFill>
                  <a:schemeClr val="tx2"/>
                </a:solidFill>
              </a:defRPr>
            </a:lvl4pPr>
            <a:lvl5pPr latinLnBrk="0">
              <a:defRPr lang="tr-TR">
                <a:solidFill>
                  <a:schemeClr val="tx2"/>
                </a:solidFill>
              </a:defRPr>
            </a:lvl5pPr>
            <a:lvl6pPr latinLnBrk="0">
              <a:defRPr lang="tr-TR">
                <a:solidFill>
                  <a:schemeClr val="tx2"/>
                </a:solidFill>
              </a:defRPr>
            </a:lvl6pPr>
            <a:lvl7pPr latinLnBrk="0">
              <a:defRPr lang="tr-TR">
                <a:solidFill>
                  <a:schemeClr val="tx2"/>
                </a:solidFill>
              </a:defRPr>
            </a:lvl7pPr>
            <a:lvl8pPr latinLnBrk="0">
              <a:defRPr lang="tr-TR">
                <a:solidFill>
                  <a:schemeClr val="tx2"/>
                </a:solidFill>
              </a:defRPr>
            </a:lvl8pPr>
            <a:lvl9pPr latinLnBrk="0">
              <a:defRPr lang="tr-T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tr-TR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Resi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ikdörtgen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tr-TR"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23.01.2022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Resi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ikdörtgen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7" name="Metin Yer Tutucusu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9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0" name="Metin Yer Tutucusu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12" name="Metin Yer Tutucusu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23.01.2022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Resi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ikdörtgen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Başlık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19" name="Metin Yer Tutucusu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0" name="Resim Yer Tutucusu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1" name="Metin Yer Tutucusu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2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3" name="Resim Yer Tutucusu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4" name="Metin Yer Tutucusu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5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r-T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tr-TR" sz="2000" b="1"/>
            </a:lvl2pPr>
            <a:lvl3pPr marL="914400" indent="0" latinLnBrk="0">
              <a:buNone/>
              <a:defRPr lang="tr-TR" sz="1800" b="1"/>
            </a:lvl3pPr>
            <a:lvl4pPr marL="1371600" indent="0" latinLnBrk="0">
              <a:buNone/>
              <a:defRPr lang="tr-TR" sz="1600" b="1"/>
            </a:lvl4pPr>
            <a:lvl5pPr marL="1828800" indent="0" latinLnBrk="0">
              <a:buNone/>
              <a:defRPr lang="tr-TR" sz="1600" b="1"/>
            </a:lvl5pPr>
            <a:lvl6pPr marL="2286000" indent="0" latinLnBrk="0">
              <a:buNone/>
              <a:defRPr lang="tr-TR" sz="1600" b="1"/>
            </a:lvl6pPr>
            <a:lvl7pPr marL="2743200" indent="0" latinLnBrk="0">
              <a:buNone/>
              <a:defRPr lang="tr-TR" sz="1600" b="1"/>
            </a:lvl7pPr>
            <a:lvl8pPr marL="3200400" indent="0" latinLnBrk="0">
              <a:buNone/>
              <a:defRPr lang="tr-TR" sz="1600" b="1"/>
            </a:lvl8pPr>
            <a:lvl9pPr marL="3657600" indent="0" latinLnBrk="0">
              <a:buNone/>
              <a:defRPr lang="tr-TR" sz="1600" b="1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26" name="Resim Yer Tutucusu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tr-TR" sz="1600"/>
            </a:lvl1pPr>
            <a:lvl2pPr marL="457200" indent="0" latinLnBrk="0">
              <a:buNone/>
              <a:defRPr lang="tr-TR" sz="1600"/>
            </a:lvl2pPr>
            <a:lvl3pPr marL="914400" indent="0" latinLnBrk="0">
              <a:buNone/>
              <a:defRPr lang="tr-TR" sz="1600"/>
            </a:lvl3pPr>
            <a:lvl4pPr marL="1371600" indent="0" latinLnBrk="0">
              <a:buNone/>
              <a:defRPr lang="tr-TR" sz="1600"/>
            </a:lvl4pPr>
            <a:lvl5pPr marL="1828800" indent="0" latinLnBrk="0">
              <a:buNone/>
              <a:defRPr lang="tr-TR" sz="1600"/>
            </a:lvl5pPr>
            <a:lvl6pPr marL="2286000" indent="0" latinLnBrk="0">
              <a:buNone/>
              <a:defRPr lang="tr-TR" sz="1600"/>
            </a:lvl6pPr>
            <a:lvl7pPr marL="2743200" indent="0" latinLnBrk="0">
              <a:buNone/>
              <a:defRPr lang="tr-TR" sz="1600"/>
            </a:lvl7pPr>
            <a:lvl8pPr marL="3200400" indent="0" latinLnBrk="0">
              <a:buNone/>
              <a:defRPr lang="tr-TR" sz="1600"/>
            </a:lvl8pPr>
            <a:lvl9pPr marL="3657600" indent="0" latinLnBrk="0">
              <a:buNone/>
              <a:defRPr lang="tr-TR" sz="16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27" name="Metin Yer Tutucusu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r-TR" sz="1400"/>
            </a:lvl1pPr>
            <a:lvl2pPr marL="457200" indent="0" latinLnBrk="0">
              <a:buNone/>
              <a:defRPr lang="tr-TR" sz="1200"/>
            </a:lvl2pPr>
            <a:lvl3pPr marL="914400" indent="0" latinLnBrk="0">
              <a:buNone/>
              <a:defRPr lang="tr-TR" sz="1000"/>
            </a:lvl3pPr>
            <a:lvl4pPr marL="1371600" indent="0" latinLnBrk="0">
              <a:buNone/>
              <a:defRPr lang="tr-TR" sz="900"/>
            </a:lvl4pPr>
            <a:lvl5pPr marL="1828800" indent="0" latinLnBrk="0">
              <a:buNone/>
              <a:defRPr lang="tr-TR" sz="900"/>
            </a:lvl5pPr>
            <a:lvl6pPr marL="2286000" indent="0" latinLnBrk="0">
              <a:buNone/>
              <a:defRPr lang="tr-TR" sz="900"/>
            </a:lvl6pPr>
            <a:lvl7pPr marL="2743200" indent="0" latinLnBrk="0">
              <a:buNone/>
              <a:defRPr lang="tr-TR" sz="900"/>
            </a:lvl7pPr>
            <a:lvl8pPr marL="3200400" indent="0" latinLnBrk="0">
              <a:buNone/>
              <a:defRPr lang="tr-TR" sz="900"/>
            </a:lvl8pPr>
            <a:lvl9pPr marL="3657600" indent="0" latinLnBrk="0">
              <a:buNone/>
              <a:defRPr lang="tr-TR" sz="9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23.01.2022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Resi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tr-TR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tr-TR"/>
            </a:lvl1pPr>
          </a:lstStyle>
          <a:p>
            <a:fld id="{6D22F896-40B5-4ADD-8801-0D06FADFA095}" type="slidenum"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tr-TR"/>
              <a:t>23.01.2022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Resi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tr-TR" sz="36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tr-TR" sz="3200"/>
            </a:lvl1pPr>
            <a:lvl2pPr marL="457200" indent="0" latinLnBrk="0">
              <a:buNone/>
              <a:defRPr lang="tr-TR" sz="2800"/>
            </a:lvl2pPr>
            <a:lvl3pPr marL="914400" indent="0" latinLnBrk="0">
              <a:buNone/>
              <a:defRPr lang="tr-TR" sz="2400"/>
            </a:lvl3pPr>
            <a:lvl4pPr marL="1371600" indent="0" latinLnBrk="0">
              <a:buNone/>
              <a:defRPr lang="tr-TR" sz="2000"/>
            </a:lvl4pPr>
            <a:lvl5pPr marL="1828800" indent="0" latinLnBrk="0">
              <a:buNone/>
              <a:defRPr lang="tr-TR" sz="2000"/>
            </a:lvl5pPr>
            <a:lvl6pPr marL="2286000" indent="0" latinLnBrk="0">
              <a:buNone/>
              <a:defRPr lang="tr-TR" sz="2000"/>
            </a:lvl6pPr>
            <a:lvl7pPr marL="2743200" indent="0" latinLnBrk="0">
              <a:buNone/>
              <a:defRPr lang="tr-TR" sz="2000"/>
            </a:lvl7pPr>
            <a:lvl8pPr marL="3200400" indent="0" latinLnBrk="0">
              <a:buNone/>
              <a:defRPr lang="tr-TR" sz="2000"/>
            </a:lvl8pPr>
            <a:lvl9pPr marL="3657600" indent="0" latinLnBrk="0">
              <a:buNone/>
              <a:defRPr lang="tr-TR" sz="2000"/>
            </a:lvl9pPr>
          </a:lstStyle>
          <a:p>
            <a:r>
              <a:rPr lang="tr-TR" dirty="0"/>
              <a:t>Resim eklemek için simgeyi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tr-TR" sz="1600"/>
            </a:lvl1pPr>
            <a:lvl2pPr marL="457200" indent="0" latinLnBrk="0">
              <a:buNone/>
              <a:defRPr lang="tr-TR" sz="1400"/>
            </a:lvl2pPr>
            <a:lvl3pPr marL="914400" indent="0" latinLnBrk="0">
              <a:buNone/>
              <a:defRPr lang="tr-TR" sz="1200"/>
            </a:lvl3pPr>
            <a:lvl4pPr marL="1371600" indent="0" latinLnBrk="0">
              <a:buNone/>
              <a:defRPr lang="tr-TR" sz="1000"/>
            </a:lvl4pPr>
            <a:lvl5pPr marL="1828800" indent="0" latinLnBrk="0">
              <a:buNone/>
              <a:defRPr lang="tr-TR" sz="1000"/>
            </a:lvl5pPr>
            <a:lvl6pPr marL="2286000" indent="0" latinLnBrk="0">
              <a:buNone/>
              <a:defRPr lang="tr-TR" sz="1000"/>
            </a:lvl6pPr>
            <a:lvl7pPr marL="2743200" indent="0" latinLnBrk="0">
              <a:buNone/>
              <a:defRPr lang="tr-TR" sz="1000"/>
            </a:lvl7pPr>
            <a:lvl8pPr marL="3200400" indent="0" latinLnBrk="0">
              <a:buNone/>
              <a:defRPr lang="tr-TR" sz="1000"/>
            </a:lvl8pPr>
            <a:lvl9pPr marL="3657600" indent="0" latinLnBrk="0">
              <a:buNone/>
              <a:defRPr lang="tr-TR" sz="1000"/>
            </a:lvl9pPr>
          </a:lstStyle>
          <a:p>
            <a:pPr lvl="0"/>
            <a:r>
              <a:rPr lang="tr-TR" dirty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tr-TR"/>
              <a:t>23.01.2022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tr-TR"/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tr-T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tr-TR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23.01.2022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tr-T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23.01.2022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r-TR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tr-T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9oktas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0322" y="4394038"/>
            <a:ext cx="8144134" cy="1821231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YHH459 – Yazılım Mühendisliği Güncel Konular</a:t>
            </a:r>
          </a:p>
          <a:p>
            <a:r>
              <a:rPr lang="tr-TR" dirty="0"/>
              <a:t>Fatih ÖZKAYNAK</a:t>
            </a:r>
          </a:p>
          <a:p>
            <a:endParaRPr lang="tr-TR" dirty="0"/>
          </a:p>
          <a:p>
            <a:r>
              <a:rPr lang="tr-TR" dirty="0"/>
              <a:t>180541020 – Aydınlık SAĞLAM</a:t>
            </a:r>
          </a:p>
          <a:p>
            <a:r>
              <a:rPr lang="tr-TR" dirty="0"/>
              <a:t>180541038 – Hazal DİLER</a:t>
            </a:r>
          </a:p>
          <a:p>
            <a:r>
              <a:rPr lang="tr-TR" dirty="0"/>
              <a:t>180541074 – Emine Asena KÜÇÜK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0AB93C-34C5-4DC2-9285-53F5567E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90" y="663380"/>
            <a:ext cx="3071605" cy="571677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C9D8A8C-AB32-4916-AAE4-A6ACC2A633AD}"/>
              </a:ext>
            </a:extLst>
          </p:cNvPr>
          <p:cNvSpPr txBox="1"/>
          <p:nvPr/>
        </p:nvSpPr>
        <p:spPr>
          <a:xfrm>
            <a:off x="5539412" y="2557669"/>
            <a:ext cx="210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Şifrelenmesi gereken görüntü ve onun şifrelenmiş hali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60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DAB8018-02CF-4F3E-A278-6E70C207BFEC}"/>
              </a:ext>
            </a:extLst>
          </p:cNvPr>
          <p:cNvSpPr txBox="1"/>
          <p:nvPr/>
        </p:nvSpPr>
        <p:spPr>
          <a:xfrm>
            <a:off x="954156" y="889843"/>
            <a:ext cx="88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Görüntünün Şifrelenmiş Hali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B0E5F2-40A0-4D43-A285-6383E286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586119"/>
            <a:ext cx="6141815" cy="373155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B5B95CF-8452-4342-ADA3-8E2C8029DE71}"/>
              </a:ext>
            </a:extLst>
          </p:cNvPr>
          <p:cNvSpPr txBox="1"/>
          <p:nvPr/>
        </p:nvSpPr>
        <p:spPr>
          <a:xfrm>
            <a:off x="7498080" y="3207084"/>
            <a:ext cx="425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Şifrelenmiş Görüntünün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sayısal 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hali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0F03E35-3722-4514-BAEC-A79642AF06E4}"/>
              </a:ext>
            </a:extLst>
          </p:cNvPr>
          <p:cNvSpPr txBox="1"/>
          <p:nvPr/>
        </p:nvSpPr>
        <p:spPr>
          <a:xfrm>
            <a:off x="1205948" y="861391"/>
            <a:ext cx="712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Metin Şifreleme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ED3E53B-0CCA-4A8D-A9FA-BFE4E1A9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4" y="1495366"/>
            <a:ext cx="2478157" cy="499330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B3F2249-A734-4158-A531-F62A2BB963BC}"/>
              </a:ext>
            </a:extLst>
          </p:cNvPr>
          <p:cNvSpPr txBox="1"/>
          <p:nvPr/>
        </p:nvSpPr>
        <p:spPr>
          <a:xfrm>
            <a:off x="4585252" y="2637183"/>
            <a:ext cx="648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Metin </a:t>
            </a:r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şifrelemed</a:t>
            </a:r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e </a:t>
            </a:r>
            <a:r>
              <a:rPr lang="tr-TR" dirty="0" err="1" smtClean="0">
                <a:solidFill>
                  <a:schemeClr val="tx2">
                    <a:lumMod val="25000"/>
                  </a:schemeClr>
                </a:solidFill>
              </a:rPr>
              <a:t>flutter</a:t>
            </a:r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 programlama dilinin </a:t>
            </a:r>
            <a:r>
              <a:rPr lang="tr-TR" dirty="0" err="1" smtClean="0">
                <a:solidFill>
                  <a:schemeClr val="tx2">
                    <a:lumMod val="25000"/>
                  </a:schemeClr>
                </a:solidFill>
              </a:rPr>
              <a:t>fernet</a:t>
            </a:r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 hazır kütüphanesi kullanılarak metin şifreleme işlemi gerçekleştirildi.</a:t>
            </a:r>
            <a:endParaRPr lang="tr-TR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Açıklaması</a:t>
            </a:r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Kriptoloji hakkında bilgi sahibi olmak, bir resmin ve metnin şifrelenebildiğini göstermek</a:t>
            </a:r>
          </a:p>
          <a:p>
            <a:pPr marL="0" indent="0">
              <a:buNone/>
            </a:pPr>
            <a:r>
              <a:rPr lang="tr-TR" dirty="0"/>
              <a:t>Arka plandaki kriptoloji mantığını öğrenmek</a:t>
            </a:r>
          </a:p>
        </p:txBody>
      </p:sp>
      <p:sp>
        <p:nvSpPr>
          <p:cNvPr id="9" name="Metin Yer Tutucus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Sonuçlar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Arka plandaki kriptoloji mantığı öğrenildi ve şifreleme işlemleri gerçekleştirildi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Yordam/Metodoloji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SHA3 algoritmasını ve </a:t>
            </a:r>
            <a:r>
              <a:rPr lang="tr-TR" dirty="0" err="1" smtClean="0"/>
              <a:t>xor</a:t>
            </a:r>
            <a:r>
              <a:rPr lang="tr-TR" dirty="0" smtClean="0"/>
              <a:t> şifrelemesini kullanarak istenilen resmi şifrelemek.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 smtClean="0"/>
              <a:t>Fernet</a:t>
            </a:r>
            <a:r>
              <a:rPr lang="tr-TR" dirty="0" smtClean="0"/>
              <a:t> hazır şifreleme kütüphanesini kullanarak metin şifreleme ve şifre çözme işlemlerini gerçekleştirmek.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Önemli bulgular/sonuçlar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Kriptoloji hakkında bilgi sahibi olup, bilgilerimizi, fotoğraf ve vb. materyallerimizin güvenli bir şekilde saklamak için arka planda gerçekleşen şifreleme işlemlerinin mantığını anlamak.</a:t>
            </a:r>
          </a:p>
          <a:p>
            <a:endParaRPr lang="tr-TR" dirty="0"/>
          </a:p>
          <a:p>
            <a:r>
              <a:rPr lang="tr-TR" dirty="0" smtClean="0"/>
              <a:t>Bir çok şifreleme tekniği araştırıldığı için genel bilgi sahibi olundu. Şifreleme tekniklerin avantajları ve dezavantajları öğrenildi.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Birinci araştırma alanı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180541020 – Aydınlık SAĞLAM</a:t>
            </a:r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Destekleyici içerik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Flutter</a:t>
            </a:r>
            <a:r>
              <a:rPr lang="tr-TR" dirty="0" smtClean="0"/>
              <a:t> </a:t>
            </a:r>
            <a:r>
              <a:rPr lang="tr-TR" dirty="0" err="1" smtClean="0"/>
              <a:t>frontend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10405689" cy="2906179"/>
          </a:xfrm>
        </p:spPr>
        <p:txBody>
          <a:bodyPr/>
          <a:lstStyle/>
          <a:p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auth</a:t>
            </a:r>
            <a:r>
              <a:rPr lang="tr-TR" dirty="0" smtClean="0"/>
              <a:t> işlemleri</a:t>
            </a:r>
            <a:endParaRPr lang="tr-TR" dirty="0"/>
          </a:p>
          <a:p>
            <a:r>
              <a:rPr lang="tr-TR" dirty="0" smtClean="0"/>
              <a:t>Şifreleme kısmında araştırma</a:t>
            </a:r>
          </a:p>
          <a:p>
            <a:r>
              <a:rPr lang="tr-TR" dirty="0"/>
              <a:t>Şifreleme teknikleri araştırma ve en avantajlı algoritmayı </a:t>
            </a:r>
            <a:r>
              <a:rPr lang="tr-TR" dirty="0" smtClean="0"/>
              <a:t>bulma ve gerçekleştirme kısmında bulunma.</a:t>
            </a:r>
          </a:p>
          <a:p>
            <a:r>
              <a:rPr lang="tr-TR" dirty="0" err="1"/>
              <a:t>Flutter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kısmında yardımcı olma.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İkinci Araştırma Alanı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180541038 – Hazal DİLER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Destekleyici 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2" y="2336873"/>
            <a:ext cx="4849622" cy="58049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Görüntü şifreleme ve algoritma kurma</a:t>
            </a:r>
            <a:endParaRPr lang="tr-TR" dirty="0"/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680322" y="3030008"/>
            <a:ext cx="10771449" cy="2906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tr-T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Görüntü şifreleme algoritmalarının oluşturulması</a:t>
            </a:r>
          </a:p>
          <a:p>
            <a:r>
              <a:rPr lang="tr-TR" dirty="0" smtClean="0"/>
              <a:t>Görüntü şifreleme </a:t>
            </a:r>
            <a:r>
              <a:rPr lang="tr-TR" dirty="0" err="1" smtClean="0"/>
              <a:t>frontend</a:t>
            </a:r>
            <a:r>
              <a:rPr lang="tr-TR" dirty="0" smtClean="0"/>
              <a:t> kısmının yapılması.</a:t>
            </a:r>
          </a:p>
          <a:p>
            <a:r>
              <a:rPr lang="tr-TR" dirty="0" smtClean="0"/>
              <a:t>Görüntü şifreleme için gerekli araştırmalarının detaylı bir şekilde yapılması.</a:t>
            </a:r>
          </a:p>
          <a:p>
            <a:r>
              <a:rPr lang="tr-TR" dirty="0" smtClean="0"/>
              <a:t>Giriş ekranı </a:t>
            </a:r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auth</a:t>
            </a:r>
            <a:r>
              <a:rPr lang="tr-TR" dirty="0" smtClean="0"/>
              <a:t> işlemleri.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17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9oktas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Bulut depolama birçok alandaki verinin sanal ortamda tutulduğu güvenli bir alandır.</a:t>
            </a:r>
          </a:p>
          <a:p>
            <a:r>
              <a:rPr lang="tr-TR" dirty="0"/>
              <a:t>Biz de içerisinde görüntü ve metin şifrelemenin de olduğu bir mobil bulut depolama sistemi yapmayı amaçladık.</a:t>
            </a:r>
          </a:p>
          <a:p>
            <a:r>
              <a:rPr lang="tr-TR" dirty="0"/>
              <a:t>Kullanıcı girişinde </a:t>
            </a:r>
            <a:r>
              <a:rPr lang="tr-TR" dirty="0" err="1"/>
              <a:t>Firebase</a:t>
            </a:r>
            <a:r>
              <a:rPr lang="tr-TR" dirty="0"/>
              <a:t> </a:t>
            </a:r>
            <a:r>
              <a:rPr lang="tr-TR" dirty="0" err="1"/>
              <a:t>veritabanını</a:t>
            </a:r>
            <a:r>
              <a:rPr lang="tr-TR" dirty="0"/>
              <a:t> kullanıp işlemleri </a:t>
            </a:r>
            <a:r>
              <a:rPr lang="tr-TR" dirty="0" err="1"/>
              <a:t>Flutter</a:t>
            </a:r>
            <a:r>
              <a:rPr lang="tr-TR" dirty="0"/>
              <a:t> ile yaptık</a:t>
            </a:r>
          </a:p>
          <a:p>
            <a:r>
              <a:rPr lang="tr-TR" dirty="0"/>
              <a:t>Şifreleme kısmında ise resim ve metin şifreleme işlemlerini AES şifreleme algoritması ile gerçekleştirdik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Üçüncü araştırma alanı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180541074 – Emine Asena KÜÇÜK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Destekleyici içerik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Metin şifreleme ve </a:t>
            </a:r>
            <a:r>
              <a:rPr lang="tr-TR" dirty="0" err="1" smtClean="0"/>
              <a:t>frontend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10449232" cy="2906179"/>
          </a:xfrm>
        </p:spPr>
        <p:txBody>
          <a:bodyPr>
            <a:normAutofit/>
          </a:bodyPr>
          <a:lstStyle/>
          <a:p>
            <a:r>
              <a:rPr lang="tr-TR" dirty="0" smtClean="0"/>
              <a:t>Metin şifreleme gerçekleştirme</a:t>
            </a:r>
            <a:endParaRPr lang="tr-TR" dirty="0"/>
          </a:p>
          <a:p>
            <a:r>
              <a:rPr lang="tr-TR" dirty="0" err="1" smtClean="0"/>
              <a:t>Frontend</a:t>
            </a:r>
            <a:r>
              <a:rPr lang="tr-TR" dirty="0" smtClean="0"/>
              <a:t> kısmında gerekli son düzenlemelerinin yapılması.</a:t>
            </a:r>
          </a:p>
          <a:p>
            <a:r>
              <a:rPr lang="tr-TR" dirty="0" smtClean="0"/>
              <a:t>Görüntü şifreleme algoritmalarının oluşturulmasına yardımcı olmak</a:t>
            </a:r>
          </a:p>
          <a:p>
            <a:r>
              <a:rPr lang="tr-TR" dirty="0" smtClean="0"/>
              <a:t>Detaylı araştırma yapma.</a:t>
            </a:r>
          </a:p>
          <a:p>
            <a:r>
              <a:rPr lang="tr-TR" dirty="0" smtClean="0"/>
              <a:t>Giriş ekranı </a:t>
            </a:r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auth</a:t>
            </a:r>
            <a:r>
              <a:rPr lang="tr-TR" dirty="0" smtClean="0"/>
              <a:t> işlemleri.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Proje Özeti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İsteğe bağlı ifade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Sonuç olarak şifreleme kısmında detaylı bilgiye sahip olundu ve güvenli bir şifreleme için güçlü bir algoritma oluşturuldu.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E046292-9BC3-4B01-8637-E5DFBE07F3D6}"/>
              </a:ext>
            </a:extLst>
          </p:cNvPr>
          <p:cNvSpPr txBox="1"/>
          <p:nvPr/>
        </p:nvSpPr>
        <p:spPr>
          <a:xfrm>
            <a:off x="768626" y="770791"/>
            <a:ext cx="88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Giriş Ekranı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6405AB0-53D5-4227-9E1B-CC66351911C9}"/>
              </a:ext>
            </a:extLst>
          </p:cNvPr>
          <p:cNvSpPr txBox="1"/>
          <p:nvPr/>
        </p:nvSpPr>
        <p:spPr>
          <a:xfrm>
            <a:off x="9939130" y="2716696"/>
            <a:ext cx="196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Mobil uygulamanın</a:t>
            </a:r>
          </a:p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giriş ekranı</a:t>
            </a:r>
          </a:p>
          <a:p>
            <a:endParaRPr lang="tr-TR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Giriş Yap ve Kayıt Ol işlemleri gerçekleştirildi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140123"/>
            <a:ext cx="9412331" cy="52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3DA1926-C09E-45BE-A8B5-7226EA7F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232450"/>
            <a:ext cx="9409043" cy="529258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403B8B6-28F1-45A3-BD46-96110E4F71AB}"/>
              </a:ext>
            </a:extLst>
          </p:cNvPr>
          <p:cNvSpPr txBox="1"/>
          <p:nvPr/>
        </p:nvSpPr>
        <p:spPr>
          <a:xfrm>
            <a:off x="503583" y="604703"/>
            <a:ext cx="84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Firebase</a:t>
            </a:r>
            <a:r>
              <a:rPr lang="tr-TR" dirty="0"/>
              <a:t> İşlemleri</a:t>
            </a:r>
          </a:p>
        </p:txBody>
      </p:sp>
    </p:spTree>
    <p:extLst>
      <p:ext uri="{BB962C8B-B14F-4D97-AF65-F5344CB8AC3E}">
        <p14:creationId xmlns:p14="http://schemas.microsoft.com/office/powerpoint/2010/main" val="1841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FDCFFCA-65AB-4A16-8426-CDD3E1D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364974"/>
            <a:ext cx="8839200" cy="497205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368ABD2-4795-4182-91BA-526D2DBABEB4}"/>
              </a:ext>
            </a:extLst>
          </p:cNvPr>
          <p:cNvSpPr txBox="1"/>
          <p:nvPr/>
        </p:nvSpPr>
        <p:spPr>
          <a:xfrm>
            <a:off x="477078" y="70236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Firebase</a:t>
            </a:r>
            <a:r>
              <a:rPr lang="tr-TR" dirty="0"/>
              <a:t> İşlemleri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F6AE132-4A5F-4A36-97A6-5F8650CA4F60}"/>
              </a:ext>
            </a:extLst>
          </p:cNvPr>
          <p:cNvSpPr txBox="1"/>
          <p:nvPr/>
        </p:nvSpPr>
        <p:spPr>
          <a:xfrm>
            <a:off x="9819861" y="2716696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Firebase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işlemleri gerçekleştirildi</a:t>
            </a:r>
          </a:p>
        </p:txBody>
      </p:sp>
    </p:spTree>
    <p:extLst>
      <p:ext uri="{BB962C8B-B14F-4D97-AF65-F5344CB8AC3E}">
        <p14:creationId xmlns:p14="http://schemas.microsoft.com/office/powerpoint/2010/main" val="40920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53C5724-C944-418E-986E-48AEE33A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431234"/>
            <a:ext cx="8834783" cy="496956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894C47F-1F0F-4E5E-B48E-DA8C596247AA}"/>
              </a:ext>
            </a:extLst>
          </p:cNvPr>
          <p:cNvSpPr txBox="1"/>
          <p:nvPr/>
        </p:nvSpPr>
        <p:spPr>
          <a:xfrm>
            <a:off x="543339" y="73632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Login</a:t>
            </a:r>
            <a:r>
              <a:rPr lang="tr-TR" dirty="0"/>
              <a:t> Ekranı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02DB91B-21C9-4467-9E3C-5B8267571056}"/>
              </a:ext>
            </a:extLst>
          </p:cNvPr>
          <p:cNvSpPr txBox="1"/>
          <p:nvPr/>
        </p:nvSpPr>
        <p:spPr>
          <a:xfrm>
            <a:off x="9886122" y="2716696"/>
            <a:ext cx="184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Giriş ekranı tasarımı yapıldı</a:t>
            </a:r>
          </a:p>
        </p:txBody>
      </p:sp>
    </p:spTree>
    <p:extLst>
      <p:ext uri="{BB962C8B-B14F-4D97-AF65-F5344CB8AC3E}">
        <p14:creationId xmlns:p14="http://schemas.microsoft.com/office/powerpoint/2010/main" val="25628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68E7C2-F556-48FA-AC11-78D47BA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" y="1643270"/>
            <a:ext cx="7727490" cy="434671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66399B0-756C-469D-8E6D-3EF4A850325A}"/>
              </a:ext>
            </a:extLst>
          </p:cNvPr>
          <p:cNvSpPr txBox="1"/>
          <p:nvPr/>
        </p:nvSpPr>
        <p:spPr>
          <a:xfrm>
            <a:off x="9753600" y="2623930"/>
            <a:ext cx="1855305" cy="24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76169B5-357A-4113-A022-DD7A60A92AE5}"/>
              </a:ext>
            </a:extLst>
          </p:cNvPr>
          <p:cNvSpPr txBox="1"/>
          <p:nvPr/>
        </p:nvSpPr>
        <p:spPr>
          <a:xfrm>
            <a:off x="9342783" y="2981739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Firebase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Auth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Firebase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Firestore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işlemleri yapıldı</a:t>
            </a:r>
          </a:p>
        </p:txBody>
      </p:sp>
    </p:spTree>
    <p:extLst>
      <p:ext uri="{BB962C8B-B14F-4D97-AF65-F5344CB8AC3E}">
        <p14:creationId xmlns:p14="http://schemas.microsoft.com/office/powerpoint/2010/main" val="24999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FCC4820-83DD-49A4-84B0-1E4762EE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78" y="1520480"/>
            <a:ext cx="2732179" cy="519174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91FE274-43D9-49BF-BE29-F6E462110766}"/>
              </a:ext>
            </a:extLst>
          </p:cNvPr>
          <p:cNvSpPr txBox="1"/>
          <p:nvPr/>
        </p:nvSpPr>
        <p:spPr>
          <a:xfrm>
            <a:off x="965178" y="808383"/>
            <a:ext cx="5806683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Ana Ekran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78BA477-F053-47F6-84B9-B0B1CFBAF02C}"/>
              </a:ext>
            </a:extLst>
          </p:cNvPr>
          <p:cNvSpPr txBox="1"/>
          <p:nvPr/>
        </p:nvSpPr>
        <p:spPr>
          <a:xfrm>
            <a:off x="5047962" y="2967335"/>
            <a:ext cx="273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Uygulamaya giriş yapan kullanıcının karşılaştığı ekran</a:t>
            </a:r>
          </a:p>
        </p:txBody>
      </p:sp>
    </p:spTree>
    <p:extLst>
      <p:ext uri="{BB962C8B-B14F-4D97-AF65-F5344CB8AC3E}">
        <p14:creationId xmlns:p14="http://schemas.microsoft.com/office/powerpoint/2010/main" val="29593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3B52D3B-9CE4-483E-90B4-18CEE0EF866C}"/>
              </a:ext>
            </a:extLst>
          </p:cNvPr>
          <p:cNvSpPr txBox="1"/>
          <p:nvPr/>
        </p:nvSpPr>
        <p:spPr>
          <a:xfrm>
            <a:off x="702366" y="757322"/>
            <a:ext cx="84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Görüntü Şifreleme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5A48DC3-A72A-4262-A3E1-576C6159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1" y="1484242"/>
            <a:ext cx="8706678" cy="497004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75FC76F-23C7-4DF7-98EC-347917ADF846}"/>
              </a:ext>
            </a:extLst>
          </p:cNvPr>
          <p:cNvSpPr txBox="1"/>
          <p:nvPr/>
        </p:nvSpPr>
        <p:spPr>
          <a:xfrm>
            <a:off x="9939130" y="2584174"/>
            <a:ext cx="204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25000"/>
                  </a:schemeClr>
                </a:solidFill>
              </a:rPr>
              <a:t>SHA3 Algoritması ve XOR şifrelemesi  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yardımı ile istenildiği gibi bir şifreleme işlemi yapıldı</a:t>
            </a:r>
          </a:p>
        </p:txBody>
      </p:sp>
    </p:spTree>
    <p:extLst>
      <p:ext uri="{BB962C8B-B14F-4D97-AF65-F5344CB8AC3E}">
        <p14:creationId xmlns:p14="http://schemas.microsoft.com/office/powerpoint/2010/main" val="41633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436</Words>
  <Application>Microsoft Office PowerPoint</Application>
  <PresentationFormat>Geniş ekran</PresentationFormat>
  <Paragraphs>95</Paragraphs>
  <Slides>23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4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9oktas</vt:lpstr>
      <vt:lpstr>9oktas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 Açıklaması</vt:lpstr>
      <vt:lpstr>Yordam/Metodoloji</vt:lpstr>
      <vt:lpstr>Önemli bulgular/sonuçlar</vt:lpstr>
      <vt:lpstr>Birinci araştırma alanı</vt:lpstr>
      <vt:lpstr>Destekleyici içerik</vt:lpstr>
      <vt:lpstr>İkinci Araştırma Alanı</vt:lpstr>
      <vt:lpstr>Destekleyici İçerik</vt:lpstr>
      <vt:lpstr>Üçüncü araştırma alanı</vt:lpstr>
      <vt:lpstr>Destekleyici içerik</vt:lpstr>
      <vt:lpstr>Proje Özeti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2022-01-23T19:20:23Z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