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EAB0-998C-43AA-BFA8-2402D1B76B4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C0DE-6C8F-4725-9859-0C827E5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8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EAB0-998C-43AA-BFA8-2402D1B76B4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C0DE-6C8F-4725-9859-0C827E5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6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EAB0-998C-43AA-BFA8-2402D1B76B4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C0DE-6C8F-4725-9859-0C827E5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EAB0-998C-43AA-BFA8-2402D1B76B4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C0DE-6C8F-4725-9859-0C827E5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6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EAB0-998C-43AA-BFA8-2402D1B76B4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C0DE-6C8F-4725-9859-0C827E5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7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EAB0-998C-43AA-BFA8-2402D1B76B4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C0DE-6C8F-4725-9859-0C827E5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7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EAB0-998C-43AA-BFA8-2402D1B76B4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C0DE-6C8F-4725-9859-0C827E5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3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EAB0-998C-43AA-BFA8-2402D1B76B4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C0DE-6C8F-4725-9859-0C827E5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EAB0-998C-43AA-BFA8-2402D1B76B4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C0DE-6C8F-4725-9859-0C827E5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2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EAB0-998C-43AA-BFA8-2402D1B76B4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C0DE-6C8F-4725-9859-0C827E5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7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EAB0-998C-43AA-BFA8-2402D1B76B4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BC0DE-6C8F-4725-9859-0C827E5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EAB0-998C-43AA-BFA8-2402D1B76B4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BC0DE-6C8F-4725-9859-0C827E58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9396" y="1878142"/>
            <a:ext cx="9144000" cy="2387600"/>
          </a:xfrm>
        </p:spPr>
        <p:txBody>
          <a:bodyPr/>
          <a:lstStyle/>
          <a:p>
            <a:r>
              <a:rPr lang="en-US" dirty="0" smtClean="0"/>
              <a:t>SLICK STARS SYSTEMS LIMITED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5981345"/>
            <a:ext cx="9144000" cy="4941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1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237722" y="111967"/>
            <a:ext cx="4086809" cy="6652727"/>
          </a:xfrm>
          <a:prstGeom prst="roundRect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41576" y="681135"/>
            <a:ext cx="3032448" cy="867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96344" y="1959429"/>
            <a:ext cx="3788228" cy="66247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33665" y="3284376"/>
            <a:ext cx="3750906" cy="2799183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96344" y="2780522"/>
            <a:ext cx="3788228" cy="3732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 Videos  Images  News  Shopping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72204" y="2034074"/>
            <a:ext cx="2481943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Slick  Stars </a:t>
            </a:r>
            <a:r>
              <a:rPr lang="en-US" b="1" i="1" dirty="0" smtClean="0"/>
              <a:t>Systems</a:t>
            </a:r>
            <a:r>
              <a:rPr lang="en-US" dirty="0" smtClean="0"/>
              <a:t> ltd</a:t>
            </a:r>
            <a:endParaRPr lang="en-US" dirty="0"/>
          </a:p>
        </p:txBody>
      </p:sp>
      <p:sp>
        <p:nvSpPr>
          <p:cNvPr id="8" name="5-Point Star 7"/>
          <p:cNvSpPr/>
          <p:nvPr/>
        </p:nvSpPr>
        <p:spPr>
          <a:xfrm>
            <a:off x="3559629" y="3438330"/>
            <a:ext cx="363893" cy="67647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21494" y="3438330"/>
            <a:ext cx="3051111" cy="6764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Slick Stars Systems ltd</a:t>
            </a:r>
          </a:p>
          <a:p>
            <a:r>
              <a:rPr lang="en-US" sz="1400" i="1" dirty="0" smtClean="0">
                <a:solidFill>
                  <a:srgbClr val="00B0F0"/>
                </a:solidFill>
              </a:rPr>
              <a:t>https://www.slickstarssystems.com</a:t>
            </a:r>
            <a:endParaRPr lang="en-US" sz="1400" i="1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48270" y="4338735"/>
            <a:ext cx="3312368" cy="6997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B0F0"/>
                </a:solidFill>
              </a:rPr>
              <a:t>For all your painting </a:t>
            </a:r>
            <a:r>
              <a:rPr lang="en-US" sz="1600" dirty="0" err="1" smtClean="0">
                <a:solidFill>
                  <a:srgbClr val="00B0F0"/>
                </a:solidFill>
              </a:rPr>
              <a:t>colours</a:t>
            </a:r>
            <a:r>
              <a:rPr lang="en-US" sz="1600" dirty="0" smtClean="0">
                <a:solidFill>
                  <a:srgbClr val="00B0F0"/>
                </a:solidFill>
              </a:rPr>
              <a:t> trust us because we are here to paint your dreams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1576" y="5122506"/>
            <a:ext cx="3219062" cy="48519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This is our official site  and feel free to shop with us and also ………………….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6354147" y="438539"/>
            <a:ext cx="606491" cy="662473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77469" y="1884784"/>
            <a:ext cx="2817845" cy="737118"/>
          </a:xfrm>
          <a:prstGeom prst="rect">
            <a:avLst/>
          </a:prstGeom>
          <a:solidFill>
            <a:srgbClr val="3399FF">
              <a:alpha val="9411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Searching for the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2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237721" y="125963"/>
            <a:ext cx="4086809" cy="665272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37722" y="111967"/>
            <a:ext cx="4086809" cy="153955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3382347" y="284583"/>
            <a:ext cx="363893" cy="45253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46239" y="284583"/>
            <a:ext cx="1758821" cy="4525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/>
              <a:t>SlickStars</a:t>
            </a:r>
            <a:r>
              <a:rPr lang="en-US" sz="1600" b="1" dirty="0" smtClean="0"/>
              <a:t> Systems</a:t>
            </a:r>
            <a:endParaRPr lang="en-US" sz="1600" b="1" dirty="0"/>
          </a:p>
        </p:txBody>
      </p:sp>
      <p:sp>
        <p:nvSpPr>
          <p:cNvPr id="2" name="Rectangle 1"/>
          <p:cNvSpPr/>
          <p:nvPr/>
        </p:nvSpPr>
        <p:spPr>
          <a:xfrm>
            <a:off x="5505060" y="284583"/>
            <a:ext cx="979716" cy="4198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Sign in</a:t>
            </a:r>
            <a:endParaRPr lang="en-US" sz="1400" dirty="0"/>
          </a:p>
        </p:txBody>
      </p:sp>
      <p:sp>
        <p:nvSpPr>
          <p:cNvPr id="7" name="Smiley Face 6"/>
          <p:cNvSpPr/>
          <p:nvPr/>
        </p:nvSpPr>
        <p:spPr>
          <a:xfrm>
            <a:off x="6125546" y="394217"/>
            <a:ext cx="289249" cy="23326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-Shape 7"/>
          <p:cNvSpPr/>
          <p:nvPr/>
        </p:nvSpPr>
        <p:spPr>
          <a:xfrm>
            <a:off x="6606073" y="284583"/>
            <a:ext cx="429208" cy="419877"/>
          </a:xfrm>
          <a:prstGeom prst="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517641" y="979714"/>
            <a:ext cx="2705877" cy="4478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Search 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23518" y="979714"/>
            <a:ext cx="597159" cy="4478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/>
          <p:cNvSpPr/>
          <p:nvPr/>
        </p:nvSpPr>
        <p:spPr>
          <a:xfrm>
            <a:off x="6328487" y="1045028"/>
            <a:ext cx="426875" cy="317241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82347" y="1651518"/>
            <a:ext cx="1758820" cy="16795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27778" y="1665514"/>
            <a:ext cx="1735494" cy="16655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82347" y="3405674"/>
            <a:ext cx="1758820" cy="8397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Paint name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Paint description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Paint Price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7778" y="3405674"/>
            <a:ext cx="1707503" cy="839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Paint </a:t>
            </a:r>
            <a:r>
              <a:rPr lang="en-US" sz="1400" dirty="0">
                <a:solidFill>
                  <a:schemeClr val="tx1"/>
                </a:solidFill>
              </a:rPr>
              <a:t>name</a:t>
            </a:r>
          </a:p>
          <a:p>
            <a:r>
              <a:rPr lang="en-US" sz="1400" dirty="0">
                <a:solidFill>
                  <a:schemeClr val="tx1"/>
                </a:solidFill>
              </a:rPr>
              <a:t>Paint description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Paint Price</a:t>
            </a:r>
          </a:p>
          <a:p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382346" y="4320075"/>
            <a:ext cx="1758821" cy="1399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27778" y="4320075"/>
            <a:ext cx="1707503" cy="1399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237720" y="5719666"/>
            <a:ext cx="4086809" cy="109168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346" y="5862131"/>
            <a:ext cx="402371" cy="2774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039" y="5859956"/>
            <a:ext cx="1798476" cy="27958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517641" y="6153540"/>
            <a:ext cx="2477277" cy="571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</a:p>
          <a:p>
            <a:r>
              <a:rPr lang="en-US" sz="800" dirty="0" err="1" smtClean="0"/>
              <a:t>tel</a:t>
            </a:r>
            <a:r>
              <a:rPr lang="en-US" sz="800" dirty="0" smtClean="0"/>
              <a:t> : +262636373</a:t>
            </a:r>
          </a:p>
          <a:p>
            <a:r>
              <a:rPr lang="en-US" sz="800" dirty="0" smtClean="0"/>
              <a:t>Email : yyeyhdhddh@gmail.com</a:t>
            </a:r>
            <a:endParaRPr lang="en-US" sz="800" dirty="0"/>
          </a:p>
        </p:txBody>
      </p:sp>
      <p:sp>
        <p:nvSpPr>
          <p:cNvPr id="22" name="Rectangle 21"/>
          <p:cNvSpPr/>
          <p:nvPr/>
        </p:nvSpPr>
        <p:spPr>
          <a:xfrm>
            <a:off x="8677469" y="1884784"/>
            <a:ext cx="2817845" cy="737118"/>
          </a:xfrm>
          <a:prstGeom prst="rect">
            <a:avLst/>
          </a:prstGeom>
          <a:solidFill>
            <a:srgbClr val="3399FF">
              <a:alpha val="9411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Landing page after opening the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237721" y="125963"/>
            <a:ext cx="4086809" cy="6652727"/>
          </a:xfrm>
          <a:prstGeom prst="roundRect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5-Point Star 2"/>
          <p:cNvSpPr/>
          <p:nvPr/>
        </p:nvSpPr>
        <p:spPr>
          <a:xfrm>
            <a:off x="3382347" y="284583"/>
            <a:ext cx="363893" cy="45253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46239" y="284583"/>
            <a:ext cx="1758821" cy="4525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/>
              <a:t>SlickStars</a:t>
            </a:r>
            <a:r>
              <a:rPr lang="en-US" sz="1600" b="1" dirty="0" smtClean="0"/>
              <a:t> Systems</a:t>
            </a:r>
            <a:endParaRPr lang="en-US" sz="1600" b="1" dirty="0"/>
          </a:p>
        </p:txBody>
      </p:sp>
      <p:sp>
        <p:nvSpPr>
          <p:cNvPr id="6" name="Rectangle 5"/>
          <p:cNvSpPr/>
          <p:nvPr/>
        </p:nvSpPr>
        <p:spPr>
          <a:xfrm>
            <a:off x="3237721" y="1324947"/>
            <a:ext cx="4086809" cy="4422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82347" y="1637522"/>
            <a:ext cx="2122713" cy="69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orders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82347" y="2677886"/>
            <a:ext cx="2188029" cy="59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Talk to Manager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36302" y="895738"/>
            <a:ext cx="1894114" cy="2799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Hello (customer name)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382347" y="3620278"/>
            <a:ext cx="2253343" cy="54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information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346" y="5862131"/>
            <a:ext cx="402371" cy="2774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039" y="5859956"/>
            <a:ext cx="1798476" cy="27958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636607" y="6139543"/>
            <a:ext cx="2477277" cy="571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</a:p>
          <a:p>
            <a:r>
              <a:rPr lang="en-US" sz="800" dirty="0" err="1" smtClean="0"/>
              <a:t>tel</a:t>
            </a:r>
            <a:r>
              <a:rPr lang="en-US" sz="800" dirty="0" smtClean="0"/>
              <a:t> : +262636373</a:t>
            </a:r>
          </a:p>
          <a:p>
            <a:r>
              <a:rPr lang="en-US" sz="800" dirty="0" smtClean="0"/>
              <a:t>Email : yyeyhdhddh@gmail.com</a:t>
            </a:r>
            <a:endParaRPr lang="en-US" sz="800" dirty="0"/>
          </a:p>
        </p:txBody>
      </p:sp>
      <p:sp>
        <p:nvSpPr>
          <p:cNvPr id="14" name="Rectangle 13"/>
          <p:cNvSpPr/>
          <p:nvPr/>
        </p:nvSpPr>
        <p:spPr>
          <a:xfrm>
            <a:off x="8677469" y="1884784"/>
            <a:ext cx="2817845" cy="737118"/>
          </a:xfrm>
          <a:prstGeom prst="rect">
            <a:avLst/>
          </a:prstGeom>
          <a:solidFill>
            <a:srgbClr val="3399FF">
              <a:alpha val="9411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Customers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9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237722" y="111967"/>
            <a:ext cx="4086809" cy="6652727"/>
          </a:xfrm>
          <a:prstGeom prst="roundRect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5-Point Star 2"/>
          <p:cNvSpPr/>
          <p:nvPr/>
        </p:nvSpPr>
        <p:spPr>
          <a:xfrm>
            <a:off x="3382347" y="284583"/>
            <a:ext cx="363893" cy="45253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46239" y="284583"/>
            <a:ext cx="1758821" cy="4525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/>
              <a:t>SlickStars</a:t>
            </a:r>
            <a:r>
              <a:rPr lang="en-US" sz="1600" b="1" dirty="0" smtClean="0"/>
              <a:t> Systems</a:t>
            </a: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3536302" y="895738"/>
            <a:ext cx="1894114" cy="2799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Hello (Manager name)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237721" y="1324947"/>
            <a:ext cx="4086809" cy="4422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346" y="5862131"/>
            <a:ext cx="402371" cy="2774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039" y="5859956"/>
            <a:ext cx="1798476" cy="27958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36607" y="6139543"/>
            <a:ext cx="2477277" cy="571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</a:p>
          <a:p>
            <a:r>
              <a:rPr lang="en-US" sz="800" dirty="0" err="1" smtClean="0"/>
              <a:t>tel</a:t>
            </a:r>
            <a:r>
              <a:rPr lang="en-US" sz="800" dirty="0" smtClean="0"/>
              <a:t> : +262636373</a:t>
            </a:r>
          </a:p>
          <a:p>
            <a:r>
              <a:rPr lang="en-US" sz="800" dirty="0" smtClean="0"/>
              <a:t>Email : yyeyhdhddh@gmail.com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3536302" y="2332654"/>
            <a:ext cx="1894114" cy="41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36302" y="1661016"/>
            <a:ext cx="1894114" cy="3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Product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36302" y="3125755"/>
            <a:ext cx="1894114" cy="41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staff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77469" y="1884784"/>
            <a:ext cx="2817845" cy="737118"/>
          </a:xfrm>
          <a:prstGeom prst="rect">
            <a:avLst/>
          </a:prstGeom>
          <a:solidFill>
            <a:srgbClr val="3399FF">
              <a:alpha val="9411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Managers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9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237722" y="111967"/>
            <a:ext cx="4086809" cy="6652727"/>
          </a:xfrm>
          <a:prstGeom prst="roundRect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5-Point Star 2"/>
          <p:cNvSpPr/>
          <p:nvPr/>
        </p:nvSpPr>
        <p:spPr>
          <a:xfrm>
            <a:off x="3382347" y="284583"/>
            <a:ext cx="363893" cy="45253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46239" y="284583"/>
            <a:ext cx="1758821" cy="4525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/>
              <a:t>SlickStars</a:t>
            </a:r>
            <a:r>
              <a:rPr lang="en-US" sz="1600" b="1" dirty="0" smtClean="0"/>
              <a:t> Systems</a:t>
            </a: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3536302" y="895738"/>
            <a:ext cx="1894114" cy="2799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Hello (Deliverers name)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237721" y="1324947"/>
            <a:ext cx="4086809" cy="4422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346" y="5862131"/>
            <a:ext cx="402371" cy="2774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039" y="5859956"/>
            <a:ext cx="1798476" cy="27958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36607" y="6139543"/>
            <a:ext cx="2477277" cy="571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</a:p>
          <a:p>
            <a:r>
              <a:rPr lang="en-US" sz="800" dirty="0" err="1" smtClean="0"/>
              <a:t>tel</a:t>
            </a:r>
            <a:r>
              <a:rPr lang="en-US" sz="800" dirty="0" smtClean="0"/>
              <a:t> : +262636373</a:t>
            </a:r>
          </a:p>
          <a:p>
            <a:r>
              <a:rPr lang="en-US" sz="800" dirty="0" smtClean="0"/>
              <a:t>Email : yyeyhdhddh@gmail.com</a:t>
            </a:r>
            <a:endParaRPr lang="en-US" sz="800" dirty="0"/>
          </a:p>
        </p:txBody>
      </p:sp>
      <p:sp>
        <p:nvSpPr>
          <p:cNvPr id="10" name="Rectangle 9"/>
          <p:cNvSpPr/>
          <p:nvPr/>
        </p:nvSpPr>
        <p:spPr>
          <a:xfrm>
            <a:off x="3536302" y="1744824"/>
            <a:ext cx="1894114" cy="41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677469" y="1884784"/>
            <a:ext cx="2817845" cy="737118"/>
          </a:xfrm>
          <a:prstGeom prst="rect">
            <a:avLst/>
          </a:prstGeom>
          <a:solidFill>
            <a:srgbClr val="3399FF">
              <a:alpha val="9411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Delivers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155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SLICK STARS SYSTEMS LIMITED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asen lawrence</dc:creator>
  <cp:lastModifiedBy>asen lawrence</cp:lastModifiedBy>
  <cp:revision>15</cp:revision>
  <dcterms:created xsi:type="dcterms:W3CDTF">2024-07-10T11:10:27Z</dcterms:created>
  <dcterms:modified xsi:type="dcterms:W3CDTF">2024-07-10T13:19:18Z</dcterms:modified>
</cp:coreProperties>
</file>