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5C7D1-ADBE-4DB7-BF32-7FB591131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43C127-4A6B-47C2-A975-736AADF8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1C06B-38CC-49E8-B070-5B1F0E7D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ADD39-812B-4A60-86A8-E335B002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E6D0-00E8-4BD0-888D-CF01967A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CB088-F04A-46CA-97E6-49E6FC4C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783660-9C42-4FEA-845D-D2A2FC721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6F5206-081C-4558-958D-4897567A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9A4B9D-E4AC-4660-A44A-E48A2A09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62DAA-1A75-46FE-8F42-7EC8B3F7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5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3B0359-1202-43F8-A7A8-DD21340E7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E497DD-2FBF-49F0-ADA9-E88AF8DB6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1BAD8-8C3E-4CCE-BFF6-F82DE1F8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0893E-27E1-44D2-A947-5FDFDB09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E8BDB-650C-4848-BE83-2D44A4EB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83304-1BFE-4959-A5A2-5D0CDF87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8F802-6B76-4D49-A972-40B31B8A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46E9CC-8979-4ADF-A712-10B6A206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0D0E4-C680-42FF-9B4A-C12AFE3E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1A128-9E33-49FF-A3AD-AC0E4C20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2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1132B-C198-4C6D-B4DE-A7739537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41C86C-CF53-4F25-B0E1-C0C992CD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3CEAF-45E1-430D-ACCB-26E59388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2D2B0-6962-488A-AF16-4E3594B0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4C613A-D693-4CF5-80BA-95EF2D6E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39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CB2D2-B7DD-4712-9DAC-A074B8B9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B0AA0-8CC5-4A5B-9092-37F2EB484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DD84C3-1951-4B3C-93B7-56C26048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13CCA4-2EA4-4C25-86F0-243F86E1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6056C1-9AEE-4C0B-8237-FAE06AD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FD43AC-00AD-4597-91C6-D27E2609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3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9E2ED-001F-4D45-9102-B6FC9E74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0B233-97E0-4736-B0DB-3A7EB700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816D30-3AC0-4BD1-82B0-F8CF32C1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7AAD04-54AC-4EC9-94B1-51C9C100B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C75EF3-1CDE-4B01-9062-19932E99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A9923C-DD93-4368-B31C-BF78DE51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AE8663-4466-40FC-9A3D-81CACCAA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71B90A-1F4F-4833-82E0-063759B7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A770F-1D0F-41C0-9491-B8E4AE61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17BA26-C02D-4B5E-A089-9B561B99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84C97B-EA43-4CEF-A968-20069E48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934AA9-DA6C-44D6-A333-B1297AC8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7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0B990B-CEE8-4556-A30B-4E371D88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E5E36A-6DFC-44CA-B218-EE836F18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9999BA-3CCB-494A-A114-7660640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24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A962F-CC98-4187-A674-F0AF320B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CD282-017B-4521-8480-CC39BA24B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9D8860-B8B8-4431-9C25-4AC45131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36644D-7201-494B-9CDC-9D5F7A35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22DADD-83AB-44D1-BCE9-2438F74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BE79B4-93FB-4F4C-B23B-21CA9CBE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31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FA665-181D-48DF-9C38-0FB5E28C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27C1A4-9E13-4AA1-BEAD-8A3747C44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149439-B916-42D3-BD53-8748CF5F5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E8FF7B-5B08-40C8-A290-1B0A0722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BE5E-5333-4BD4-98F4-AC5F1DC5955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AC9541-DA87-444E-B249-99B31E64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95861D-749C-41F5-BF2E-19ED507D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1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E121F-6669-4801-9276-737FD57F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C56439-CA43-455E-A1F4-7649C258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C0AA3-8922-41E7-830F-6699B5784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BE5E-5333-4BD4-98F4-AC5F1DC5955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D6249-02C9-4718-B373-C818A53E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0D79F-B611-490D-BB96-B0F3368EE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46F6-9D0E-46BC-851D-41D1A5CE4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8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757551-1521-4293-8514-793956AECE06}"/>
              </a:ext>
            </a:extLst>
          </p:cNvPr>
          <p:cNvSpPr txBox="1"/>
          <p:nvPr/>
        </p:nvSpPr>
        <p:spPr>
          <a:xfrm>
            <a:off x="2492359" y="1872566"/>
            <a:ext cx="895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 SemiBold" panose="00000700000000000000" pitchFamily="2" charset="-52"/>
              </a:rPr>
              <a:t>                       Forest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39546-B8CD-4665-8DF7-676D8779C723}"/>
              </a:ext>
            </a:extLst>
          </p:cNvPr>
          <p:cNvSpPr txBox="1"/>
          <p:nvPr/>
        </p:nvSpPr>
        <p:spPr>
          <a:xfrm>
            <a:off x="5513147" y="6329362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 Medium" panose="00000600000000000000" pitchFamily="2" charset="-52"/>
              </a:rPr>
              <a:t>2024 год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62410-A267-44D0-82BF-C94E6AC68F72}"/>
              </a:ext>
            </a:extLst>
          </p:cNvPr>
          <p:cNvSpPr txBox="1"/>
          <p:nvPr/>
        </p:nvSpPr>
        <p:spPr>
          <a:xfrm>
            <a:off x="8617515" y="4943841"/>
            <a:ext cx="311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Montserrat Medium" panose="00000600000000000000" pitchFamily="2" charset="-52"/>
              </a:rPr>
              <a:t>Подготовила: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Montserrat Medium" panose="00000600000000000000" pitchFamily="2" charset="-52"/>
              </a:rPr>
              <a:t>Потапова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17281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5122410" y="239820"/>
            <a:ext cx="6873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Актуальность и суть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6"/>
            <a:ext cx="7934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Игры остаются популярным источником развлечения для многих людей, независимо от их возраста и интересов. Игровая индустрия постоянно развивается и растет, предлагая разнообразные жанры и форматы игр, что создает прекрасные возможности для новых проектов.</a:t>
            </a:r>
          </a:p>
          <a:p>
            <a:endParaRPr lang="ru-RU" sz="20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2519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6512137" y="256598"/>
            <a:ext cx="544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Цель и задачи проекта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31EBA1-3FE5-46F3-B37B-FA0C757D7E6E}"/>
              </a:ext>
            </a:extLst>
          </p:cNvPr>
          <p:cNvSpPr/>
          <p:nvPr/>
        </p:nvSpPr>
        <p:spPr>
          <a:xfrm>
            <a:off x="167779" y="1283515"/>
            <a:ext cx="107211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Цель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 - разработать прототип игры в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Unity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Montserrat Medium"/>
            </a:endParaRPr>
          </a:p>
          <a:p>
            <a:endParaRPr lang="ru-RU" sz="2400" dirty="0">
              <a:solidFill>
                <a:schemeClr val="tx2">
                  <a:lumMod val="50000"/>
                </a:schemeClr>
              </a:solidFill>
              <a:latin typeface="Montserrat Medium"/>
            </a:endParaRPr>
          </a:p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Задачи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- научиться работать в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Unity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 </a:t>
            </a: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              - создать прототип</a:t>
            </a: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              - сделать презентацию </a:t>
            </a: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              - защитить проект</a:t>
            </a:r>
          </a:p>
        </p:txBody>
      </p:sp>
    </p:spTree>
    <p:extLst>
      <p:ext uri="{BB962C8B-B14F-4D97-AF65-F5344CB8AC3E}">
        <p14:creationId xmlns:p14="http://schemas.microsoft.com/office/powerpoint/2010/main" val="236587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4275833" y="256598"/>
            <a:ext cx="7726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Анализ существующих решений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504616" y="1459258"/>
            <a:ext cx="6751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Во время разработки я взяла за основу аниме «Пираты черной лагуны» а также «Волейбол».          В данных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тайтлах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 часто встречаются описания природы и моря.</a:t>
            </a:r>
          </a:p>
        </p:txBody>
      </p:sp>
    </p:spTree>
    <p:extLst>
      <p:ext uri="{BB962C8B-B14F-4D97-AF65-F5344CB8AC3E}">
        <p14:creationId xmlns:p14="http://schemas.microsoft.com/office/powerpoint/2010/main" val="311745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5001389" y="256598"/>
            <a:ext cx="6960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Потенциальные потребители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7528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Montserrat Medium"/>
              </a:rPr>
              <a:t>Данную пробную версию игры я создавала для себя. 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Montserrat Medium"/>
                <a:sym typeface="Wingdings" panose="05000000000000000000" pitchFamily="2" charset="2"/>
              </a:rPr>
              <a:t>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60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FEA7E-D50D-4033-9EEF-98A364DC9070}"/>
              </a:ext>
            </a:extLst>
          </p:cNvPr>
          <p:cNvSpPr txBox="1"/>
          <p:nvPr/>
        </p:nvSpPr>
        <p:spPr>
          <a:xfrm>
            <a:off x="3679484" y="256598"/>
            <a:ext cx="833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Montserrat ExtraBold" panose="00000900000000000000" pitchFamily="2" charset="-52"/>
              </a:rPr>
              <a:t>Описание достигнутого результата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8E9C7-CF5A-4487-969A-BFE8265439B4}"/>
              </a:ext>
            </a:extLst>
          </p:cNvPr>
          <p:cNvSpPr txBox="1"/>
          <p:nvPr/>
        </p:nvSpPr>
        <p:spPr>
          <a:xfrm>
            <a:off x="320059" y="2054877"/>
            <a:ext cx="7397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Я считаю, что у меня получилось выполнить поставленные задачи. 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-52"/>
              </a:rPr>
              <a:t>Тот результат, которого я добилась, устраивает меня и я не планирую продолжать работать над ним. </a:t>
            </a:r>
          </a:p>
        </p:txBody>
      </p:sp>
    </p:spTree>
    <p:extLst>
      <p:ext uri="{BB962C8B-B14F-4D97-AF65-F5344CB8AC3E}">
        <p14:creationId xmlns:p14="http://schemas.microsoft.com/office/powerpoint/2010/main" val="20137548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153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Montserrat ExtraBold</vt:lpstr>
      <vt:lpstr>Montserrat Medium</vt:lpstr>
      <vt:lpstr>Montserrat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media krainova</dc:creator>
  <cp:lastModifiedBy>VR</cp:lastModifiedBy>
  <cp:revision>18</cp:revision>
  <dcterms:created xsi:type="dcterms:W3CDTF">2021-09-23T07:51:35Z</dcterms:created>
  <dcterms:modified xsi:type="dcterms:W3CDTF">2024-12-21T16:34:06Z</dcterms:modified>
</cp:coreProperties>
</file>