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00080e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00080e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7e5a8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7e5a8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7e5a84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7e5a84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7e5a84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7e5a84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7e5a84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7e5a84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77e5a84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77e5a84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c7d78ab7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c7d78ab7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c7d78ab7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c7d78ab7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c7d78ab7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c7d78ab7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2c7d78ab7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2c7d78ab7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c7d78ab7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2c7d78ab7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00080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00080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00080e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00080e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5bea4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5bea4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sktop.github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mailto:user@e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sktop.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utiadianita/prakerja.git" TargetMode="External"/><Relationship Id="rId4" Type="http://schemas.openxmlformats.org/officeDocument/2006/relationships/hyperlink" Target="https://github.com/mutiadianita/prakerja.git" TargetMode="External"/><Relationship Id="rId5" Type="http://schemas.openxmlformats.org/officeDocument/2006/relationships/hyperlink" Target="https://github.com/mutiadianita/prakerja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utiadianita/prakerja2024.git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Upload ke github melalui github desktop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Download github desktop di: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Buat repository di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Sign in github di github desktop: preferences -&gt; account -&gt; sign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“setup in desktop”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Pilih folder destinasi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Buka folder yang tadi kita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Tambahkan file yang dibutuhkan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Buka github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Masukkan Commit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Publish Branch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Klik </a:t>
            </a:r>
            <a:r>
              <a:rPr b="1" lang="id"/>
              <a:t>setup in desktop</a:t>
            </a:r>
            <a:r>
              <a:rPr lang="id"/>
              <a:t>, klik </a:t>
            </a:r>
            <a:r>
              <a:rPr b="1" lang="id"/>
              <a:t>open github desktop</a:t>
            </a:r>
            <a:endParaRPr b="1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26" y="1120088"/>
            <a:ext cx="6703324" cy="33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Pilih folder akan disimpan di mana, klik clone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04" y="1305875"/>
            <a:ext cx="4615848" cy="31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folder yang tadi di buat di lokal, lalu buka github desktop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475" y="1421825"/>
            <a:ext cx="4925852" cy="33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Ketik commit message, klik commit to main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75" y="1551925"/>
            <a:ext cx="3629525" cy="2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Klik publish branch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25" y="1906999"/>
            <a:ext cx="8045402" cy="1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Buat akun di github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Download dan install aplikasi ini: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buka terminal, lalu ketik: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--global user.name "mutiatest" (klik enter)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--global user.email </a:t>
            </a:r>
            <a:r>
              <a:rPr lang="id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user@email.com</a:t>
            </a: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 (klik enter)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</a:t>
            </a: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--</a:t>
            </a: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list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Jika sudah berhasil akan keluar list user.name dan user.email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Download dan install ini (optional)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https://desktop.github.com/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Buat repository di github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6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buka github.com, login lalu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Klik New Repository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900" y="1030698"/>
            <a:ext cx="3779401" cy="31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5. Isi repository name bebas, lalu klik create repository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5" y="1321975"/>
            <a:ext cx="3395250" cy="29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681" y="1321975"/>
            <a:ext cx="3705870" cy="28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push/upload project ke github via command line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7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folder project beserta isinya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repository in github.com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terminal di vscode, ketikkan command berikut: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"upload pertama kali"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b="1" lang="id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b="1" lang="id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mutiadianita/finalproject-batch11</a:t>
            </a:r>
            <a:r>
              <a:rPr b="1" lang="id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.git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update file di github melalui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7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Courier New"/>
                <a:ea typeface="Courier New"/>
                <a:cs typeface="Courier New"/>
                <a:sym typeface="Courier New"/>
              </a:rPr>
              <a:t>git add . (untuk all files)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git add index.html (untuk file tertentu)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>
                <a:latin typeface="Courier New"/>
                <a:ea typeface="Courier New"/>
                <a:cs typeface="Courier New"/>
                <a:sym typeface="Courier New"/>
              </a:rPr>
              <a:t>git commit -m “commit message”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download folder github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 clone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https://github.com/mutiadianita/prakerja2024.git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atau, download ZIP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00" y="2285400"/>
            <a:ext cx="4677452" cy="26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