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82" r:id="rId14"/>
    <p:sldId id="283" r:id="rId15"/>
    <p:sldId id="280" r:id="rId16"/>
    <p:sldId id="279" r:id="rId17"/>
    <p:sldId id="281" r:id="rId18"/>
    <p:sldId id="285" r:id="rId19"/>
    <p:sldId id="286" r:id="rId20"/>
    <p:sldId id="284" r:id="rId21"/>
    <p:sldId id="288" r:id="rId22"/>
    <p:sldId id="290" r:id="rId23"/>
    <p:sldId id="291" r:id="rId24"/>
    <p:sldId id="292" r:id="rId25"/>
    <p:sldId id="287" r:id="rId26"/>
    <p:sldId id="293" r:id="rId27"/>
    <p:sldId id="259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77" r:id="rId37"/>
    <p:sldId id="2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2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4B2C-DE47-4BF7-8CD4-BF6D8932F87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1292-92CA-4742-AE05-59B9AF22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gif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jpe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eg"/><Relationship Id="rId5" Type="http://schemas.openxmlformats.org/officeDocument/2006/relationships/image" Target="../media/image67.png"/><Relationship Id="rId4" Type="http://schemas.openxmlformats.org/officeDocument/2006/relationships/image" Target="../media/image6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" TargetMode="External"/><Relationship Id="rId2" Type="http://schemas.openxmlformats.org/officeDocument/2006/relationships/hyperlink" Target="https://en.wikipedia.org/wiki/Web_s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ranet" TargetMode="External"/><Relationship Id="rId4" Type="http://schemas.openxmlformats.org/officeDocument/2006/relationships/hyperlink" Target="https://en.wikipedia.org/wiki/World_Wide_We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Crash </a:t>
            </a:r>
            <a:r>
              <a:rPr lang="en-US" dirty="0" err="1" smtClean="0"/>
              <a:t>FullStack</a:t>
            </a:r>
            <a:r>
              <a:rPr lang="en-US" dirty="0"/>
              <a:t> </a:t>
            </a:r>
            <a:r>
              <a:rPr lang="en-US" dirty="0" smtClean="0"/>
              <a:t>Programming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zero to hero</a:t>
            </a:r>
          </a:p>
          <a:p>
            <a:r>
              <a:rPr lang="en-US" dirty="0" smtClean="0"/>
              <a:t>2020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9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of work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7944657" cy="4351338"/>
          </a:xfrm>
        </p:spPr>
        <p:txBody>
          <a:bodyPr/>
          <a:lstStyle/>
          <a:p>
            <a:r>
              <a:rPr lang="en-US" dirty="0" smtClean="0"/>
              <a:t>UX</a:t>
            </a:r>
          </a:p>
          <a:p>
            <a:pPr marL="0" indent="0">
              <a:buNone/>
            </a:pPr>
            <a:r>
              <a:rPr lang="en-US" dirty="0" err="1" smtClean="0"/>
              <a:t>UserExperience</a:t>
            </a:r>
            <a:r>
              <a:rPr lang="en-US" dirty="0" smtClean="0"/>
              <a:t> : hamper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UI,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tataletaknya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ibarat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sipil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arsiteknya</a:t>
            </a:r>
            <a:r>
              <a:rPr lang="en-US" dirty="0" smtClean="0"/>
              <a:t>, UI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Kulinya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entah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of work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7944657" cy="4351338"/>
          </a:xfrm>
        </p:spPr>
        <p:txBody>
          <a:bodyPr/>
          <a:lstStyle/>
          <a:p>
            <a:r>
              <a:rPr lang="en-US" dirty="0" smtClean="0"/>
              <a:t>MB</a:t>
            </a:r>
          </a:p>
          <a:p>
            <a:pPr marL="0" indent="0">
              <a:buNone/>
            </a:pPr>
            <a:r>
              <a:rPr lang="en-US" dirty="0" smtClean="0"/>
              <a:t>Mobile Development: </a:t>
            </a:r>
            <a:r>
              <a:rPr lang="en-US" dirty="0" err="1" smtClean="0"/>
              <a:t>Programer</a:t>
            </a:r>
            <a:r>
              <a:rPr lang="en-US" dirty="0" smtClean="0"/>
              <a:t> Mobile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ionic, flutter, </a:t>
            </a:r>
            <a:r>
              <a:rPr lang="en-US" dirty="0" err="1" smtClean="0"/>
              <a:t>Kotlin</a:t>
            </a:r>
            <a:r>
              <a:rPr lang="en-US" dirty="0" smtClean="0"/>
              <a:t>, 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of work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7944657" cy="4351338"/>
          </a:xfrm>
        </p:spPr>
        <p:txBody>
          <a:bodyPr/>
          <a:lstStyle/>
          <a:p>
            <a:r>
              <a:rPr lang="en-US" dirty="0" smtClean="0"/>
              <a:t>System Analyst</a:t>
            </a:r>
          </a:p>
          <a:p>
            <a:pPr marL="0" indent="0">
              <a:buNone/>
            </a:pP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project, yah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r>
              <a:rPr lang="en-US" dirty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project </a:t>
            </a:r>
            <a:r>
              <a:rPr lang="en-US" dirty="0" err="1" smtClean="0"/>
              <a:t>Manajer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Local Server</a:t>
            </a:r>
            <a:endParaRPr lang="en-US" dirty="0"/>
          </a:p>
        </p:txBody>
      </p:sp>
      <p:pic>
        <p:nvPicPr>
          <p:cNvPr id="4100" name="Picture 4" descr="Configuration of Virtual hosts with Wamp – 巴黎高等计算机学院（ESI-SUPINFO）中国校区技术博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8" y="2316842"/>
            <a:ext cx="32861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asyPHP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780042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le:Xampp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61" y="4333648"/>
            <a:ext cx="7711168" cy="20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Cloud Server</a:t>
            </a:r>
            <a:endParaRPr lang="en-US" dirty="0"/>
          </a:p>
        </p:txBody>
      </p:sp>
      <p:pic>
        <p:nvPicPr>
          <p:cNvPr id="5122" name="Picture 2" descr="Tentang DomaiNes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8" y="1690688"/>
            <a:ext cx="5417911" cy="19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Google Cloud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8162"/>
            <a:ext cx="97536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irebase Brand Guidel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9103"/>
            <a:ext cx="5098596" cy="14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hopping Cart - Rumahweb Indone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96" y="1483239"/>
            <a:ext cx="3238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niagahoster-logo - Bro Juv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037997"/>
            <a:ext cx="3654425" cy="18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Database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52283" y="1823650"/>
            <a:ext cx="3515934" cy="44168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SQL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33787" y="1778146"/>
            <a:ext cx="410802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NoSQL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36" y="2255718"/>
            <a:ext cx="1706714" cy="11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stgre SQL Logo Vector (.AI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7" y="3953815"/>
            <a:ext cx="1489932" cy="115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uchDB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60" y="2404071"/>
            <a:ext cx="1902440" cy="142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SQL Server Logo Vector (.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03" y="2649898"/>
            <a:ext cx="1458028" cy="11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bout MariaDB Server - MariaDB.or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53" y="5243958"/>
            <a:ext cx="2241396" cy="7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rand Resources | Mongo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64" y="3830901"/>
            <a:ext cx="2955780" cy="7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ogo Redis | Zen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t="26285" r="9008" b="28381"/>
          <a:stretch/>
        </p:blipFill>
        <p:spPr bwMode="auto">
          <a:xfrm>
            <a:off x="6096000" y="4949324"/>
            <a:ext cx="2536045" cy="9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avenDB - ACID NoSQL Document Databas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300" y="1889137"/>
            <a:ext cx="2484377" cy="88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Native Language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881390" y="1889125"/>
            <a:ext cx="2639096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 smtClean="0"/>
              <a:t>BackEnd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Bahasa native/engine: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700058" y="1889125"/>
            <a:ext cx="263909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Mobile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Bahasa </a:t>
            </a:r>
            <a:r>
              <a:rPr lang="en-US" sz="2000" dirty="0" smtClean="0"/>
              <a:t>native: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544142" y="1889125"/>
            <a:ext cx="263909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Bahasa native: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98" y="3169074"/>
            <a:ext cx="762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6" b="23633"/>
          <a:stretch/>
        </p:blipFill>
        <p:spPr>
          <a:xfrm>
            <a:off x="3280526" y="3300588"/>
            <a:ext cx="898304" cy="528034"/>
          </a:xfrm>
          <a:prstGeom prst="rect">
            <a:avLst/>
          </a:prstGeom>
        </p:spPr>
      </p:pic>
      <p:pic>
        <p:nvPicPr>
          <p:cNvPr id="1030" name="Picture 6" descr="NET Standard and new .NET Framework Logo and Banner | The NeoSmart Fi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19" y="4064794"/>
            <a:ext cx="1319851" cy="6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eate or edit jsp and servlet responsive webpages by Yubrajbasn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521" y="4922462"/>
            <a:ext cx="1727645" cy="106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5" y="3564605"/>
            <a:ext cx="1178782" cy="1178782"/>
          </a:xfrm>
          <a:prstGeom prst="rect">
            <a:avLst/>
          </a:prstGeom>
        </p:spPr>
      </p:pic>
      <p:pic>
        <p:nvPicPr>
          <p:cNvPr id="1040" name="Picture 16" descr="Javascript Logo Vectors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18" y="4598920"/>
            <a:ext cx="1167343" cy="132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6" y="3267475"/>
            <a:ext cx="1155748" cy="11557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38" y="3376987"/>
            <a:ext cx="1023496" cy="10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Text Editor</a:t>
            </a:r>
            <a:endParaRPr lang="en-US" dirty="0"/>
          </a:p>
        </p:txBody>
      </p:sp>
      <p:pic>
        <p:nvPicPr>
          <p:cNvPr id="3074" name="Picture 2" descr="Razor, blue Notepad logo png | PNGB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1897290"/>
            <a:ext cx="1731987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tepad++ on Twitter: &quot;The new logo of Notepad++ is much more pleasant,  meaningful and elegant.… 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67" y="3604759"/>
            <a:ext cx="1910668" cy="19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ublime Text Vector Logo - (.SVG + .PNG) - SeekVectorLogo.N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7" b="34019"/>
          <a:stretch/>
        </p:blipFill>
        <p:spPr bwMode="auto">
          <a:xfrm>
            <a:off x="3425720" y="2131332"/>
            <a:ext cx="5009547" cy="93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5 Atom Packages You Must Try!. When it comes to selecting a text… | by  Aromal Anil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65" y="4303258"/>
            <a:ext cx="4163102" cy="172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ile and Folder Icons in Visual Studio Cod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2" b="32835"/>
          <a:stretch/>
        </p:blipFill>
        <p:spPr bwMode="auto">
          <a:xfrm>
            <a:off x="6353716" y="3164115"/>
            <a:ext cx="5652814" cy="9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</a:t>
            </a:r>
            <a:r>
              <a:rPr lang="en-US" dirty="0" err="1" smtClean="0"/>
              <a:t>FrameWork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7170" name="Picture 2" descr="Laravel Framework Logo Vector (.AI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4" y="3288108"/>
            <a:ext cx="2857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Logo Codeigniter | Ze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1" t="3756" r="23738"/>
          <a:stretch/>
        </p:blipFill>
        <p:spPr bwMode="auto">
          <a:xfrm>
            <a:off x="4151085" y="1143000"/>
            <a:ext cx="3004457" cy="366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ymfony, High Performance PHP Framework for Web Developm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42" y="2468563"/>
            <a:ext cx="4000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Yii2: Rebranding Yii Framework Logo | Hafid Mukhlas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13" y="5220947"/>
            <a:ext cx="5021079" cy="10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</a:t>
            </a:r>
            <a:r>
              <a:rPr lang="en-US" dirty="0" err="1" smtClean="0"/>
              <a:t>FrameWork</a:t>
            </a:r>
            <a:r>
              <a:rPr lang="en-US" dirty="0" smtClean="0"/>
              <a:t> </a:t>
            </a:r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8194" name="Picture 2" descr="Risanurhaeni: Bootstrap - Mengisikan Gambar atau Icon pada Nav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491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867955"/>
            <a:ext cx="79819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asar-Dasar Membuat Website Dengan Semantic UI - Ringk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32" y="1944914"/>
            <a:ext cx="23717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Frontend Alternatives: Delving into UIkit - SitePo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1763371"/>
            <a:ext cx="23717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Sass - 1200x648 PNG Download - PNGk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14" y="3736408"/>
            <a:ext cx="2268534" cy="20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3768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Week 1 – Introduction Web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6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</a:t>
            </a:r>
            <a:r>
              <a:rPr lang="en-US" dirty="0" err="1" smtClean="0"/>
              <a:t>FrameWork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/>
              <a:t> </a:t>
            </a: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6146" name="Picture 2" descr="File:Expressjs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690688"/>
            <a:ext cx="44291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etting started with NestJS &amp; TypeORM (+bonus NestJS Admin) | Theo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3714"/>
            <a:ext cx="3744746" cy="18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Logo resources | Sails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68" y="1215572"/>
            <a:ext cx="5715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GitHub - hapijs/hapi: The Simple, Secure Framework Developers Tru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14" y="4218669"/>
            <a:ext cx="3443968" cy="241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donisJs #1 — Berkenalan dengan Framework NodeJs Rasa Laravel | by Ega  Wachid Radiegtya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58" y="3628629"/>
            <a:ext cx="3081110" cy="13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Feathers | A framework for real-time applications and REST AP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8709"/>
            <a:ext cx="3167712" cy="5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De Code Natura | How to setup NextJS with TypeScript and ESLint + prettie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1" t="31459" r="15670" b="27216"/>
          <a:stretch/>
        </p:blipFill>
        <p:spPr bwMode="auto">
          <a:xfrm>
            <a:off x="8566464" y="5196173"/>
            <a:ext cx="2279560" cy="11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</a:t>
            </a:r>
            <a:r>
              <a:rPr lang="en-US" dirty="0" err="1" smtClean="0"/>
              <a:t>FrameWork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JavaScript</a:t>
            </a:r>
            <a:endParaRPr lang="en-US" dirty="0"/>
          </a:p>
        </p:txBody>
      </p:sp>
      <p:pic>
        <p:nvPicPr>
          <p:cNvPr id="10242" name="Picture 2" descr="Angular Logo | Enterprise application, Angular,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018324"/>
            <a:ext cx="5673725" cy="15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Vue Js Logo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882049"/>
            <a:ext cx="4645025" cy="198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Nuxt #1 | Berkenalan dengan Nuxt.JS 🚀 | by Muhibbudin Suretno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57" y="3835486"/>
            <a:ext cx="4930775" cy="143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act.js for Beginners — Props and State Explain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9" y="4648199"/>
            <a:ext cx="3102780" cy="17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Logos | jQuery Brand Guidelin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40" y="1458912"/>
            <a:ext cx="3238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Mobile </a:t>
            </a:r>
            <a:r>
              <a:rPr lang="en-US" dirty="0" err="1" smtClean="0"/>
              <a:t>FrameWork</a:t>
            </a:r>
            <a:endParaRPr lang="en-US" dirty="0"/>
          </a:p>
        </p:txBody>
      </p:sp>
      <p:pic>
        <p:nvPicPr>
          <p:cNvPr id="11266" name="Picture 2" descr="File:Ionic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0" y="2049640"/>
            <a:ext cx="3592177" cy="12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Falcon 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28" y="3620952"/>
            <a:ext cx="2097939" cy="24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act Native: Reliable Technology? - Manhattan Mob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3464775"/>
            <a:ext cx="3173360" cy="166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Flutter - Beautiful native apps in record tim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5" t="11426" r="18170" b="19370"/>
          <a:stretch/>
        </p:blipFill>
        <p:spPr bwMode="auto">
          <a:xfrm>
            <a:off x="3854292" y="3284631"/>
            <a:ext cx="3185651" cy="153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Kotlin – Logos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97" y="5409136"/>
            <a:ext cx="6073775" cy="134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Corona Labs Inc Vector Logo | Free Download - (.SVG + .PNG) format -  SeekVectorLogo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0" b="20800"/>
          <a:stretch/>
        </p:blipFill>
        <p:spPr bwMode="auto">
          <a:xfrm>
            <a:off x="4586504" y="1602221"/>
            <a:ext cx="4906877" cy="16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Character –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Kodingan</a:t>
            </a:r>
            <a:endParaRPr lang="en-US" dirty="0"/>
          </a:p>
        </p:txBody>
      </p:sp>
      <p:pic>
        <p:nvPicPr>
          <p:cNvPr id="13314" name="Picture 2" descr="GitHub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273" y="1836737"/>
            <a:ext cx="6199273" cy="25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Press kit | Git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1" y="1509970"/>
            <a:ext cx="3486150" cy="31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Bitbucket | The Git solution for professional te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888982"/>
            <a:ext cx="8458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0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2986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Aplikasi</a:t>
            </a:r>
            <a:r>
              <a:rPr lang="en-US" dirty="0" smtClean="0"/>
              <a:t> CV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22" name="Picture 8" descr="File:Xampp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83745"/>
            <a:ext cx="2472757" cy="6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3950" y="3069617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Lokal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24" name="Picture 2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87" y="1867854"/>
            <a:ext cx="1706714" cy="11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37557" y="3069617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26" name="Picture 2" descr="Angular Logo | Enterprise application, Angular,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833135"/>
            <a:ext cx="3676486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967005" y="3069617"/>
            <a:ext cx="104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28" name="Picture 2" descr="Risanurhaeni: Bootstrap - Mengisikan Gambar atau Icon pada Nav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03" y="3830865"/>
            <a:ext cx="1543050" cy="12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228303" y="527378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0" name="Picture 2" descr="File:Expressjs.pn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64" y="4022718"/>
            <a:ext cx="2809663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089618" y="49459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pic>
        <p:nvPicPr>
          <p:cNvPr id="32" name="Picture 2" descr="Logo - Ejs, HD Png Download - kind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73" y="4448699"/>
            <a:ext cx="832882" cy="5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ile:Expressjs.pn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20" y="4022717"/>
            <a:ext cx="2809663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370640" y="4937072"/>
            <a:ext cx="12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16" name="Picture 2" descr="File:Ionic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0" y="2049640"/>
            <a:ext cx="3592177" cy="12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11644" y="32620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pic>
        <p:nvPicPr>
          <p:cNvPr id="18" name="Picture 12" descr="File and Folder Icons in Visual Studio Co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2" b="32835"/>
          <a:stretch/>
        </p:blipFill>
        <p:spPr bwMode="auto">
          <a:xfrm>
            <a:off x="5115466" y="2200445"/>
            <a:ext cx="5652814" cy="9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52641" y="3282502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pic>
        <p:nvPicPr>
          <p:cNvPr id="20" name="Picture 2" descr="Tentang DomaiNes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8" y="3825652"/>
            <a:ext cx="3592177" cy="129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97866" y="5317387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Server</a:t>
            </a:r>
            <a:endParaRPr lang="en-US" dirty="0"/>
          </a:p>
        </p:txBody>
      </p:sp>
      <p:pic>
        <p:nvPicPr>
          <p:cNvPr id="23" name="Picture 6" descr="Firebase Brand Guidel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66" y="4105494"/>
            <a:ext cx="4305893" cy="121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143667" y="54200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</a:t>
            </a:r>
            <a:r>
              <a:rPr lang="en-US" dirty="0" err="1" smtClean="0"/>
              <a:t>Notif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95499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Products /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Concept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</a:t>
                      </a:r>
                      <a:r>
                        <a:rPr lang="en-US" dirty="0" err="1" smtClean="0"/>
                        <a:t>Proccess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TokoPedia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Website, Mobile App,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Lazada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Website,</a:t>
                      </a:r>
                      <a:r>
                        <a:rPr lang="en-US" baseline="0" dirty="0" smtClean="0"/>
                        <a:t> Mobile App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App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Transportation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Gojek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35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2476500" y="1465012"/>
            <a:ext cx="4305300" cy="4415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have minimum requirement to be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5211" y="1465012"/>
            <a:ext cx="1892300" cy="1433171"/>
            <a:chOff x="779707" y="1558344"/>
            <a:chExt cx="2511380" cy="2021983"/>
          </a:xfrm>
        </p:grpSpPr>
        <p:sp>
          <p:nvSpPr>
            <p:cNvPr id="7" name="Rectangle 6"/>
            <p:cNvSpPr/>
            <p:nvPr/>
          </p:nvSpPr>
          <p:spPr>
            <a:xfrm>
              <a:off x="779707" y="1558344"/>
              <a:ext cx="2511380" cy="20219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8686" y="1690688"/>
              <a:ext cx="85632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 Case</a:t>
              </a:r>
              <a:endParaRPr lang="en-US" b="1" dirty="0"/>
            </a:p>
          </p:txBody>
        </p:sp>
        <p:pic>
          <p:nvPicPr>
            <p:cNvPr id="1026" name="Picture 2" descr="Tokopedia Putuskan Tarik Penjualan Rokok dan Tembakau di Android - Bisnis  Tempo.c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071338"/>
              <a:ext cx="2394397" cy="134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370202" y="4988731"/>
            <a:ext cx="777172" cy="1525412"/>
            <a:chOff x="6096000" y="1823032"/>
            <a:chExt cx="2125014" cy="40954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76" t="6288" r="27803" b="7523"/>
            <a:stretch/>
          </p:blipFill>
          <p:spPr>
            <a:xfrm>
              <a:off x="6096000" y="1823032"/>
              <a:ext cx="2125014" cy="4095483"/>
            </a:xfrm>
            <a:prstGeom prst="rect">
              <a:avLst/>
            </a:prstGeom>
          </p:spPr>
        </p:pic>
        <p:pic>
          <p:nvPicPr>
            <p:cNvPr id="1030" name="Picture 6" descr="Pilihan Produk Terlaris di Tokopedia yang Bisa Kamu Jadikan Peluang Usah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10" y="2484181"/>
              <a:ext cx="1622736" cy="2744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8160006" y="4233748"/>
            <a:ext cx="3064142" cy="2502608"/>
            <a:chOff x="6559874" y="2873780"/>
            <a:chExt cx="3064142" cy="2502608"/>
          </a:xfrm>
        </p:grpSpPr>
        <p:pic>
          <p:nvPicPr>
            <p:cNvPr id="1032" name="Picture 8" descr="Monitor transparent LCD PNG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874" y="2873780"/>
              <a:ext cx="3064142" cy="250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Pilihan Produk Terlaris di Tokopedia yang Bisa Kamu Jadikan Peluang Usah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711" y="3001848"/>
              <a:ext cx="2598289" cy="162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loud 11"/>
          <p:cNvSpPr/>
          <p:nvPr/>
        </p:nvSpPr>
        <p:spPr>
          <a:xfrm>
            <a:off x="3882294" y="2061043"/>
            <a:ext cx="1453035" cy="121972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[WS]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765064" y="4632565"/>
            <a:ext cx="1128419" cy="148883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2823333" y="3592460"/>
            <a:ext cx="1527906" cy="128257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[WS]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4902054" y="3142089"/>
            <a:ext cx="1453035" cy="121972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[WS]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37511" y="4632566"/>
            <a:ext cx="785822" cy="554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502827" y="3911600"/>
            <a:ext cx="399227" cy="200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87286" y="3142089"/>
            <a:ext cx="295008" cy="441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21148" y="2778544"/>
            <a:ext cx="441563" cy="284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6000" y="4467539"/>
            <a:ext cx="973139" cy="909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82569" y="3911600"/>
            <a:ext cx="1479273" cy="450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26607" y="1684299"/>
            <a:ext cx="273094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WS Could be</a:t>
            </a:r>
          </a:p>
          <a:p>
            <a:r>
              <a:rPr lang="en-US" dirty="0"/>
              <a:t>	</a:t>
            </a:r>
            <a:r>
              <a:rPr lang="en-US" dirty="0" smtClean="0"/>
              <a:t>- Verification</a:t>
            </a:r>
            <a:r>
              <a:rPr lang="en-US" dirty="0"/>
              <a:t> </a:t>
            </a:r>
            <a:r>
              <a:rPr lang="en-US" dirty="0" smtClean="0"/>
              <a:t>OTP</a:t>
            </a:r>
          </a:p>
          <a:p>
            <a:r>
              <a:rPr lang="en-US" dirty="0"/>
              <a:t>	</a:t>
            </a:r>
            <a:r>
              <a:rPr lang="en-US" dirty="0" smtClean="0"/>
              <a:t>- Payment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BackEnd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Queue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89069" y="507353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3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Works?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5064" y="3911600"/>
            <a:ext cx="1188686" cy="2204084"/>
            <a:chOff x="6096000" y="1823032"/>
            <a:chExt cx="2125014" cy="40954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76" t="6288" r="27803" b="7523"/>
            <a:stretch/>
          </p:blipFill>
          <p:spPr>
            <a:xfrm>
              <a:off x="6096000" y="1823032"/>
              <a:ext cx="2125014" cy="4095483"/>
            </a:xfrm>
            <a:prstGeom prst="rect">
              <a:avLst/>
            </a:prstGeom>
          </p:spPr>
        </p:pic>
        <p:pic>
          <p:nvPicPr>
            <p:cNvPr id="1030" name="Picture 6" descr="Pilihan Produk Terlaris di Tokopedia yang Bisa Kamu Jadikan Peluang Usah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10" y="2484181"/>
              <a:ext cx="1622736" cy="2744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loud 19"/>
          <p:cNvSpPr/>
          <p:nvPr/>
        </p:nvSpPr>
        <p:spPr>
          <a:xfrm>
            <a:off x="3543154" y="2310723"/>
            <a:ext cx="1453035" cy="121972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5064" y="1592362"/>
            <a:ext cx="25091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 : Login </a:t>
            </a:r>
            <a:r>
              <a:rPr lang="en-US" dirty="0" err="1" smtClean="0"/>
              <a:t>Proccess</a:t>
            </a: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638" y="3416300"/>
            <a:ext cx="1523516" cy="105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69068" y="2947590"/>
            <a:ext cx="160632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 &amp; Password are send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69612" y="1777028"/>
            <a:ext cx="1234288" cy="923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Verify Username Password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8905764" y="847944"/>
            <a:ext cx="1128419" cy="148883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96000" y="1460501"/>
            <a:ext cx="2540000" cy="74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86147" y="386279"/>
            <a:ext cx="1565397" cy="923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Pulling </a:t>
            </a:r>
            <a:r>
              <a:rPr lang="en-US" dirty="0" err="1" smtClean="0"/>
              <a:t>userdata</a:t>
            </a:r>
            <a:r>
              <a:rPr lang="en-US" dirty="0" smtClean="0"/>
              <a:t> and bring it back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412773" y="2082800"/>
            <a:ext cx="3375628" cy="98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172230" y="3687306"/>
            <a:ext cx="1866370" cy="144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3768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Present By </a:t>
            </a:r>
            <a:r>
              <a:rPr lang="en-US" dirty="0" err="1" smtClean="0"/>
              <a:t>Alif</a:t>
            </a:r>
            <a:r>
              <a:rPr lang="en-US" dirty="0" smtClean="0"/>
              <a:t> </a:t>
            </a:r>
            <a:r>
              <a:rPr lang="en-US" dirty="0" err="1" smtClean="0"/>
              <a:t>Razan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Works? More Programmatically (1)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5064" y="1592362"/>
            <a:ext cx="25620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 : Login </a:t>
            </a:r>
            <a:r>
              <a:rPr lang="en-US" dirty="0" err="1" smtClean="0"/>
              <a:t>Proccess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8306"/>
            <a:ext cx="7391400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3400" y="1813640"/>
            <a:ext cx="16922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Login.page.html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Works? More Programmatically (2)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5064" y="1592362"/>
            <a:ext cx="25620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 : Login </a:t>
            </a:r>
            <a:r>
              <a:rPr lang="en-US" dirty="0" err="1" smtClean="0"/>
              <a:t>Proccess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4" y="1961694"/>
            <a:ext cx="5528837" cy="4502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85" y="1961694"/>
            <a:ext cx="5621515" cy="1685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6173" y="1777028"/>
            <a:ext cx="14201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Login.page.ts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71868" y="1777028"/>
            <a:ext cx="14201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Login.page.ts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Works? More Programmatically (3)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5064" y="1592362"/>
            <a:ext cx="25620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 : Login </a:t>
            </a:r>
            <a:r>
              <a:rPr lang="en-US" dirty="0" err="1" smtClean="0"/>
              <a:t>Proccess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4" y="2162175"/>
            <a:ext cx="7134225" cy="857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7573" y="1977509"/>
            <a:ext cx="15508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auth.service.ts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Works? More Programmatically (4.1)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5064" y="1592362"/>
            <a:ext cx="25620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 : Login </a:t>
            </a:r>
            <a:r>
              <a:rPr lang="en-US" dirty="0" err="1" smtClean="0"/>
              <a:t>Proccess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693"/>
            <a:ext cx="7861300" cy="4834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3873" y="1777028"/>
            <a:ext cx="1655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siteController.ts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Works? More Programmatically (4.2)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5064" y="1592362"/>
            <a:ext cx="25620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 : Login </a:t>
            </a:r>
            <a:r>
              <a:rPr lang="en-US" dirty="0" err="1" smtClean="0"/>
              <a:t>Proccess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694"/>
            <a:ext cx="9820275" cy="3676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2673" y="1777028"/>
            <a:ext cx="1655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siteController.ts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Works? More Programmatically (4.2)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5064" y="1592362"/>
            <a:ext cx="256204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 : Login </a:t>
            </a:r>
            <a:r>
              <a:rPr lang="en-US" dirty="0" err="1" smtClean="0"/>
              <a:t>Proccess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694"/>
            <a:ext cx="9820275" cy="3676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2673" y="1777028"/>
            <a:ext cx="1655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siteController.ts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go future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4351338"/>
          </a:xfrm>
        </p:spPr>
        <p:txBody>
          <a:bodyPr/>
          <a:lstStyle/>
          <a:p>
            <a:r>
              <a:rPr lang="en-US" dirty="0" err="1" smtClean="0"/>
              <a:t>Tugas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dirty="0" err="1" smtClean="0"/>
              <a:t>Tuangkan</a:t>
            </a:r>
            <a:r>
              <a:rPr lang="en-US" dirty="0" smtClean="0"/>
              <a:t> Ide </a:t>
            </a:r>
            <a:r>
              <a:rPr lang="en-US" dirty="0" err="1" smtClean="0"/>
              <a:t>kira-kira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konsepnya</a:t>
            </a:r>
            <a:r>
              <a:rPr lang="en-US" dirty="0" smtClean="0"/>
              <a:t> di words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diskusikan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week 1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Web development</a:t>
            </a:r>
            <a:r>
              <a:rPr lang="en-US" dirty="0"/>
              <a:t> is the work involved in developing a </a:t>
            </a:r>
            <a:r>
              <a:rPr lang="en-US" dirty="0">
                <a:hlinkClick r:id="rId2" tooltip="Web site"/>
              </a:rPr>
              <a:t>Web site</a:t>
            </a:r>
            <a:r>
              <a:rPr lang="en-US" dirty="0"/>
              <a:t> for the </a:t>
            </a:r>
            <a:r>
              <a:rPr lang="en-US" dirty="0">
                <a:hlinkClick r:id="rId3" tooltip="Internet"/>
              </a:rPr>
              <a:t>Internet</a:t>
            </a:r>
            <a:r>
              <a:rPr lang="en-US" dirty="0"/>
              <a:t> (</a:t>
            </a:r>
            <a:r>
              <a:rPr lang="en-US" dirty="0">
                <a:hlinkClick r:id="rId4" tooltip="World Wide Web"/>
              </a:rPr>
              <a:t>World Wide </a:t>
            </a:r>
            <a:r>
              <a:rPr lang="en-US" dirty="0" smtClean="0">
                <a:hlinkClick r:id="rId4" tooltip="World Wide Web"/>
              </a:rPr>
              <a:t>Web</a:t>
            </a:r>
            <a:r>
              <a:rPr lang="en-US" dirty="0"/>
              <a:t>) or an </a:t>
            </a:r>
            <a:r>
              <a:rPr lang="en-US" dirty="0">
                <a:hlinkClick r:id="rId5" tooltip="Intranet"/>
              </a:rPr>
              <a:t>intranet</a:t>
            </a:r>
            <a:r>
              <a:rPr lang="en-US" dirty="0"/>
              <a:t> (a private network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 Commerce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Web engineering,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Web design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</a:t>
            </a:r>
            <a:r>
              <a:rPr lang="en-US" dirty="0" smtClean="0"/>
              <a:t> – </a:t>
            </a:r>
            <a:r>
              <a:rPr lang="en-US" dirty="0" err="1" smtClean="0"/>
              <a:t>istilah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 	: Web Service</a:t>
            </a:r>
          </a:p>
          <a:p>
            <a:r>
              <a:rPr lang="en-US" dirty="0" smtClean="0"/>
              <a:t>FE	: </a:t>
            </a:r>
            <a:r>
              <a:rPr lang="en-US" dirty="0" err="1" smtClean="0"/>
              <a:t>FrontEnd</a:t>
            </a:r>
            <a:endParaRPr lang="en-US" dirty="0" smtClean="0"/>
          </a:p>
          <a:p>
            <a:r>
              <a:rPr lang="en-US" dirty="0" smtClean="0"/>
              <a:t>BE	: </a:t>
            </a:r>
            <a:r>
              <a:rPr lang="en-US" dirty="0" err="1" smtClean="0"/>
              <a:t>BackEnd</a:t>
            </a:r>
            <a:endParaRPr lang="en-US" dirty="0" smtClean="0"/>
          </a:p>
          <a:p>
            <a:r>
              <a:rPr lang="en-US" dirty="0" smtClean="0"/>
              <a:t>UI	: </a:t>
            </a:r>
            <a:r>
              <a:rPr lang="en-US" dirty="0" err="1" smtClean="0"/>
              <a:t>UserInterface</a:t>
            </a:r>
            <a:endParaRPr lang="en-US" dirty="0" smtClean="0"/>
          </a:p>
          <a:p>
            <a:r>
              <a:rPr lang="en-US" dirty="0" smtClean="0"/>
              <a:t>UX	: </a:t>
            </a:r>
            <a:r>
              <a:rPr lang="en-US" dirty="0" err="1" smtClean="0"/>
              <a:t>UserExperience</a:t>
            </a:r>
            <a:endParaRPr lang="en-US" dirty="0" smtClean="0"/>
          </a:p>
          <a:p>
            <a:r>
              <a:rPr lang="en-US" dirty="0" smtClean="0"/>
              <a:t>MB	: </a:t>
            </a:r>
            <a:r>
              <a:rPr lang="en-US" dirty="0" err="1" smtClean="0"/>
              <a:t>MobileDev</a:t>
            </a:r>
            <a:endParaRPr lang="en-US" dirty="0" smtClean="0"/>
          </a:p>
          <a:p>
            <a:r>
              <a:rPr lang="en-US" dirty="0" smtClean="0"/>
              <a:t>System Analyst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of work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44657" cy="4351338"/>
          </a:xfrm>
        </p:spPr>
        <p:txBody>
          <a:bodyPr/>
          <a:lstStyle/>
          <a:p>
            <a:r>
              <a:rPr lang="en-US" dirty="0" smtClean="0"/>
              <a:t>WS</a:t>
            </a:r>
          </a:p>
          <a:p>
            <a:pPr marL="0" indent="0">
              <a:buNone/>
            </a:pPr>
            <a:r>
              <a:rPr lang="en-US" dirty="0" smtClean="0"/>
              <a:t>Web Service :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lain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Tokopedia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system </a:t>
            </a:r>
            <a:r>
              <a:rPr lang="en-US" dirty="0" err="1" smtClean="0"/>
              <a:t>pembayaran</a:t>
            </a:r>
            <a:r>
              <a:rPr lang="en-US" dirty="0" smtClean="0"/>
              <a:t> bank (virtual Account)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of work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44657" cy="4351338"/>
          </a:xfrm>
        </p:spPr>
        <p:txBody>
          <a:bodyPr/>
          <a:lstStyle/>
          <a:p>
            <a:r>
              <a:rPr lang="en-US" dirty="0" smtClean="0"/>
              <a:t>FE</a:t>
            </a:r>
          </a:p>
          <a:p>
            <a:pPr marL="0" indent="0">
              <a:buNone/>
            </a:pPr>
            <a:r>
              <a:rPr lang="en-US" dirty="0" err="1" smtClean="0"/>
              <a:t>FrontEnd</a:t>
            </a:r>
            <a:r>
              <a:rPr lang="en-US" dirty="0" smtClean="0"/>
              <a:t> :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Front Page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webpage + </a:t>
            </a:r>
            <a:r>
              <a:rPr lang="en-US" dirty="0" err="1" smtClean="0"/>
              <a:t>functionalitynya</a:t>
            </a:r>
            <a:r>
              <a:rPr lang="en-US" dirty="0" smtClean="0"/>
              <a:t> yang </a:t>
            </a:r>
            <a:r>
              <a:rPr lang="en-US" dirty="0" err="1" smtClean="0"/>
              <a:t>diperuntukan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smtClean="0"/>
              <a:t>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www.tokopedia.com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of work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44657" cy="4351338"/>
          </a:xfrm>
        </p:spPr>
        <p:txBody>
          <a:bodyPr/>
          <a:lstStyle/>
          <a:p>
            <a:r>
              <a:rPr lang="en-US" dirty="0" smtClean="0"/>
              <a:t>BE</a:t>
            </a:r>
          </a:p>
          <a:p>
            <a:pPr marL="0" indent="0">
              <a:buNone/>
            </a:pPr>
            <a:r>
              <a:rPr lang="en-US" dirty="0" err="1" smtClean="0"/>
              <a:t>BackEnd</a:t>
            </a:r>
            <a:r>
              <a:rPr lang="en-US" dirty="0" smtClean="0"/>
              <a:t> :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Front Page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webpage + </a:t>
            </a:r>
            <a:r>
              <a:rPr lang="en-US" dirty="0" err="1" smtClean="0"/>
              <a:t>functionalitynya</a:t>
            </a:r>
            <a:r>
              <a:rPr lang="en-US" dirty="0" smtClean="0"/>
              <a:t> yang </a:t>
            </a:r>
            <a:r>
              <a:rPr lang="en-US" dirty="0" err="1" smtClean="0"/>
              <a:t>diperuntukan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smtClean="0"/>
              <a:t>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tahu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of work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7944657" cy="4351338"/>
          </a:xfrm>
        </p:spPr>
        <p:txBody>
          <a:bodyPr/>
          <a:lstStyle/>
          <a:p>
            <a:r>
              <a:rPr lang="en-US" dirty="0" smtClean="0"/>
              <a:t>UI</a:t>
            </a:r>
          </a:p>
          <a:p>
            <a:pPr marL="0" indent="0">
              <a:buNone/>
            </a:pPr>
            <a:r>
              <a:rPr lang="en-US" dirty="0" err="1" smtClean="0"/>
              <a:t>UserInterface</a:t>
            </a:r>
            <a:r>
              <a:rPr lang="en-US" dirty="0" smtClean="0"/>
              <a:t> :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di </a:t>
            </a:r>
            <a:r>
              <a:rPr lang="en-US" dirty="0" err="1" smtClean="0"/>
              <a:t>rancang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designer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website static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template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524</Words>
  <Application>Microsoft Office PowerPoint</Application>
  <PresentationFormat>Widescreen</PresentationFormat>
  <Paragraphs>157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Crash FullStack Programming Website</vt:lpstr>
      <vt:lpstr>Week 1 – Introduction Web Development </vt:lpstr>
      <vt:lpstr>Present By Alif Razan Saputra</vt:lpstr>
      <vt:lpstr>What is Web Development</vt:lpstr>
      <vt:lpstr>Istilah – istilah </vt:lpstr>
      <vt:lpstr>Field of work for programmers</vt:lpstr>
      <vt:lpstr>Field of work for programmers</vt:lpstr>
      <vt:lpstr>Field of work for programmers</vt:lpstr>
      <vt:lpstr>Field of work for programmers</vt:lpstr>
      <vt:lpstr>Field of work for programmers</vt:lpstr>
      <vt:lpstr>Field of work for programmers</vt:lpstr>
      <vt:lpstr>Field of work for programmers</vt:lpstr>
      <vt:lpstr>Choose your Character – Local Server</vt:lpstr>
      <vt:lpstr>Choose your Character – Cloud Server</vt:lpstr>
      <vt:lpstr>Choose your Character – Database</vt:lpstr>
      <vt:lpstr>Choose your Character – Native Language</vt:lpstr>
      <vt:lpstr>Choose your Character – Text Editor</vt:lpstr>
      <vt:lpstr>Choose your Character – FrameWork BackEnd PHP</vt:lpstr>
      <vt:lpstr>Choose your Character – FrameWork CSS</vt:lpstr>
      <vt:lpstr>Choose your Character – FrameWork BackEnd JavaScript</vt:lpstr>
      <vt:lpstr>Choose your Character – FrameWork FrontEnd JavaScript</vt:lpstr>
      <vt:lpstr>Choose your Character – Mobile FrameWork</vt:lpstr>
      <vt:lpstr>Choose your Character – Penyimpanan Kodingan</vt:lpstr>
      <vt:lpstr>Studi Kasus yang akan dibuat</vt:lpstr>
      <vt:lpstr>Teknologi yang digunakan (1)</vt:lpstr>
      <vt:lpstr>Teknologi yang digunakan (1)</vt:lpstr>
      <vt:lpstr>More detailed examples</vt:lpstr>
      <vt:lpstr>They have minimum requirement to be</vt:lpstr>
      <vt:lpstr>How They Works?</vt:lpstr>
      <vt:lpstr>How They Works? More Programmatically (1)</vt:lpstr>
      <vt:lpstr>How They Works? More Programmatically (2)</vt:lpstr>
      <vt:lpstr>How They Works? More Programmatically (3)</vt:lpstr>
      <vt:lpstr>How They Works? More Programmatically (4.1)</vt:lpstr>
      <vt:lpstr>How They Works? More Programmatically (4.2)</vt:lpstr>
      <vt:lpstr>How They Works? More Programmatically (4.2)</vt:lpstr>
      <vt:lpstr>before we go future</vt:lpstr>
      <vt:lpstr>Done week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FullStack Programming Website</dc:title>
  <dc:creator>USER</dc:creator>
  <cp:lastModifiedBy>USER</cp:lastModifiedBy>
  <cp:revision>53</cp:revision>
  <dcterms:created xsi:type="dcterms:W3CDTF">2020-09-05T16:05:50Z</dcterms:created>
  <dcterms:modified xsi:type="dcterms:W3CDTF">2020-09-10T16:47:30Z</dcterms:modified>
</cp:coreProperties>
</file>