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0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FBE1-BCB6-4AF8-AD7D-2BE64E825F1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5ACF-97CE-4881-A58E-786CAD684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3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Manipulasi</a:t>
            </a:r>
            <a:r>
              <a:rPr lang="en-US" dirty="0" smtClean="0"/>
              <a:t> table 4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008"/>
            <a:ext cx="7219950" cy="3381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39383"/>
            <a:ext cx="30167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Removing Foreign Key </a:t>
            </a:r>
            <a:r>
              <a:rPr lang="en-US" dirty="0" err="1" smtClean="0"/>
              <a:t>tahap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5872"/>
            <a:ext cx="7738332" cy="999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9" y="6437684"/>
            <a:ext cx="30167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Removing Foreign Key </a:t>
            </a:r>
            <a:r>
              <a:rPr lang="en-US" dirty="0" err="1" smtClean="0"/>
              <a:t>tahap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- Insert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9" y="1798748"/>
            <a:ext cx="4551720" cy="905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59" y="3170081"/>
            <a:ext cx="3485681" cy="880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58" y="4638875"/>
            <a:ext cx="3800475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059" y="2704563"/>
            <a:ext cx="96346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Syntax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7058" y="4057114"/>
            <a:ext cx="96346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Syntax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057" y="5948497"/>
            <a:ext cx="96346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Syntax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- Select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690687"/>
            <a:ext cx="4608506" cy="2615077"/>
            <a:chOff x="838200" y="1690687"/>
            <a:chExt cx="4608506" cy="26150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7"/>
              <a:ext cx="3605011" cy="2245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200" y="3936432"/>
              <a:ext cx="460850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&lt;</a:t>
              </a:r>
              <a:r>
                <a:rPr lang="en-US" dirty="0" err="1" smtClean="0"/>
                <a:t>nama_column</a:t>
              </a:r>
              <a:r>
                <a:rPr lang="en-US" dirty="0" smtClean="0"/>
                <a:t>&gt; | * from &lt;</a:t>
              </a:r>
              <a:r>
                <a:rPr lang="en-US" dirty="0" err="1" smtClean="0"/>
                <a:t>nama_table</a:t>
              </a:r>
              <a:r>
                <a:rPr lang="en-US" dirty="0" smtClean="0"/>
                <a:t>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– Update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690688"/>
            <a:ext cx="9680342" cy="1390721"/>
            <a:chOff x="838200" y="1690688"/>
            <a:chExt cx="9680342" cy="13907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7869719" cy="10213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8200" y="2712077"/>
              <a:ext cx="9680342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Update &lt;</a:t>
              </a:r>
              <a:r>
                <a:rPr lang="en-US" dirty="0" err="1" smtClean="0"/>
                <a:t>nama_table</a:t>
              </a:r>
              <a:r>
                <a:rPr lang="en-US" dirty="0" smtClean="0"/>
                <a:t>&gt; SET &lt;</a:t>
              </a:r>
              <a:r>
                <a:rPr lang="en-US" dirty="0" err="1" smtClean="0"/>
                <a:t>nama_column</a:t>
              </a:r>
              <a:r>
                <a:rPr lang="en-US" dirty="0" smtClean="0"/>
                <a:t>&gt; = ‘&lt;</a:t>
              </a:r>
              <a:r>
                <a:rPr lang="en-US" dirty="0" err="1" smtClean="0"/>
                <a:t>nilai_baru</a:t>
              </a:r>
              <a:r>
                <a:rPr lang="en-US" dirty="0" smtClean="0"/>
                <a:t>&gt;’ WHERE &lt;</a:t>
              </a:r>
              <a:r>
                <a:rPr lang="en-US" dirty="0" err="1" smtClean="0"/>
                <a:t>nama_column</a:t>
              </a:r>
              <a:r>
                <a:rPr lang="en-US" dirty="0" smtClean="0"/>
                <a:t>&gt;=‘&lt;parameter&gt;’;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8989"/>
            <a:ext cx="5690745" cy="9183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4327300"/>
            <a:ext cx="67010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Delete from &lt;</a:t>
            </a:r>
            <a:r>
              <a:rPr lang="en-US" dirty="0" err="1" smtClean="0"/>
              <a:t>nama_table</a:t>
            </a:r>
            <a:r>
              <a:rPr lang="en-US" dirty="0" smtClean="0"/>
              <a:t>&gt; WHERE &lt;</a:t>
            </a:r>
            <a:r>
              <a:rPr lang="en-US" dirty="0" err="1" smtClean="0"/>
              <a:t>nama_column</a:t>
            </a:r>
            <a:r>
              <a:rPr lang="en-US" dirty="0" smtClean="0"/>
              <a:t>&gt; = ‘&lt;parameter&gt;’;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– Where Clause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053837" cy="15161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8" y="3206839"/>
            <a:ext cx="87434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 &lt;</a:t>
            </a:r>
            <a:r>
              <a:rPr lang="en-US" dirty="0" err="1" smtClean="0"/>
              <a:t>nama_column</a:t>
            </a:r>
            <a:r>
              <a:rPr lang="en-US" dirty="0" smtClean="0"/>
              <a:t>&gt; || * From &lt;</a:t>
            </a:r>
            <a:r>
              <a:rPr lang="en-US" dirty="0" err="1" smtClean="0"/>
              <a:t>nama_table</a:t>
            </a:r>
            <a:r>
              <a:rPr lang="en-US" dirty="0" smtClean="0"/>
              <a:t>&gt; WHERE &lt;</a:t>
            </a:r>
            <a:r>
              <a:rPr lang="en-US" dirty="0" err="1" smtClean="0"/>
              <a:t>nama_column</a:t>
            </a:r>
            <a:r>
              <a:rPr lang="en-US" dirty="0" smtClean="0"/>
              <a:t>&gt; = ‘&lt;parameter&gt;’;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72" y="3816187"/>
            <a:ext cx="5104964" cy="1813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198" y="5629793"/>
            <a:ext cx="91111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 &lt;</a:t>
            </a:r>
            <a:r>
              <a:rPr lang="en-US" dirty="0" err="1" smtClean="0"/>
              <a:t>nama_column</a:t>
            </a:r>
            <a:r>
              <a:rPr lang="en-US" dirty="0" smtClean="0"/>
              <a:t>&gt; || * From &lt;</a:t>
            </a:r>
            <a:r>
              <a:rPr lang="en-US" dirty="0" err="1" smtClean="0"/>
              <a:t>nama_table</a:t>
            </a:r>
            <a:r>
              <a:rPr lang="en-US" dirty="0" smtClean="0"/>
              <a:t>&gt; WHERE &lt;</a:t>
            </a:r>
            <a:r>
              <a:rPr lang="en-US" dirty="0" err="1" smtClean="0"/>
              <a:t>nama_column</a:t>
            </a:r>
            <a:r>
              <a:rPr lang="en-US" dirty="0" smtClean="0"/>
              <a:t>&gt; like ‘&lt;parameter&gt;%’;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3772" y="4538324"/>
            <a:ext cx="121437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Like Clause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2575" y="3864318"/>
            <a:ext cx="225677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Ada 3 like clause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like ‘%a’;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like ‘a%’;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like ‘%a%’;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– Where Clause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9232"/>
            <a:ext cx="6059559" cy="1690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85446" y="2189809"/>
            <a:ext cx="10310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 Clause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219718"/>
            <a:ext cx="925221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 &lt;</a:t>
            </a:r>
            <a:r>
              <a:rPr lang="en-US" dirty="0" err="1" smtClean="0"/>
              <a:t>nama_column</a:t>
            </a:r>
            <a:r>
              <a:rPr lang="en-US" dirty="0" smtClean="0"/>
              <a:t>&gt; || * From &lt;</a:t>
            </a:r>
            <a:r>
              <a:rPr lang="en-US" dirty="0" err="1" smtClean="0"/>
              <a:t>nama_table</a:t>
            </a:r>
            <a:r>
              <a:rPr lang="en-US" dirty="0" smtClean="0"/>
              <a:t>&gt; WHERE &lt;</a:t>
            </a:r>
            <a:r>
              <a:rPr lang="en-US" dirty="0" err="1" smtClean="0"/>
              <a:t>nama_column</a:t>
            </a:r>
            <a:r>
              <a:rPr lang="en-US" dirty="0" smtClean="0"/>
              <a:t>&gt; in(&lt;</a:t>
            </a:r>
            <a:r>
              <a:rPr lang="en-US" dirty="0" err="1" smtClean="0"/>
              <a:t>parameter_array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– Where Clause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591"/>
            <a:ext cx="5106584" cy="1875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670479"/>
            <a:ext cx="88138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 &lt;</a:t>
            </a:r>
            <a:r>
              <a:rPr lang="en-US" dirty="0" err="1" smtClean="0"/>
              <a:t>nama_column</a:t>
            </a:r>
            <a:r>
              <a:rPr lang="en-US" dirty="0" smtClean="0"/>
              <a:t>&gt; || * From &lt;</a:t>
            </a:r>
            <a:r>
              <a:rPr lang="en-US" dirty="0" err="1" smtClean="0"/>
              <a:t>nama_table</a:t>
            </a:r>
            <a:r>
              <a:rPr lang="en-US" dirty="0" smtClean="0"/>
              <a:t>&gt; ORDER BY &lt;</a:t>
            </a:r>
            <a:r>
              <a:rPr lang="en-US" dirty="0" err="1" smtClean="0"/>
              <a:t>nama_column</a:t>
            </a:r>
            <a:r>
              <a:rPr lang="en-US" dirty="0" smtClean="0"/>
              <a:t>&gt; &lt;ASC || DESC&gt;;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474" y="2547869"/>
            <a:ext cx="11945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Table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31548" cy="936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646919"/>
            <a:ext cx="4479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VIEW &lt;</a:t>
            </a:r>
            <a:r>
              <a:rPr lang="en-US" dirty="0" err="1" smtClean="0"/>
              <a:t>nama_view</a:t>
            </a:r>
            <a:r>
              <a:rPr lang="en-US" dirty="0" smtClean="0"/>
              <a:t>&gt; AS QUERY SELECT;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0478"/>
            <a:ext cx="8969536" cy="9278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117080"/>
            <a:ext cx="4479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VIEW &lt;</a:t>
            </a:r>
            <a:r>
              <a:rPr lang="en-US" dirty="0" err="1" smtClean="0"/>
              <a:t>nama_view</a:t>
            </a:r>
            <a:r>
              <a:rPr lang="en-US" dirty="0" smtClean="0"/>
              <a:t>&gt; AS QUERY SELECT;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JOIN</a:t>
            </a:r>
          </a:p>
          <a:p>
            <a:pPr lvl="1"/>
            <a:r>
              <a:rPr lang="en-US" dirty="0" smtClean="0"/>
              <a:t>Inner Join</a:t>
            </a:r>
          </a:p>
          <a:p>
            <a:pPr lvl="1"/>
            <a:r>
              <a:rPr lang="en-US" dirty="0" smtClean="0"/>
              <a:t>Left Join</a:t>
            </a:r>
          </a:p>
          <a:p>
            <a:pPr lvl="1"/>
            <a:r>
              <a:rPr lang="en-US" dirty="0" smtClean="0"/>
              <a:t>Right Join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View Table </a:t>
            </a:r>
            <a:r>
              <a:rPr lang="en-US" dirty="0" err="1" smtClean="0"/>
              <a:t>dengan</a:t>
            </a:r>
            <a:r>
              <a:rPr lang="en-US" dirty="0" smtClean="0"/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30464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err="1" smtClean="0"/>
              <a:t>pastikan</a:t>
            </a:r>
            <a:r>
              <a:rPr lang="en-US" dirty="0" smtClean="0"/>
              <a:t> XAMPP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nyalakan</a:t>
            </a:r>
            <a:r>
              <a:rPr lang="en-US" dirty="0" smtClean="0"/>
              <a:t> </a:t>
            </a:r>
            <a:r>
              <a:rPr lang="en-US" dirty="0" err="1" smtClean="0"/>
              <a:t>Mysqlnya</a:t>
            </a:r>
            <a:endParaRPr lang="en-US" dirty="0"/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CMD </a:t>
            </a:r>
            <a:r>
              <a:rPr lang="en-US" dirty="0" err="1" smtClean="0"/>
              <a:t>atau</a:t>
            </a:r>
            <a:r>
              <a:rPr lang="en-US" dirty="0" smtClean="0"/>
              <a:t> Terminal </a:t>
            </a:r>
            <a:r>
              <a:rPr lang="en-US" dirty="0" err="1" smtClean="0"/>
              <a:t>atau</a:t>
            </a:r>
            <a:r>
              <a:rPr lang="en-US" dirty="0" smtClean="0"/>
              <a:t> PowerShell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10" y="3817287"/>
            <a:ext cx="8031790" cy="24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MySQL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data, </a:t>
            </a:r>
            <a:r>
              <a:rPr lang="en-US" dirty="0" err="1" smtClean="0"/>
              <a:t>tipe</a:t>
            </a:r>
            <a:r>
              <a:rPr lang="en-US" dirty="0" smtClean="0"/>
              <a:t> data yang paling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28776"/>
              </p:ext>
            </p:extLst>
          </p:nvPr>
        </p:nvGraphicFramePr>
        <p:xfrm>
          <a:off x="1941848" y="2546941"/>
          <a:ext cx="8000643" cy="401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881"/>
                <a:gridCol w="2666881"/>
                <a:gridCol w="2666881"/>
              </a:tblGrid>
              <a:tr h="35386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Tipe</a:t>
                      </a:r>
                      <a:r>
                        <a:rPr lang="en-US" sz="1800" dirty="0" smtClean="0"/>
                        <a:t> Data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Syntax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Keterangan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 / Text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 / Text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 /</a:t>
                      </a:r>
                      <a:r>
                        <a:rPr lang="en-US" sz="1800" baseline="0" dirty="0" smtClean="0"/>
                        <a:t> Text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Tidak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boleh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ada</a:t>
                      </a:r>
                      <a:r>
                        <a:rPr lang="en-US" sz="1800" dirty="0" smtClean="0"/>
                        <a:t> Unique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Float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Waktu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Waktu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Datetime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Waktu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</a:p>
                  </a:txBody>
                  <a:tcPr marL="90732" marR="90732" marT="45366" marB="45366"/>
                </a:tc>
              </a:tr>
              <a:tr h="35386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Pilihan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Enum</a:t>
                      </a:r>
                      <a:endParaRPr lang="en-US" sz="1800" dirty="0"/>
                    </a:p>
                  </a:txBody>
                  <a:tcPr marL="90732" marR="90732" marT="45366" marB="45366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L="90732" marR="90732" marT="45366" marB="4536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43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database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1376" y="1690688"/>
            <a:ext cx="2870916" cy="3638315"/>
            <a:chOff x="838198" y="1690688"/>
            <a:chExt cx="2870916" cy="36383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88"/>
              <a:ext cx="2870915" cy="32689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8198" y="4959671"/>
              <a:ext cx="175618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Show databases;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85185" y="1690688"/>
            <a:ext cx="4774924" cy="880931"/>
            <a:chOff x="3465490" y="1690687"/>
            <a:chExt cx="4774924" cy="88093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5490" y="1690687"/>
              <a:ext cx="4774924" cy="5115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65490" y="2202286"/>
              <a:ext cx="170456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database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27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membuat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838200" y="1791306"/>
            <a:ext cx="8828050" cy="754556"/>
            <a:chOff x="3285185" y="2911768"/>
            <a:chExt cx="8828050" cy="75455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185" y="2911768"/>
              <a:ext cx="8828050" cy="38522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285185" y="3296992"/>
              <a:ext cx="178683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table user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2886011"/>
            <a:ext cx="3114675" cy="1226582"/>
            <a:chOff x="3285185" y="4006473"/>
            <a:chExt cx="3114675" cy="122658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5185" y="4006473"/>
              <a:ext cx="3114675" cy="85725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285185" y="4863723"/>
              <a:ext cx="1812484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table guru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5812" y="4261539"/>
            <a:ext cx="3219450" cy="1127574"/>
            <a:chOff x="7139323" y="4300175"/>
            <a:chExt cx="3219450" cy="112757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9323" y="4300175"/>
              <a:ext cx="3219450" cy="75247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139323" y="5058417"/>
              <a:ext cx="1969578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table </a:t>
              </a:r>
              <a:r>
                <a:rPr lang="en-US" dirty="0" err="1" smtClean="0"/>
                <a:t>mepel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67866" y="2866961"/>
            <a:ext cx="3429000" cy="1245632"/>
            <a:chOff x="4767866" y="2866961"/>
            <a:chExt cx="3429000" cy="12456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7866" y="2866961"/>
              <a:ext cx="3429000" cy="8763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767866" y="3743261"/>
              <a:ext cx="2846933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table </a:t>
              </a:r>
              <a:r>
                <a:rPr lang="en-US" dirty="0" err="1" smtClean="0"/>
                <a:t>mengajar_head</a:t>
              </a:r>
              <a:endParaRPr lang="en-US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866" y="4261539"/>
            <a:ext cx="3200400" cy="7715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59966" y="5033064"/>
            <a:ext cx="18451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kelas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723" y="2814573"/>
            <a:ext cx="3676650" cy="10001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461250" y="3814698"/>
            <a:ext cx="24870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kelas_detail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3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membuat</a:t>
            </a:r>
            <a:r>
              <a:rPr lang="en-US" dirty="0" smtClean="0"/>
              <a:t> table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329915" cy="138736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38200" y="3078050"/>
            <a:ext cx="27202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mengajar_line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Manipulasi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780841"/>
            <a:ext cx="5043299" cy="1743816"/>
            <a:chOff x="838200" y="2527815"/>
            <a:chExt cx="5043299" cy="17438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27815"/>
              <a:ext cx="5043299" cy="13744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8200" y="3902299"/>
              <a:ext cx="203171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Desc</a:t>
              </a:r>
              <a:r>
                <a:rPr lang="en-US" dirty="0" smtClean="0"/>
                <a:t> &lt;</a:t>
              </a:r>
              <a:r>
                <a:rPr lang="en-US" dirty="0" err="1" smtClean="0"/>
                <a:t>nama_table</a:t>
              </a:r>
              <a:r>
                <a:rPr lang="en-US" dirty="0" smtClean="0"/>
                <a:t>&gt;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" y="3824958"/>
            <a:ext cx="8718284" cy="1270919"/>
            <a:chOff x="838200" y="3824958"/>
            <a:chExt cx="8718284" cy="12709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24958"/>
              <a:ext cx="5933417" cy="9015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8200" y="4726545"/>
              <a:ext cx="8718284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Alter table &lt;</a:t>
              </a:r>
              <a:r>
                <a:rPr lang="en-US" dirty="0" err="1" smtClean="0"/>
                <a:t>nama_table</a:t>
              </a:r>
              <a:r>
                <a:rPr lang="en-US" dirty="0" smtClean="0"/>
                <a:t>&gt; change &lt;</a:t>
              </a:r>
              <a:r>
                <a:rPr lang="en-US" dirty="0" err="1" smtClean="0"/>
                <a:t>old_name_column</a:t>
              </a:r>
              <a:r>
                <a:rPr lang="en-US" dirty="0" smtClean="0"/>
                <a:t>&gt; &lt;</a:t>
              </a:r>
              <a:r>
                <a:rPr lang="en-US" dirty="0" err="1" smtClean="0"/>
                <a:t>new_name_column</a:t>
              </a:r>
              <a:r>
                <a:rPr lang="en-US" dirty="0" smtClean="0"/>
                <a:t>&gt; &lt;</a:t>
              </a:r>
              <a:r>
                <a:rPr lang="en-US" dirty="0" err="1" smtClean="0"/>
                <a:t>data_type</a:t>
              </a:r>
              <a:r>
                <a:rPr lang="en-US" dirty="0" smtClean="0"/>
                <a:t>&gt;;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5285906"/>
            <a:ext cx="3851459" cy="1228194"/>
            <a:chOff x="838200" y="5285906"/>
            <a:chExt cx="3851459" cy="122819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5285906"/>
              <a:ext cx="3851459" cy="85886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200" y="6144768"/>
              <a:ext cx="263912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Drop table &lt;</a:t>
              </a:r>
              <a:r>
                <a:rPr lang="en-US" dirty="0" err="1" smtClean="0"/>
                <a:t>nama_table</a:t>
              </a:r>
              <a:r>
                <a:rPr lang="en-US" dirty="0" smtClean="0"/>
                <a:t>&gt;;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7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Manipulasi</a:t>
            </a:r>
            <a:r>
              <a:rPr lang="en-US" dirty="0" smtClean="0"/>
              <a:t> table 2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690688"/>
            <a:ext cx="6694638" cy="1125630"/>
            <a:chOff x="838200" y="1690688"/>
            <a:chExt cx="6694638" cy="11256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6694638" cy="7562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38200" y="2446986"/>
              <a:ext cx="590879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Alter table &lt;</a:t>
              </a:r>
              <a:r>
                <a:rPr lang="en-US" dirty="0" err="1" smtClean="0"/>
                <a:t>nama_table</a:t>
              </a:r>
              <a:r>
                <a:rPr lang="en-US" dirty="0" smtClean="0"/>
                <a:t>&gt; add primary key(&lt;</a:t>
              </a:r>
              <a:r>
                <a:rPr lang="en-US" dirty="0" err="1" smtClean="0"/>
                <a:t>nama_column</a:t>
              </a:r>
              <a:r>
                <a:rPr lang="en-US" dirty="0" smtClean="0"/>
                <a:t>&gt;);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8199" y="3096365"/>
            <a:ext cx="6817059" cy="2064113"/>
            <a:chOff x="838199" y="3096365"/>
            <a:chExt cx="6817059" cy="206411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096365"/>
              <a:ext cx="5783770" cy="11407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38199" y="4237148"/>
              <a:ext cx="6817059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Alter table &lt;</a:t>
              </a:r>
              <a:r>
                <a:rPr lang="en-US" dirty="0" err="1" smtClean="0"/>
                <a:t>nama_table_a</a:t>
              </a:r>
              <a:r>
                <a:rPr lang="en-US" dirty="0" smtClean="0"/>
                <a:t>&gt; add foreign key(&lt;</a:t>
              </a:r>
              <a:r>
                <a:rPr lang="en-US" dirty="0" err="1" smtClean="0"/>
                <a:t>nama_column_table_a</a:t>
              </a:r>
              <a:r>
                <a:rPr lang="en-US" dirty="0" smtClean="0"/>
                <a:t>&gt;)</a:t>
              </a:r>
            </a:p>
            <a:p>
              <a:r>
                <a:rPr lang="en-US" dirty="0" smtClean="0"/>
                <a:t>References &lt;</a:t>
              </a:r>
              <a:r>
                <a:rPr lang="en-US" dirty="0" err="1" smtClean="0"/>
                <a:t>nama_table_b</a:t>
              </a:r>
              <a:r>
                <a:rPr lang="en-US" dirty="0" smtClean="0"/>
                <a:t>&gt;(&lt;</a:t>
              </a:r>
              <a:r>
                <a:rPr lang="en-US" dirty="0" err="1" smtClean="0"/>
                <a:t>nama_column_table_b</a:t>
              </a:r>
              <a:r>
                <a:rPr lang="en-US" dirty="0" smtClean="0"/>
                <a:t>&gt;)</a:t>
              </a:r>
            </a:p>
            <a:p>
              <a:r>
                <a:rPr lang="en-US" dirty="0" smtClean="0"/>
                <a:t>On delete cascade;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7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Manipulasi</a:t>
            </a:r>
            <a:r>
              <a:rPr lang="en-US" dirty="0" smtClean="0"/>
              <a:t> table 3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483350"/>
            <a:ext cx="5793342" cy="1925395"/>
            <a:chOff x="838200" y="1483350"/>
            <a:chExt cx="5793342" cy="19253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483350"/>
              <a:ext cx="5793342" cy="15560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8200" y="3039413"/>
              <a:ext cx="22669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Removing Primary key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5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432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Pengenalan SQL</vt:lpstr>
      <vt:lpstr>Sebelum Memulai</vt:lpstr>
      <vt:lpstr>Sebelum Memulai 2</vt:lpstr>
      <vt:lpstr>Syntax melihat dan membuat database</vt:lpstr>
      <vt:lpstr>Syntax membuat table</vt:lpstr>
      <vt:lpstr>Syntax membuat table 2</vt:lpstr>
      <vt:lpstr>Syntax Manipulasi table</vt:lpstr>
      <vt:lpstr>Syntax Manipulasi table 2 </vt:lpstr>
      <vt:lpstr>Syntax Manipulasi table 3 </vt:lpstr>
      <vt:lpstr>Syntax Manipulasi table 4 </vt:lpstr>
      <vt:lpstr>Syntax berkaitan dengan Data - Insert</vt:lpstr>
      <vt:lpstr>Syntax berkaitan dengan Data - Select</vt:lpstr>
      <vt:lpstr>Syntax berkaitan dengan Data – Update dan hapus data</vt:lpstr>
      <vt:lpstr>Syntax berkaitan dengan Data – Where Clause</vt:lpstr>
      <vt:lpstr>Syntax berkaitan dengan Data – Where Clause</vt:lpstr>
      <vt:lpstr>Syntax berkaitan dengan Data – Where Clause</vt:lpstr>
      <vt:lpstr>Membuat Table View</vt:lpstr>
      <vt:lpstr>Tugas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SQL</dc:title>
  <dc:creator>USER</dc:creator>
  <cp:lastModifiedBy>USER</cp:lastModifiedBy>
  <cp:revision>31</cp:revision>
  <dcterms:created xsi:type="dcterms:W3CDTF">2020-09-26T00:45:35Z</dcterms:created>
  <dcterms:modified xsi:type="dcterms:W3CDTF">2020-09-28T14:01:32Z</dcterms:modified>
</cp:coreProperties>
</file>