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4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2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6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2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3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4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Sebagaimana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website.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JS </a:t>
            </a:r>
            <a:r>
              <a:rPr lang="en-US" dirty="0" err="1" smtClean="0"/>
              <a:t>memiliki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4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8274"/>
            <a:ext cx="7785100" cy="493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100"/>
            <a:ext cx="2962275" cy="52959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38600" y="1562100"/>
            <a:ext cx="7315200" cy="436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Folder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Rar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PPT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8600" y="1998663"/>
            <a:ext cx="6540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Sumber</a:t>
            </a:r>
            <a:r>
              <a:rPr lang="en-US" dirty="0" smtClean="0"/>
              <a:t> : https://www.w3schools.com/howto/howto_css_profile_card.asp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Deeper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HTML, CSS,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50900" cy="6165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Cara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bertiga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. </a:t>
            </a:r>
            <a:r>
              <a:rPr lang="en-US" dirty="0" err="1" smtClean="0"/>
              <a:t>Bayangkan</a:t>
            </a:r>
            <a:r>
              <a:rPr lang="en-US" dirty="0" smtClean="0"/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3923"/>
            <a:ext cx="1936460" cy="12886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2" t="2818" r="17711" b="-1315"/>
          <a:stretch/>
        </p:blipFill>
        <p:spPr>
          <a:xfrm>
            <a:off x="3517710" y="3180421"/>
            <a:ext cx="1687132" cy="16417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74106" y="364735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pic>
        <p:nvPicPr>
          <p:cNvPr id="1028" name="Picture 4" descr="Kaos Bordir Kartun Anak Uk. 5-6th seri Baju Anak Murah Lucu Atasan Anak di  Lapak Kios Balita Fawa | Bukalapa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650" y="3079589"/>
            <a:ext cx="1707859" cy="170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348" y="3079589"/>
            <a:ext cx="2095500" cy="1704975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725141" y="2703827"/>
            <a:ext cx="2162577" cy="417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12590" y="2683507"/>
            <a:ext cx="2162577" cy="417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519810" y="2683507"/>
            <a:ext cx="2162577" cy="417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512" y="666433"/>
            <a:ext cx="2448267" cy="45345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Kerangka</a:t>
            </a:r>
            <a:r>
              <a:rPr lang="en-US" dirty="0" smtClean="0"/>
              <a:t> HTML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147281" cy="2327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68192" y="2382592"/>
            <a:ext cx="5396247" cy="9272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ambar Kepala Karakter Upin Ipin Format Png - GRAFIS - M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598" y="1027906"/>
            <a:ext cx="1544436" cy="16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6985481" y="2279561"/>
            <a:ext cx="1025178" cy="361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68192" y="3309870"/>
            <a:ext cx="1365160" cy="5537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84500" y="3309870"/>
            <a:ext cx="5435600" cy="2768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59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Tags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56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Tag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379662"/>
            <a:ext cx="2349500" cy="188709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19800" y="1825625"/>
            <a:ext cx="4356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Lengkapnya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19800" y="2379662"/>
            <a:ext cx="3811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www.w3schools.com/html/default.asp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Sebagaimana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,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website.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CSS </a:t>
            </a:r>
            <a:r>
              <a:rPr lang="en-US" dirty="0" err="1" smtClean="0"/>
              <a:t>memiliki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3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CSS</a:t>
            </a:r>
          </a:p>
          <a:p>
            <a:r>
              <a:rPr lang="en-US" dirty="0" smtClean="0"/>
              <a:t>3 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CSS – Inside HTML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24575" cy="5153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85900" y="3048000"/>
            <a:ext cx="29337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6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6200"/>
            <a:ext cx="6238875" cy="510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CSS – Inside HTML Tag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27200" y="4127500"/>
            <a:ext cx="250190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3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6987"/>
            <a:ext cx="6457950" cy="4848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CSS – Outside HTML 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78000" y="3721099"/>
            <a:ext cx="511810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2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CSS – Outside HTML File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487"/>
            <a:ext cx="4267200" cy="3529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3700" y="2082800"/>
            <a:ext cx="1728358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&lt;body&gt; &lt;/body&gt;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3700" y="2565400"/>
            <a:ext cx="3785011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tag;</a:t>
            </a:r>
          </a:p>
          <a:p>
            <a:endParaRPr lang="en-US" dirty="0"/>
          </a:p>
          <a:p>
            <a:r>
              <a:rPr lang="en-US" dirty="0" smtClean="0"/>
              <a:t>&lt;div class=“panel-header”&gt;&lt;/div&gt;</a:t>
            </a:r>
          </a:p>
          <a:p>
            <a:r>
              <a:rPr lang="en-US" dirty="0" smtClean="0"/>
              <a:t>&lt;span class=“panel-header”&gt;&lt;/span&gt;</a:t>
            </a:r>
          </a:p>
          <a:p>
            <a:r>
              <a:rPr lang="en-US" dirty="0" smtClean="0"/>
              <a:t>&lt;body class=“panel-header”&gt;&lt;/body&gt;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43700" y="4277836"/>
            <a:ext cx="3231975" cy="14773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tag;</a:t>
            </a:r>
          </a:p>
          <a:p>
            <a:endParaRPr lang="en-US" dirty="0"/>
          </a:p>
          <a:p>
            <a:r>
              <a:rPr lang="en-US" dirty="0" smtClean="0"/>
              <a:t>&lt;div id=“panel-title”&gt;&lt;/div&gt;</a:t>
            </a:r>
          </a:p>
          <a:p>
            <a:r>
              <a:rPr lang="en-US" dirty="0" smtClean="0"/>
              <a:t>&lt;span </a:t>
            </a:r>
            <a:r>
              <a:rPr lang="en-US" dirty="0" smtClean="0"/>
              <a:t>id</a:t>
            </a:r>
            <a:r>
              <a:rPr lang="en-US" dirty="0" smtClean="0"/>
              <a:t>=“panel-</a:t>
            </a:r>
            <a:r>
              <a:rPr lang="en-US" dirty="0" smtClean="0"/>
              <a:t>title</a:t>
            </a:r>
            <a:r>
              <a:rPr lang="en-US" dirty="0" smtClean="0"/>
              <a:t>”&gt;&lt;/span&gt;</a:t>
            </a:r>
          </a:p>
          <a:p>
            <a:r>
              <a:rPr lang="en-US" dirty="0" smtClean="0"/>
              <a:t>&lt;body </a:t>
            </a:r>
            <a:r>
              <a:rPr lang="en-US" dirty="0" smtClean="0"/>
              <a:t>id</a:t>
            </a:r>
            <a:r>
              <a:rPr lang="en-US" dirty="0" smtClean="0"/>
              <a:t>=“panel-</a:t>
            </a:r>
            <a:r>
              <a:rPr lang="en-US" dirty="0" smtClean="0"/>
              <a:t>title</a:t>
            </a:r>
            <a:r>
              <a:rPr lang="en-US" dirty="0" smtClean="0"/>
              <a:t>”&gt;&lt;/body&gt;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82900" y="4041913"/>
            <a:ext cx="3822700" cy="51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1800" y="3073400"/>
            <a:ext cx="3733800" cy="17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13000" y="2235200"/>
            <a:ext cx="42926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205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Basic dari Pemrograman Website</vt:lpstr>
      <vt:lpstr>Mengenal HTML, CSS, Javascript</vt:lpstr>
      <vt:lpstr>Kerangka HTML</vt:lpstr>
      <vt:lpstr>Mengenal Tags HTML</vt:lpstr>
      <vt:lpstr>Mengenal CSS</vt:lpstr>
      <vt:lpstr>3 Metode Akses CSS – Inside HTML File</vt:lpstr>
      <vt:lpstr>3 Metode Akses CSS – Inside HTML Tag</vt:lpstr>
      <vt:lpstr>3 Metode Akses CSS – Outside HTML File</vt:lpstr>
      <vt:lpstr>3 Metode Akses CSS – Outside HTML File</vt:lpstr>
      <vt:lpstr>Mengenal Javascript</vt:lpstr>
      <vt:lpstr>Mengenal Javascript</vt:lpstr>
      <vt:lpstr>Latihan 1</vt:lpstr>
      <vt:lpstr>More Deeper JS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dari Pemrograman Website</dc:title>
  <dc:creator>USER</dc:creator>
  <cp:lastModifiedBy>USER</cp:lastModifiedBy>
  <cp:revision>12</cp:revision>
  <dcterms:created xsi:type="dcterms:W3CDTF">2020-09-28T11:28:22Z</dcterms:created>
  <dcterms:modified xsi:type="dcterms:W3CDTF">2020-09-28T13:58:49Z</dcterms:modified>
</cp:coreProperties>
</file>