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0CA-7CD8-4702-A979-5F01A1426A0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8E59-0988-4A32-9760-2A05D37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0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0CA-7CD8-4702-A979-5F01A1426A0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8E59-0988-4A32-9760-2A05D37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0CA-7CD8-4702-A979-5F01A1426A0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8E59-0988-4A32-9760-2A05D37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2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0CA-7CD8-4702-A979-5F01A1426A0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8E59-0988-4A32-9760-2A05D37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0CA-7CD8-4702-A979-5F01A1426A0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8E59-0988-4A32-9760-2A05D37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1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0CA-7CD8-4702-A979-5F01A1426A0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8E59-0988-4A32-9760-2A05D37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0CA-7CD8-4702-A979-5F01A1426A0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8E59-0988-4A32-9760-2A05D37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2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0CA-7CD8-4702-A979-5F01A1426A0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8E59-0988-4A32-9760-2A05D37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6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0CA-7CD8-4702-A979-5F01A1426A0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8E59-0988-4A32-9760-2A05D37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6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0CA-7CD8-4702-A979-5F01A1426A0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8E59-0988-4A32-9760-2A05D37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0CA-7CD8-4702-A979-5F01A1426A0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8E59-0988-4A32-9760-2A05D37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1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F80CA-7CD8-4702-A979-5F01A1426A0F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68E59-0988-4A32-9760-2A05D37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0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4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table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MySQL Workbench | GPL, Oracle | Relational database management system,  Database management system, Relational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338387"/>
            <a:ext cx="2046712" cy="20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18559"/>
              </p:ext>
            </p:extLst>
          </p:nvPr>
        </p:nvGraphicFramePr>
        <p:xfrm>
          <a:off x="3744890" y="2909074"/>
          <a:ext cx="46592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9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Tipe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 and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+ 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+ 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 or 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45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4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MySQL Workbench | GPL, Oracle | Relational database management system,  Database management system, Relational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338387"/>
            <a:ext cx="2046712" cy="20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47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SQL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Database, SQL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softwarenya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Postgre</a:t>
            </a:r>
            <a:r>
              <a:rPr lang="en-US" dirty="0" smtClean="0"/>
              <a:t> 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Microsoft SQL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3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didiskusikan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database</a:t>
            </a:r>
          </a:p>
          <a:p>
            <a:r>
              <a:rPr lang="en-US" dirty="0" err="1" smtClean="0"/>
              <a:t>Desain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Table</a:t>
            </a:r>
            <a:r>
              <a:rPr lang="en-US" dirty="0"/>
              <a:t>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Table </a:t>
            </a:r>
            <a:r>
              <a:rPr lang="en-US" dirty="0" err="1" smtClean="0"/>
              <a:t>Transaksi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6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Schema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Analisa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system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inventaris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menganalisa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1. </a:t>
            </a:r>
            <a:r>
              <a:rPr lang="en-US" dirty="0" err="1" smtClean="0"/>
              <a:t>Tentukan</a:t>
            </a:r>
            <a:r>
              <a:rPr lang="en-US" dirty="0" smtClean="0"/>
              <a:t> Boundary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boundary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batasannya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system 	</a:t>
            </a:r>
            <a:r>
              <a:rPr lang="en-US" dirty="0" err="1" smtClean="0"/>
              <a:t>inventaris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2.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Tradisionalnya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tradisionalnya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A </a:t>
            </a:r>
            <a:r>
              <a:rPr lang="en-US" dirty="0" err="1" smtClean="0"/>
              <a:t>memberikan</a:t>
            </a:r>
            <a:r>
              <a:rPr lang="en-US" dirty="0" smtClean="0"/>
              <a:t> 	</a:t>
            </a:r>
            <a:r>
              <a:rPr lang="en-US" dirty="0" err="1" smtClean="0"/>
              <a:t>permohonan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inventaris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Form 	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(FPB)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inventaris</a:t>
            </a:r>
            <a:r>
              <a:rPr lang="en-US" dirty="0" smtClean="0"/>
              <a:t> 	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invetaris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	</a:t>
            </a:r>
            <a:r>
              <a:rPr lang="en-US" dirty="0" err="1" smtClean="0"/>
              <a:t>menyerahkan</a:t>
            </a:r>
            <a:r>
              <a:rPr lang="en-US" dirty="0" smtClean="0"/>
              <a:t> Form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Penerimaan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3. </a:t>
            </a:r>
            <a:r>
              <a:rPr lang="en-US" dirty="0" err="1" smtClean="0"/>
              <a:t>Membuat</a:t>
            </a:r>
            <a:r>
              <a:rPr lang="en-US" dirty="0" smtClean="0"/>
              <a:t> Schema database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05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pembuatan</a:t>
            </a:r>
            <a:r>
              <a:rPr lang="en-US" dirty="0" smtClean="0"/>
              <a:t> Schema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Pembuatan</a:t>
            </a:r>
            <a:r>
              <a:rPr lang="en-US" dirty="0" smtClean="0"/>
              <a:t> Schema database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flow ERD </a:t>
            </a:r>
            <a:r>
              <a:rPr lang="en-US" dirty="0" err="1" smtClean="0"/>
              <a:t>atau</a:t>
            </a:r>
            <a:r>
              <a:rPr lang="en-US" dirty="0" smtClean="0"/>
              <a:t> LRS.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developer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rincian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Diagram UML.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4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4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XAMPP = </a:t>
            </a:r>
            <a:r>
              <a:rPr lang="en-US" dirty="0" err="1" smtClean="0"/>
              <a:t>Menyediakan</a:t>
            </a:r>
            <a:r>
              <a:rPr lang="en-US" dirty="0" smtClean="0"/>
              <a:t> Local Server</a:t>
            </a:r>
          </a:p>
          <a:p>
            <a:pPr marL="0" indent="0">
              <a:buNone/>
            </a:pPr>
            <a:r>
              <a:rPr lang="en-US" dirty="0" smtClean="0"/>
              <a:t>MySQL Workbench = </a:t>
            </a:r>
            <a:r>
              <a:rPr lang="en-US" dirty="0" err="1" smtClean="0"/>
              <a:t>Menyediakan</a:t>
            </a:r>
            <a:r>
              <a:rPr lang="en-US" dirty="0" smtClean="0"/>
              <a:t> Only Database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8" descr="File:Xampp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57" y="2965674"/>
            <a:ext cx="3630769" cy="9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ySQL Workbench | GPL, Oracle | Relational database management system,  Database management system, Relational data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338387"/>
            <a:ext cx="2046712" cy="20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ySQL Workbench | GPL, Oracle | Relational database management system,  Database management system, Relational data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179" y="2421953"/>
            <a:ext cx="2046712" cy="20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9786" y="3195309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ATAU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328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Memulai</a:t>
            </a:r>
            <a:r>
              <a:rPr lang="en-US" dirty="0"/>
              <a:t>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406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Cara </a:t>
            </a:r>
            <a:r>
              <a:rPr lang="en-US" dirty="0" err="1" smtClean="0"/>
              <a:t>menjalankan</a:t>
            </a:r>
            <a:r>
              <a:rPr lang="en-US" dirty="0" smtClean="0"/>
              <a:t> MySQL di CMD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tampilannya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MySQL Workbench | GPL, Oracle | Relational database management system,  Database management system, Relational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338387"/>
            <a:ext cx="2046712" cy="20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258" y="2347488"/>
            <a:ext cx="5716275" cy="422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258" y="3813854"/>
            <a:ext cx="9066882" cy="20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4062"/>
          </a:xfrm>
        </p:spPr>
        <p:txBody>
          <a:bodyPr>
            <a:normAutofit/>
          </a:bodyPr>
          <a:lstStyle/>
          <a:p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database = show databases;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1026" name="Picture 2" descr="MySQL Workbench | GPL, Oracle | Relational database management system,  Database management system, Relational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338387"/>
            <a:ext cx="2046712" cy="20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97" y="2347488"/>
            <a:ext cx="2986357" cy="32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3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4062"/>
          </a:xfrm>
        </p:spPr>
        <p:txBody>
          <a:bodyPr>
            <a:norm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database = create &lt;</a:t>
            </a:r>
            <a:r>
              <a:rPr lang="en-US" dirty="0" err="1" smtClean="0"/>
              <a:t>nama_database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Menggunakan</a:t>
            </a:r>
            <a:r>
              <a:rPr lang="en-US" dirty="0" smtClean="0"/>
              <a:t> database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= use &lt;</a:t>
            </a:r>
            <a:r>
              <a:rPr lang="en-US" dirty="0" err="1" smtClean="0"/>
              <a:t>nama_database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MySQL Workbench | GPL, Oracle | Relational database management system,  Database management system, Relational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338387"/>
            <a:ext cx="2046712" cy="20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31" y="2347488"/>
            <a:ext cx="7289781" cy="666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31" y="3887284"/>
            <a:ext cx="3855814" cy="7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3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 3</vt:lpstr>
      <vt:lpstr>Pengenalan MySQL</vt:lpstr>
      <vt:lpstr>Yang biasa didiskusikan mengenai SQL</vt:lpstr>
      <vt:lpstr>Tahapan Pembuatan Schema Database</vt:lpstr>
      <vt:lpstr>Proses pembuatan Schema database</vt:lpstr>
      <vt:lpstr>Aplikasi yang dibutuhkan</vt:lpstr>
      <vt:lpstr>Memulai MySQL</vt:lpstr>
      <vt:lpstr>Syntax dalam Mysql 1</vt:lpstr>
      <vt:lpstr>Syntax dalam Mysql 2</vt:lpstr>
      <vt:lpstr>Mengenal Tipe Data</vt:lpstr>
      <vt:lpstr>Membuat 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USER</dc:creator>
  <cp:lastModifiedBy>USER</cp:lastModifiedBy>
  <cp:revision>8</cp:revision>
  <dcterms:created xsi:type="dcterms:W3CDTF">2020-09-19T13:26:09Z</dcterms:created>
  <dcterms:modified xsi:type="dcterms:W3CDTF">2020-09-19T14:11:18Z</dcterms:modified>
</cp:coreProperties>
</file>