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32" d="100"/>
          <a:sy n="32" d="100"/>
        </p:scale>
        <p:origin x="11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50D0D2-0CC1-4C4C-9F1D-195AECF4BDBA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BE1A04B-12BB-41FD-B24E-B5BB8ABD6B1D}">
      <dgm:prSet/>
      <dgm:spPr/>
      <dgm:t>
        <a:bodyPr/>
        <a:lstStyle/>
        <a:p>
          <a:r>
            <a:rPr lang="en-US"/>
            <a:t>Asep Trisna Setiawan</a:t>
          </a:r>
        </a:p>
      </dgm:t>
    </dgm:pt>
    <dgm:pt modelId="{D7211666-DA70-4C04-9DB0-C4FBA6235C4B}" type="parTrans" cxnId="{33931100-3F16-423E-8BCF-F16022AE5635}">
      <dgm:prSet/>
      <dgm:spPr/>
      <dgm:t>
        <a:bodyPr/>
        <a:lstStyle/>
        <a:p>
          <a:endParaRPr lang="en-US"/>
        </a:p>
      </dgm:t>
    </dgm:pt>
    <dgm:pt modelId="{3321CE12-74CE-4E6D-9165-0FF38EA17B1A}" type="sibTrans" cxnId="{33931100-3F16-423E-8BCF-F16022AE5635}">
      <dgm:prSet/>
      <dgm:spPr/>
      <dgm:t>
        <a:bodyPr/>
        <a:lstStyle/>
        <a:p>
          <a:endParaRPr lang="en-US"/>
        </a:p>
      </dgm:t>
    </dgm:pt>
    <dgm:pt modelId="{95882468-9E3B-4FB5-AC58-0B41B495D583}">
      <dgm:prSet/>
      <dgm:spPr/>
      <dgm:t>
        <a:bodyPr/>
        <a:lstStyle/>
        <a:p>
          <a:r>
            <a:rPr lang="en-US"/>
            <a:t>23221111</a:t>
          </a:r>
        </a:p>
      </dgm:t>
    </dgm:pt>
    <dgm:pt modelId="{89A0B8EB-F356-407F-A9BC-CC81FDFF05C7}" type="parTrans" cxnId="{56A2DD95-15FD-46A4-9D86-F6FF47E618C2}">
      <dgm:prSet/>
      <dgm:spPr/>
      <dgm:t>
        <a:bodyPr/>
        <a:lstStyle/>
        <a:p>
          <a:endParaRPr lang="en-US"/>
        </a:p>
      </dgm:t>
    </dgm:pt>
    <dgm:pt modelId="{6EB5CA93-4CCA-4CCD-801B-C2671F0A1A42}" type="sibTrans" cxnId="{56A2DD95-15FD-46A4-9D86-F6FF47E618C2}">
      <dgm:prSet/>
      <dgm:spPr/>
      <dgm:t>
        <a:bodyPr/>
        <a:lstStyle/>
        <a:p>
          <a:endParaRPr lang="en-US"/>
        </a:p>
      </dgm:t>
    </dgm:pt>
    <dgm:pt modelId="{8D424317-3A3F-41DE-914E-65DA22C37E7D}" type="pres">
      <dgm:prSet presAssocID="{8750D0D2-0CC1-4C4C-9F1D-195AECF4BDBA}" presName="linear" presStyleCnt="0">
        <dgm:presLayoutVars>
          <dgm:dir/>
          <dgm:animLvl val="lvl"/>
          <dgm:resizeHandles val="exact"/>
        </dgm:presLayoutVars>
      </dgm:prSet>
      <dgm:spPr/>
    </dgm:pt>
    <dgm:pt modelId="{6F89662C-4086-4323-B101-30A87B781298}" type="pres">
      <dgm:prSet presAssocID="{9BE1A04B-12BB-41FD-B24E-B5BB8ABD6B1D}" presName="parentLin" presStyleCnt="0"/>
      <dgm:spPr/>
    </dgm:pt>
    <dgm:pt modelId="{577655B1-08A9-4541-A0E4-6ABBB32DCAF9}" type="pres">
      <dgm:prSet presAssocID="{9BE1A04B-12BB-41FD-B24E-B5BB8ABD6B1D}" presName="parentLeftMargin" presStyleLbl="node1" presStyleIdx="0" presStyleCnt="2"/>
      <dgm:spPr/>
    </dgm:pt>
    <dgm:pt modelId="{54443504-AC50-4A34-A707-40400744C42D}" type="pres">
      <dgm:prSet presAssocID="{9BE1A04B-12BB-41FD-B24E-B5BB8ABD6B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B10EEBC-3733-4443-B05A-B0CA07344256}" type="pres">
      <dgm:prSet presAssocID="{9BE1A04B-12BB-41FD-B24E-B5BB8ABD6B1D}" presName="negativeSpace" presStyleCnt="0"/>
      <dgm:spPr/>
    </dgm:pt>
    <dgm:pt modelId="{5E05F834-3D3F-44B6-881B-88E728325C81}" type="pres">
      <dgm:prSet presAssocID="{9BE1A04B-12BB-41FD-B24E-B5BB8ABD6B1D}" presName="childText" presStyleLbl="conFgAcc1" presStyleIdx="0" presStyleCnt="2">
        <dgm:presLayoutVars>
          <dgm:bulletEnabled val="1"/>
        </dgm:presLayoutVars>
      </dgm:prSet>
      <dgm:spPr/>
    </dgm:pt>
    <dgm:pt modelId="{589E52A2-D323-419A-A7AC-064E6F7AE19F}" type="pres">
      <dgm:prSet presAssocID="{3321CE12-74CE-4E6D-9165-0FF38EA17B1A}" presName="spaceBetweenRectangles" presStyleCnt="0"/>
      <dgm:spPr/>
    </dgm:pt>
    <dgm:pt modelId="{25E33DF2-0101-4859-9C4C-9955BD122BBA}" type="pres">
      <dgm:prSet presAssocID="{95882468-9E3B-4FB5-AC58-0B41B495D583}" presName="parentLin" presStyleCnt="0"/>
      <dgm:spPr/>
    </dgm:pt>
    <dgm:pt modelId="{BF202B90-03DA-44A6-BD17-663064E80D4A}" type="pres">
      <dgm:prSet presAssocID="{95882468-9E3B-4FB5-AC58-0B41B495D583}" presName="parentLeftMargin" presStyleLbl="node1" presStyleIdx="0" presStyleCnt="2"/>
      <dgm:spPr/>
    </dgm:pt>
    <dgm:pt modelId="{D3BFC488-A58A-4A81-B765-849A47FF7596}" type="pres">
      <dgm:prSet presAssocID="{95882468-9E3B-4FB5-AC58-0B41B495D58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B004250-92FB-4089-8BAD-7E57D4DEABC1}" type="pres">
      <dgm:prSet presAssocID="{95882468-9E3B-4FB5-AC58-0B41B495D583}" presName="negativeSpace" presStyleCnt="0"/>
      <dgm:spPr/>
    </dgm:pt>
    <dgm:pt modelId="{9D0652DA-A23B-4381-99B3-10EBF88F56C8}" type="pres">
      <dgm:prSet presAssocID="{95882468-9E3B-4FB5-AC58-0B41B495D58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931100-3F16-423E-8BCF-F16022AE5635}" srcId="{8750D0D2-0CC1-4C4C-9F1D-195AECF4BDBA}" destId="{9BE1A04B-12BB-41FD-B24E-B5BB8ABD6B1D}" srcOrd="0" destOrd="0" parTransId="{D7211666-DA70-4C04-9DB0-C4FBA6235C4B}" sibTransId="{3321CE12-74CE-4E6D-9165-0FF38EA17B1A}"/>
    <dgm:cxn modelId="{DE1E063A-BBAD-452E-B47E-3EFB6D846EE9}" type="presOf" srcId="{95882468-9E3B-4FB5-AC58-0B41B495D583}" destId="{BF202B90-03DA-44A6-BD17-663064E80D4A}" srcOrd="0" destOrd="0" presId="urn:microsoft.com/office/officeart/2005/8/layout/list1"/>
    <dgm:cxn modelId="{B05F7884-C884-4519-AD5E-BABB9C69352F}" type="presOf" srcId="{95882468-9E3B-4FB5-AC58-0B41B495D583}" destId="{D3BFC488-A58A-4A81-B765-849A47FF7596}" srcOrd="1" destOrd="0" presId="urn:microsoft.com/office/officeart/2005/8/layout/list1"/>
    <dgm:cxn modelId="{E0D02288-12E0-4B11-92FB-87A9E4EC57DA}" type="presOf" srcId="{9BE1A04B-12BB-41FD-B24E-B5BB8ABD6B1D}" destId="{54443504-AC50-4A34-A707-40400744C42D}" srcOrd="1" destOrd="0" presId="urn:microsoft.com/office/officeart/2005/8/layout/list1"/>
    <dgm:cxn modelId="{56A2DD95-15FD-46A4-9D86-F6FF47E618C2}" srcId="{8750D0D2-0CC1-4C4C-9F1D-195AECF4BDBA}" destId="{95882468-9E3B-4FB5-AC58-0B41B495D583}" srcOrd="1" destOrd="0" parTransId="{89A0B8EB-F356-407F-A9BC-CC81FDFF05C7}" sibTransId="{6EB5CA93-4CCA-4CCD-801B-C2671F0A1A42}"/>
    <dgm:cxn modelId="{53672D97-1F12-4965-832B-C0E4E2E53571}" type="presOf" srcId="{9BE1A04B-12BB-41FD-B24E-B5BB8ABD6B1D}" destId="{577655B1-08A9-4541-A0E4-6ABBB32DCAF9}" srcOrd="0" destOrd="0" presId="urn:microsoft.com/office/officeart/2005/8/layout/list1"/>
    <dgm:cxn modelId="{F65158ED-6295-48DA-AC2C-2DAACEC396A1}" type="presOf" srcId="{8750D0D2-0CC1-4C4C-9F1D-195AECF4BDBA}" destId="{8D424317-3A3F-41DE-914E-65DA22C37E7D}" srcOrd="0" destOrd="0" presId="urn:microsoft.com/office/officeart/2005/8/layout/list1"/>
    <dgm:cxn modelId="{8FC3D835-5ED4-4773-BBEE-2BCB760AAE30}" type="presParOf" srcId="{8D424317-3A3F-41DE-914E-65DA22C37E7D}" destId="{6F89662C-4086-4323-B101-30A87B781298}" srcOrd="0" destOrd="0" presId="urn:microsoft.com/office/officeart/2005/8/layout/list1"/>
    <dgm:cxn modelId="{6FCC7A48-F898-4640-A7D5-D93BEE620440}" type="presParOf" srcId="{6F89662C-4086-4323-B101-30A87B781298}" destId="{577655B1-08A9-4541-A0E4-6ABBB32DCAF9}" srcOrd="0" destOrd="0" presId="urn:microsoft.com/office/officeart/2005/8/layout/list1"/>
    <dgm:cxn modelId="{4455F451-0567-4E3F-9E09-20FBAF0DD8EA}" type="presParOf" srcId="{6F89662C-4086-4323-B101-30A87B781298}" destId="{54443504-AC50-4A34-A707-40400744C42D}" srcOrd="1" destOrd="0" presId="urn:microsoft.com/office/officeart/2005/8/layout/list1"/>
    <dgm:cxn modelId="{961D0F68-2BAB-4DAE-A0F6-D1AD43177EF1}" type="presParOf" srcId="{8D424317-3A3F-41DE-914E-65DA22C37E7D}" destId="{4B10EEBC-3733-4443-B05A-B0CA07344256}" srcOrd="1" destOrd="0" presId="urn:microsoft.com/office/officeart/2005/8/layout/list1"/>
    <dgm:cxn modelId="{AF7F1A6D-96E6-4887-839D-5B9EECD146B7}" type="presParOf" srcId="{8D424317-3A3F-41DE-914E-65DA22C37E7D}" destId="{5E05F834-3D3F-44B6-881B-88E728325C81}" srcOrd="2" destOrd="0" presId="urn:microsoft.com/office/officeart/2005/8/layout/list1"/>
    <dgm:cxn modelId="{557FD2B3-0885-4486-AEF1-EE6E7272B5C8}" type="presParOf" srcId="{8D424317-3A3F-41DE-914E-65DA22C37E7D}" destId="{589E52A2-D323-419A-A7AC-064E6F7AE19F}" srcOrd="3" destOrd="0" presId="urn:microsoft.com/office/officeart/2005/8/layout/list1"/>
    <dgm:cxn modelId="{932701B0-406C-4DDF-A14B-0DAB2AE3ED01}" type="presParOf" srcId="{8D424317-3A3F-41DE-914E-65DA22C37E7D}" destId="{25E33DF2-0101-4859-9C4C-9955BD122BBA}" srcOrd="4" destOrd="0" presId="urn:microsoft.com/office/officeart/2005/8/layout/list1"/>
    <dgm:cxn modelId="{96200574-BB19-4E6D-9F6B-1642FCF09742}" type="presParOf" srcId="{25E33DF2-0101-4859-9C4C-9955BD122BBA}" destId="{BF202B90-03DA-44A6-BD17-663064E80D4A}" srcOrd="0" destOrd="0" presId="urn:microsoft.com/office/officeart/2005/8/layout/list1"/>
    <dgm:cxn modelId="{9F4CA67A-B88D-4F9D-9912-9C1230431A2B}" type="presParOf" srcId="{25E33DF2-0101-4859-9C4C-9955BD122BBA}" destId="{D3BFC488-A58A-4A81-B765-849A47FF7596}" srcOrd="1" destOrd="0" presId="urn:microsoft.com/office/officeart/2005/8/layout/list1"/>
    <dgm:cxn modelId="{09A88909-700D-418D-92C5-23DF8E880506}" type="presParOf" srcId="{8D424317-3A3F-41DE-914E-65DA22C37E7D}" destId="{DB004250-92FB-4089-8BAD-7E57D4DEABC1}" srcOrd="5" destOrd="0" presId="urn:microsoft.com/office/officeart/2005/8/layout/list1"/>
    <dgm:cxn modelId="{FB6E6ACE-DD0D-4919-AA40-6BEA0D2AAD56}" type="presParOf" srcId="{8D424317-3A3F-41DE-914E-65DA22C37E7D}" destId="{9D0652DA-A23B-4381-99B3-10EBF88F56C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5F834-3D3F-44B6-881B-88E728325C81}">
      <dsp:nvSpPr>
        <dsp:cNvPr id="0" name=""/>
        <dsp:cNvSpPr/>
      </dsp:nvSpPr>
      <dsp:spPr>
        <a:xfrm>
          <a:off x="0" y="1442437"/>
          <a:ext cx="574468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43504-AC50-4A34-A707-40400744C42D}">
      <dsp:nvSpPr>
        <dsp:cNvPr id="0" name=""/>
        <dsp:cNvSpPr/>
      </dsp:nvSpPr>
      <dsp:spPr>
        <a:xfrm>
          <a:off x="287234" y="955357"/>
          <a:ext cx="4021279" cy="974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Asep Trisna Setiawan</a:t>
          </a:r>
        </a:p>
      </dsp:txBody>
      <dsp:txXfrm>
        <a:off x="334789" y="1002912"/>
        <a:ext cx="3926169" cy="879050"/>
      </dsp:txXfrm>
    </dsp:sp>
    <dsp:sp modelId="{9D0652DA-A23B-4381-99B3-10EBF88F56C8}">
      <dsp:nvSpPr>
        <dsp:cNvPr id="0" name=""/>
        <dsp:cNvSpPr/>
      </dsp:nvSpPr>
      <dsp:spPr>
        <a:xfrm>
          <a:off x="0" y="2939318"/>
          <a:ext cx="574468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FC488-A58A-4A81-B765-849A47FF7596}">
      <dsp:nvSpPr>
        <dsp:cNvPr id="0" name=""/>
        <dsp:cNvSpPr/>
      </dsp:nvSpPr>
      <dsp:spPr>
        <a:xfrm>
          <a:off x="287234" y="2452238"/>
          <a:ext cx="4021279" cy="9741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23221111</a:t>
          </a:r>
        </a:p>
      </dsp:txBody>
      <dsp:txXfrm>
        <a:off x="334789" y="2499793"/>
        <a:ext cx="3926169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B55E-33CE-438B-8AE9-5CC203525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CF3FF-2747-421E-A8C3-E238CBFEA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B959A-5C26-436B-A8E3-A4C03DCD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0DCF-7DCD-4FEE-8CBF-E77E9D8820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82735-F115-471D-A9E9-42C2A119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F5BC6-269F-41BF-95B5-DD331626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8536-18BC-4967-953A-1137B9B3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B4FA9-1FB2-4553-B071-317EBAD6A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6709E-18BF-44E5-9251-DE71B608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0DCF-7DCD-4FEE-8CBF-E77E9D8820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C734-F180-49FF-A254-BE5925EB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54C3B-0ACA-4B91-82E8-C157F10D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7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9DCEB-9EC8-4014-B70A-D27AD5A67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4C108-A163-41E8-973A-AF3D3FE77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A4532-4F5B-495D-9F97-A6570B6F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0DCF-7DCD-4FEE-8CBF-E77E9D8820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FF02E-0109-49EF-87B0-59803A00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C53F-5C59-4CB2-A971-41231291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14CA-1647-4B97-AF04-4DB36915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D892-B9FD-4F1F-AFCE-EFEF5D19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26DE-4764-4882-8672-C686BC89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0DCF-7DCD-4FEE-8CBF-E77E9D8820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A2FDD-2E97-4263-9B7D-9E7E8673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26ADD-EA4C-4AE6-88B3-4FEA227F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6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FC81-7D37-414C-A5A3-0054AFF1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94638-62EC-4F1C-96B5-20023CE9E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DE9D7-AF66-4166-ADDD-BB51F50A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0DCF-7DCD-4FEE-8CBF-E77E9D8820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91A9E-A1D3-4E65-BC35-6A117633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5C982-E823-4DFC-9CFE-4C8A3C7F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5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D803-619A-4AE2-ABDF-E5F42615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F65D-4E91-4907-837C-35512F703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279B4-22A8-4268-8A92-C3F5DDCE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9A0B1-9ACD-4979-A84E-E4C742D0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0DCF-7DCD-4FEE-8CBF-E77E9D8820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CE5C0-C94E-4C0A-B004-C1A576AE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2D361-D642-45AC-91A6-99F8F46F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2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8D8E-C91B-4DCC-96C9-191177BF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00201-F26E-47E3-92EF-735431827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F2996-5428-4AE1-812A-D2EC0B306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C1A9B-6B0F-4A04-B0B4-A4F268439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C32C2-460D-4FD0-ACB8-0516F2C0E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0CA60-762B-4C6B-B654-63366747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0DCF-7DCD-4FEE-8CBF-E77E9D8820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6B076-2960-4D3D-8670-562472B5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E9FAA-412D-4248-BCCB-F0770BBE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8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7A2B-9305-4239-A4D3-80A564D9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27CF1-F344-4879-8206-EFCDD8E5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0DCF-7DCD-4FEE-8CBF-E77E9D8820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C0B60-82C2-4E95-986C-22229A18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262ED-63AA-4874-ABF1-943A50B8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3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AC05B-2EDD-4082-B579-69665001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0DCF-7DCD-4FEE-8CBF-E77E9D8820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CDA22-0DB5-4F6F-9503-F5DFF2FE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6BAF0-7548-44E2-81C5-54BD9493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3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6686-7831-4A41-8B5C-1B735131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C1CC-4602-4329-A3E4-94920BCBB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57B7F-C4E8-44E3-99E3-49FDAF10F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F6A71-D092-4887-A7B7-160CBE52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0DCF-7DCD-4FEE-8CBF-E77E9D8820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FD30-4398-4B4E-99A8-AD203AA7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2DF19-4EA0-4CE5-B321-AEFA9095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6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EDB1-EEDC-4D82-ABB1-5C4CC7C9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BE80B-B45F-4963-9AA8-536ADAE5F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269DA-A3B5-4432-A51C-A84195D8D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AC8C2-B83D-4811-8736-D64E189A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0DCF-7DCD-4FEE-8CBF-E77E9D8820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F6C89-7CFB-42A8-94DD-36EAFC71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5392E-C54B-4DE1-9F93-4C37DF02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B18C1-8BA1-4D5C-BAA9-26338CD2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9F2FE-985D-4A01-918C-9C60CFB25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D791F-07DC-486A-A5A3-9B5924A22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0DCF-7DCD-4FEE-8CBF-E77E9D8820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BF62C-3B58-4916-BE91-9176B9909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935BA-1091-4A4C-9EE9-1CDD43351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6D7A55-AEBC-48D4-ACEC-85C7093F26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43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B08EFC-8D33-4B56-AF3F-8DBEC1D3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Tutorial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E464D1-1C29-4B2B-BC79-4648E69CF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228558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2619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509BE-F987-4351-A69A-BE93230AA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endParaRPr lang="en-US" sz="3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743D-122C-44C3-BC23-A936CFDA6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</p:spPr>
        <p:txBody>
          <a:bodyPr>
            <a:normAutofit/>
          </a:bodyPr>
          <a:lstStyle/>
          <a:p>
            <a:pPr algn="l"/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C90D0-9C58-43C6-B7CC-1F32AFF27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324644"/>
            <a:ext cx="7608304" cy="4279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4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3FCC-6D24-4758-983C-9848B8AD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08BBFF-9F08-4BC0-B1E6-88A6C6747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158" y="1825625"/>
            <a:ext cx="7731683" cy="4351338"/>
          </a:xfrm>
        </p:spPr>
      </p:pic>
    </p:spTree>
    <p:extLst>
      <p:ext uri="{BB962C8B-B14F-4D97-AF65-F5344CB8AC3E}">
        <p14:creationId xmlns:p14="http://schemas.microsoft.com/office/powerpoint/2010/main" val="69462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Tutorial 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Asep Trisna Setiawan</dc:creator>
  <cp:lastModifiedBy>Asep Trisna Setiawan</cp:lastModifiedBy>
  <cp:revision>2</cp:revision>
  <dcterms:created xsi:type="dcterms:W3CDTF">2022-02-23T07:26:53Z</dcterms:created>
  <dcterms:modified xsi:type="dcterms:W3CDTF">2022-03-07T14:02:27Z</dcterms:modified>
</cp:coreProperties>
</file>