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B55E-33CE-438B-8AE9-5CC20352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CF3FF-2747-421E-A8C3-E238CBFE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959A-5C26-436B-A8E3-A4C03DCD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2735-F115-471D-A9E9-42C2A119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5BC6-269F-41BF-95B5-DD331626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536-18BC-4967-953A-1137B9B3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B4FA9-1FB2-4553-B071-317EBAD6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709E-18BF-44E5-9251-DE71B608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C734-F180-49FF-A254-BE5925EB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4C3B-0ACA-4B91-82E8-C157F10D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9DCEB-9EC8-4014-B70A-D27AD5A67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4C108-A163-41E8-973A-AF3D3FE7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4532-4F5B-495D-9F97-A6570B6F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F02E-0109-49EF-87B0-59803A00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C53F-5C59-4CB2-A971-41231291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4CA-1647-4B97-AF04-4DB36915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D892-B9FD-4F1F-AFCE-EFEF5D19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26DE-4764-4882-8672-C686BC89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2FDD-2E97-4263-9B7D-9E7E867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6ADD-EA4C-4AE6-88B3-4FEA227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C81-7D37-414C-A5A3-0054AFF1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4638-62EC-4F1C-96B5-20023CE9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E9D7-AF66-4166-ADDD-BB51F50A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1A9E-A1D3-4E65-BC35-6A11763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C982-E823-4DFC-9CFE-4C8A3C7F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803-619A-4AE2-ABDF-E5F42615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F65D-4E91-4907-837C-35512F703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79B4-22A8-4268-8A92-C3F5DDCE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9A0B1-9ACD-4979-A84E-E4C742D0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E5C0-C94E-4C0A-B004-C1A576AE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D361-D642-45AC-91A6-99F8F46F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D8E-C91B-4DCC-96C9-191177BF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00201-F26E-47E3-92EF-73543182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F2996-5428-4AE1-812A-D2EC0B306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1A9B-6B0F-4A04-B0B4-A4F268439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C32C2-460D-4FD0-ACB8-0516F2C0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0CA60-762B-4C6B-B654-63366747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6B076-2960-4D3D-8670-562472B5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E9FAA-412D-4248-BCCB-F0770BB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7A2B-9305-4239-A4D3-80A564D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27CF1-F344-4879-8206-EFCDD8E5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C0B60-82C2-4E95-986C-22229A18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262ED-63AA-4874-ABF1-943A50B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AC05B-2EDD-4082-B579-69665001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DA22-0DB5-4F6F-9503-F5DFF2F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BAF0-7548-44E2-81C5-54BD9493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6686-7831-4A41-8B5C-1B735131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C1CC-4602-4329-A3E4-94920BCBB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7B7F-C4E8-44E3-99E3-49FDAF10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6A71-D092-4887-A7B7-160CBE5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D30-4398-4B4E-99A8-AD203AA7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DF19-4EA0-4CE5-B321-AEFA9095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EDB1-EEDC-4D82-ABB1-5C4CC7C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BE80B-B45F-4963-9AA8-536ADAE5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69DA-A3B5-4432-A51C-A84195D8D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AC8C2-B83D-4811-8736-D64E189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6C89-7CFB-42A8-94DD-36EAFC71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92E-C54B-4DE1-9F93-4C37DF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18C1-8BA1-4D5C-BAA9-26338CD2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F2FE-985D-4A01-918C-9C60CFB2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791F-07DC-486A-A5A3-9B5924A2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0DCF-7DCD-4FEE-8CBF-E77E9D88209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F62C-3B58-4916-BE91-9176B9909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35BA-1091-4A4C-9EE9-1CDD43351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CDD5-080A-4176-9FA5-F3580212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09BE-F987-4351-A69A-BE93230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743D-122C-44C3-BC23-A936CFDA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C90D0-9C58-43C6-B7CC-1F32AFF2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68" y="1863801"/>
            <a:ext cx="789466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FCC-6D24-4758-983C-9848B8AD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8BBFF-9F08-4BC0-B1E6-88A6C6747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158" y="1825625"/>
            <a:ext cx="7731683" cy="4351338"/>
          </a:xfrm>
        </p:spPr>
      </p:pic>
    </p:spTree>
    <p:extLst>
      <p:ext uri="{BB962C8B-B14F-4D97-AF65-F5344CB8AC3E}">
        <p14:creationId xmlns:p14="http://schemas.microsoft.com/office/powerpoint/2010/main" val="6946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Asep Trisna Setiawan</dc:creator>
  <cp:lastModifiedBy>Asep Trisna Setiawan</cp:lastModifiedBy>
  <cp:revision>1</cp:revision>
  <dcterms:created xsi:type="dcterms:W3CDTF">2022-02-23T07:26:53Z</dcterms:created>
  <dcterms:modified xsi:type="dcterms:W3CDTF">2022-02-23T08:05:26Z</dcterms:modified>
</cp:coreProperties>
</file>