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06BD-4C26-4DE7-8F1E-B12DA16AF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E7DFD-5510-4347-8F63-21BF04441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A732-6D9A-43A7-BF81-5BBB3FD6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8220F-AB71-4146-92BB-1FD75BE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22B1A-9D40-48E4-90CE-CBC87145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ADAE-D107-4317-955E-67C51357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FE5B0-CC57-41F0-BB20-C379FD440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8934-4934-4D97-8F09-1049B1D5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D124-72A7-46FA-BBD9-2C386549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7577-120D-4AA6-8D2B-1212D3D5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0A762-E967-43EB-AA10-AC2AB41D0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B3A74-6209-4D30-85FC-087E1E01E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12483-F035-4DC5-9663-4345EC6D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B7F0-4C8A-4D3C-851F-5A9D8306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0E0C-0BEE-45FE-B78C-A62B76B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2862-5266-4FE5-9E23-4A4478F8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66E7-4C01-4E57-9B07-67E8DA8B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E4F9-DEB2-45B3-8C49-566AB4D4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FF8F-9AFE-422E-A712-8657748F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5B55-C125-4FA5-945F-362E42B7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5AC-4104-4941-9DE7-92BD84B6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1E4B1-287B-4697-919A-71CE4A58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1B40-D07E-4802-B2E0-999874F9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F2AA-F9CD-4BA6-938B-F60EFA39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FCD1-4685-407C-9D5B-F9A33DF8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79FC-C9A5-4FA4-985F-E3D7B03F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D173-38F8-4007-A00B-F0F94BAB7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AF032-C8C3-41F8-AF9D-5301C6B4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DA876-7D49-4574-8DF3-CE7F528D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FC92-FCB6-412D-9CFD-A6357938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ECB14-8E35-4C6F-898B-07AC61D4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355E-63EF-455F-949F-989A03C9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B4CB6-0AF7-4EE7-93F7-F3D1BB856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EC129-DC32-4FE7-8419-85BB4D01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BAACE-677F-4B04-AD9A-983B9B34B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A2342-193A-47C2-A55F-7204717FE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2789C-F9AE-416E-8B82-19C70D55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B5431-5AC9-417D-909B-4A9857AF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B6CE1-1C6A-4151-93AC-B8404978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BF8B-3B0C-4D7E-8586-8DD0FD5E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B1D24-0691-4E0A-9F57-202A2FF9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57BC2-124D-4B8A-92B8-3F9598A6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6A50D-20AA-48C6-B0DD-2EED7A30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ECF5E-637B-4AF0-9415-E2187BA7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08D7A-E558-45FD-A90E-B82B5591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A054B-2099-4505-856D-BD5C64CF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5F76-CCB4-4ABF-B7DC-9E379E97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8F3B-461D-468B-9C2A-05069F9C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A0E86-A2F5-48AB-9CDA-0F2DF8677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325-E818-4286-9592-86526715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4FB4-5406-4F9E-A554-00145257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42E4B-5EBF-4AEB-A5FA-F45DCB88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6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8F5A-D42B-4345-8F7C-FC857478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21F7F-8BC7-4CA0-AFFB-2BAA83BB4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8A87-F107-4600-BA5D-C5E8CBBC0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27D5-C170-4C12-9492-784BD3FB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636DA-4187-40E9-84A3-4D6BF33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1032-45DC-47B4-B575-2B5F3ABF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FA867-24CE-40E6-9A4D-04E87C65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6EC6-65D9-49B7-985E-20C074B5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5A5D-2B79-44A3-9125-85658CE2C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802E-3EA2-4029-A5A9-E6CA14F99F3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5F3C-F42B-436E-B1B5-CA0F14BAA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F8CB-C586-41B0-8047-F6D600486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42ED-BBCC-4ADF-B1BA-72EEE1FC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F37F4-49EA-4CDB-8185-FC9DCDC69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E5EAA-C1A8-4B52-B735-F1474D529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Asep Trisna Setiawan</a:t>
            </a:r>
          </a:p>
          <a:p>
            <a:r>
              <a:rPr lang="en-US" sz="2000">
                <a:solidFill>
                  <a:schemeClr val="bg1"/>
                </a:solidFill>
              </a:rPr>
              <a:t>23221111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9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B40A-C90B-43D3-A86B-168DE895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 Tutorial Modul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98728-9D43-4B5A-9271-756078DF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762" y="1825625"/>
            <a:ext cx="7704475" cy="4351338"/>
          </a:xfrm>
        </p:spPr>
      </p:pic>
    </p:spTree>
    <p:extLst>
      <p:ext uri="{BB962C8B-B14F-4D97-AF65-F5344CB8AC3E}">
        <p14:creationId xmlns:p14="http://schemas.microsoft.com/office/powerpoint/2010/main" val="164644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7176-6CE3-45FC-BA88-984AC39E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Implementated</a:t>
            </a:r>
            <a:r>
              <a:rPr lang="en-US" dirty="0"/>
              <a:t>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B8968-71B0-428C-89B4-DAFBBB39C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202" y="1825625"/>
            <a:ext cx="7719596" cy="4351338"/>
          </a:xfrm>
        </p:spPr>
      </p:pic>
    </p:spTree>
    <p:extLst>
      <p:ext uri="{BB962C8B-B14F-4D97-AF65-F5344CB8AC3E}">
        <p14:creationId xmlns:p14="http://schemas.microsoft.com/office/powerpoint/2010/main" val="8987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7E6E-CF47-4D88-8B14-46502F7E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9738-6973-4549-BC11-7B7E3B04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86B5E-1860-4A90-85BF-94D4AE12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BD1A-0748-454D-85AB-C8D58C32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36B99-A714-425E-A00B-4D9793A7F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5215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6E81-176A-43A2-A5B6-91F11F61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D26E-60B7-48D7-A622-17C8D5F8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33918-A564-4B0B-A8C6-6318CCEF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" y="0"/>
            <a:ext cx="12122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3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677B-76DE-42CC-9E5F-C0A03362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96F3-A930-4FF0-A51D-87FDFD0F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0F1B-45D5-4E6C-997F-267265C35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5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8EFD-2AFA-4AE6-8B45-EABB20FA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89A6-8F97-402F-8758-0C30FB12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04DCB-B619-44A1-9250-B2569EE2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" y="0"/>
            <a:ext cx="12153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0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Tutorial 2</vt:lpstr>
      <vt:lpstr>Lanjutan Tutorial Modul 1</vt:lpstr>
      <vt:lpstr>Open Implementated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dc:creator>Asep Trisna Setiawan</dc:creator>
  <cp:lastModifiedBy>Asep Trisna Setiawan</cp:lastModifiedBy>
  <cp:revision>8</cp:revision>
  <dcterms:created xsi:type="dcterms:W3CDTF">2022-03-06T01:53:31Z</dcterms:created>
  <dcterms:modified xsi:type="dcterms:W3CDTF">2022-03-06T03:16:49Z</dcterms:modified>
</cp:coreProperties>
</file>