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A58-424B-4859-BC2F-E4F913B6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7E8D-C4D6-4754-B5CE-FFAAED61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392C-1F5A-45FC-AE72-E76EE55B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2A07-E131-4E88-A2DF-3897929F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DDE5-0872-440C-88A8-25A58334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C4F2-2956-45F0-9F56-27269798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9125-197C-471A-A6CB-4C7B9760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F314-2C3E-4A35-92F5-71D7ACBD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56EB-F7AA-48D7-A591-F62FEAE5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5FF7-EFC5-465D-BD85-4842B328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8B18B-8170-4A1A-8E3B-34400FEF3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B52F-1697-4A1A-B8E3-C6519C4A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298B-4A11-4D83-8354-97EE0E8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DF26-C367-46A1-AF5A-99D8F89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8EAA-EDBA-4DFC-B702-B088E13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399B-2F4B-4A34-A600-A77FB46D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1BC3-3659-4A63-9D7D-50407636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D281-3BCE-4A38-A173-746E924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D90A-2C5F-4251-A336-480E3193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028D-2D52-4BE4-BFCF-0112353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BBA-4DD2-42B5-9EB7-05DABD1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C831-00C5-4176-9A66-80BC48E8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3E16-A356-4DC4-8305-44E11C4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65C2-0675-4D11-B366-0ADAC636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79FF-5C4D-498E-A9DC-78C0ED32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ECD1-4EE3-4DD6-8D3F-230C40CE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B28B-266F-4654-B021-DBBBB68B0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ADDBE-035E-4FE7-B2FD-249B79D7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BD8EA-1255-4266-A185-3B7AFAAE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78A4-295D-4484-9EF2-357A664E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6D0F-EC05-43EA-AA0A-D59718B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87B-C596-419E-A2F5-B15C52FF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72E3-FBF7-4D8C-9D66-FED50CE7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814AE-AEC3-4FE5-8671-691D33D7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299EE-A244-4EEB-BE1F-E3C1855B6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8E9CF-F172-48C3-9EA8-B9B04AAF7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1CEC7-616A-4FC4-80F5-DE792178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5FBBF-CB44-4703-ACDC-E19172A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E6B9A-1DC2-4A41-8CBD-E418452C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698-AD91-41EA-9FDD-CF97F2B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52BA-1A05-465C-926C-43634EE3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15009-157B-4862-8DE2-E47C2A7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519ED-6432-4273-A24C-EAC9B411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CCEC-8CE5-478F-BC46-16322A3A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4234E-CD3C-4DBF-9318-B892E3D3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450C-E2F9-496D-90A1-2C03AFF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4DE3-27FA-4C77-9543-B75B757D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1F69-2411-4A46-BA39-77DC1608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F700A-2336-4C76-AFA1-73415597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D9D9C-E2FF-4E4C-8EAE-BA983FFE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0D6E-EAA9-4A65-B56B-F86E0F9F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5526-BAB7-408F-B491-1BB90B8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EDF-C41C-40E0-8362-ABB2A5D8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30A2E-5170-4F74-9431-EF348A4C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B06D-17B2-4F8C-92F5-992C97C5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2483-B1BD-487A-9250-ADBCA55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B47C2-47A4-424F-920B-F2AEF4D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D377-9180-4825-9864-C36EFD26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166D1-504E-407C-831A-F5C75321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05FF-5CDE-459D-86FE-C22D4C1D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5583-EDB4-43F2-908F-EF4196F16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809D-FBB2-40D5-BE4C-F4585D3F29D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14DD-D5E9-45CE-BC85-876AC251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817A-27D5-4005-A1E2-6F51598D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90BA-7B03-434A-B546-199C12BE9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A19-3C61-42BA-9C5A-AC59C0511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Visualize GitHub Social Network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9F276-53A6-4979-BD49-0703D52B8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Asep Trisna Setiawan</a:t>
            </a:r>
          </a:p>
          <a:p>
            <a:r>
              <a:rPr lang="en-US" dirty="0"/>
              <a:t>23221111</a:t>
            </a:r>
          </a:p>
        </p:txBody>
      </p:sp>
    </p:spTree>
    <p:extLst>
      <p:ext uri="{BB962C8B-B14F-4D97-AF65-F5344CB8AC3E}">
        <p14:creationId xmlns:p14="http://schemas.microsoft.com/office/powerpoint/2010/main" val="66867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7EC78-E48E-4A9C-9991-C68D95C1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B6C30-5639-4FFC-B66A-0CC0BDBA4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38" b="122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89F46-4D07-42BC-BE89-435F259B9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5" b="24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sohne</vt:lpstr>
      <vt:lpstr>Office Theme</vt:lpstr>
      <vt:lpstr>Visualize GitHub Social Network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GitHub Social Network </dc:title>
  <dc:creator>Asep Trisna Setiawan</dc:creator>
  <cp:lastModifiedBy>Asep Trisna Setiawan</cp:lastModifiedBy>
  <cp:revision>1</cp:revision>
  <dcterms:created xsi:type="dcterms:W3CDTF">2022-03-10T16:21:07Z</dcterms:created>
  <dcterms:modified xsi:type="dcterms:W3CDTF">2022-03-10T16:26:13Z</dcterms:modified>
</cp:coreProperties>
</file>