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7ecab150d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f7ecab15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7ecab150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f7ecab150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7ecab15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7ecab15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7ecab150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f7ecab15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7ecab150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f7ecab150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7ecab15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7ecab15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p.swaggerhub.com/organizations/BR86722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p4331-group4-31270b548dd6.herokuapp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5.png"/><Relationship Id="rId15" Type="http://schemas.openxmlformats.org/officeDocument/2006/relationships/image" Target="../media/image14.png"/><Relationship Id="rId14" Type="http://schemas.openxmlformats.org/officeDocument/2006/relationships/image" Target="../media/image12.png"/><Relationship Id="rId17" Type="http://schemas.openxmlformats.org/officeDocument/2006/relationships/image" Target="../media/image9.png"/><Relationship Id="rId16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96347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All Knights Study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255893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John C. Hitt Library Group Finder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25" y="2275350"/>
            <a:ext cx="5550275" cy="25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API demonstration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https://app.swaggerhub.com/organizations/BR867228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Front End - Website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Roles: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Connected API enpoints to the functional front end for web access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Established a user friendly environment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Established general styling for the web app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 accessibility for all users</a:t>
            </a:r>
            <a:endParaRPr/>
          </a:p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JavaScript and ReactJS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Tailwind CSS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Usefulness of packages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Front End - Mobile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Roles: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Connected API </a:t>
            </a:r>
            <a:r>
              <a:rPr lang="en"/>
              <a:t>endpoints</a:t>
            </a:r>
            <a:r>
              <a:rPr lang="en"/>
              <a:t> to the functional front end for mobile access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Added functionality for mobile accessibility of app functions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Pinch and zoom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Click and drag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Ensured production application on the device worked properly</a:t>
            </a:r>
            <a:endParaRPr/>
          </a:p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Dart and Flutter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Usefulness of packages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- Mobile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7" y="1971675"/>
            <a:ext cx="2754393" cy="24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925" y="1144125"/>
            <a:ext cx="3389238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went well: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 and teamwork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 and API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 ReactJS/Flutter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Forum Functionality</a:t>
            </a:r>
            <a:endParaRPr/>
          </a:p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didn't</a:t>
            </a:r>
            <a:r>
              <a:rPr lang="en"/>
              <a:t> go well: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NavBar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Debugging of Map Positions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Login/Register Page Design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00" y="1092400"/>
            <a:ext cx="7538474" cy="390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/>
          <p:nvPr/>
        </p:nvCxnSpPr>
        <p:spPr>
          <a:xfrm>
            <a:off x="1790550" y="2053250"/>
            <a:ext cx="73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7"/>
          <p:cNvCxnSpPr/>
          <p:nvPr/>
        </p:nvCxnSpPr>
        <p:spPr>
          <a:xfrm>
            <a:off x="1814225" y="3339000"/>
            <a:ext cx="726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0" y="40725"/>
            <a:ext cx="5095875" cy="50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50" y="76763"/>
            <a:ext cx="4869626" cy="49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App demonstration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https://cop4331-group4-31270b548dd6.herokuapp.com/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87900" y="18025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5400"/>
              <a:t>Questions?</a:t>
            </a:r>
            <a:endParaRPr b="1" sz="5400"/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450" y="1199308"/>
            <a:ext cx="2620951" cy="27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/>
              <a:t>Technology used: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586" y="1286701"/>
            <a:ext cx="937718" cy="93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17320" r="18358" t="0"/>
          <a:stretch/>
        </p:blipFill>
        <p:spPr>
          <a:xfrm>
            <a:off x="1934687" y="1286701"/>
            <a:ext cx="1060886" cy="92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9966" y="1286701"/>
            <a:ext cx="927753" cy="92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2118" y="794801"/>
            <a:ext cx="1237002" cy="92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9114" y="708500"/>
            <a:ext cx="1984354" cy="927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400" y="2147991"/>
            <a:ext cx="1630084" cy="163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9">
            <a:alphaModFix/>
          </a:blip>
          <a:srcRect b="0" l="9592" r="0" t="0"/>
          <a:stretch/>
        </p:blipFill>
        <p:spPr>
          <a:xfrm>
            <a:off x="1934684" y="2309383"/>
            <a:ext cx="1060900" cy="117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9971" y="2309383"/>
            <a:ext cx="1060901" cy="106090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>
              <a:schemeClr val="dk1"/>
            </a:outerShdw>
          </a:effectLst>
        </p:spPr>
      </p:pic>
      <p:pic>
        <p:nvPicPr>
          <p:cNvPr id="79" name="Google Shape;7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12213" y="1797760"/>
            <a:ext cx="3247862" cy="927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9562" y="3716500"/>
            <a:ext cx="1060895" cy="106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90851" y="2887048"/>
            <a:ext cx="2900790" cy="82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5941" y="3872059"/>
            <a:ext cx="937724" cy="934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36343" y="3778087"/>
            <a:ext cx="847994" cy="93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876575" y="3846186"/>
            <a:ext cx="2404471" cy="8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679712" y="3846199"/>
            <a:ext cx="801500" cy="8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Team members and the part they played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Jacob Mayer - - - - - - - - - - - - - - - - - - PM / Front End - Website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Jacob Graff - - - - - - - - - - - - - - - - - - - Front End - Mobile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Chris Parisapogu  - - - - - - - - - - - - - - DB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Bryan Aneyro Hernandez - - - - - - - - API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Chase Hanson  - - - - - - - - - - - - - - - - Front End - Website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Delali Ekpeh  - - - - - - - - - - - - - - - - - - Front End - Mobile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John Vea - - - - - - - - - - - - - - - - - - - - - Front End - Website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225" y="1750550"/>
            <a:ext cx="2217974" cy="2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Manager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Roles: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Organization and communication with the team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Assist with </a:t>
            </a:r>
            <a:r>
              <a:rPr lang="en"/>
              <a:t>initial planning of app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 in the areas where help was needed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 progress on track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presentation</a:t>
            </a:r>
            <a:endParaRPr/>
          </a:p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Leadership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ReactJS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Heroku hosting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management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87900" y="1437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81265"/>
            <a:ext cx="8368200" cy="4247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Roles: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maintain the database backend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Determined the best data representation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Assisted API creation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Helped curate the ERD chart accurately</a:t>
            </a:r>
            <a:endParaRPr/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MongoDB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Mongoose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JSON data structures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201275"/>
            <a:ext cx="7613102" cy="380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Roles: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endpoints to assist front-end tasks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various CRUD operation </a:t>
            </a:r>
            <a:r>
              <a:rPr lang="en"/>
              <a:t>endpoints 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Table, Forum, Account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API documentation to assist front-end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Tested APIs</a:t>
            </a:r>
            <a:endParaRPr/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SwaggerHub/Postman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 </a:t>
            </a:r>
            <a:r>
              <a:rPr lang="en"/>
              <a:t>verification</a:t>
            </a:r>
            <a:r>
              <a:rPr lang="en"/>
              <a:t> and </a:t>
            </a:r>
            <a:r>
              <a:rPr lang="en"/>
              <a:t>verification</a:t>
            </a:r>
            <a:r>
              <a:rPr lang="en"/>
              <a:t> schema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- API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25" y="1458025"/>
            <a:ext cx="3973354" cy="322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900" y="1339800"/>
            <a:ext cx="3992199" cy="33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Custom 2">
      <a:dk1>
        <a:srgbClr val="FFFFFF"/>
      </a:dk1>
      <a:lt1>
        <a:srgbClr val="424242"/>
      </a:lt1>
      <a:dk2>
        <a:srgbClr val="424242"/>
      </a:dk2>
      <a:lt2>
        <a:srgbClr val="CFD8DC"/>
      </a:lt2>
      <a:accent1>
        <a:srgbClr val="FFC903"/>
      </a:accent1>
      <a:accent2>
        <a:srgbClr val="FFC903"/>
      </a:accent2>
      <a:accent3>
        <a:srgbClr val="FFC903"/>
      </a:accent3>
      <a:accent4>
        <a:srgbClr val="BB9C34"/>
      </a:accent4>
      <a:accent5>
        <a:srgbClr val="BB9C34"/>
      </a:accent5>
      <a:accent6>
        <a:srgbClr val="BB9C34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