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84" r:id="rId1"/>
  </p:sldMasterIdLst>
  <p:notesMasterIdLst>
    <p:notesMasterId r:id="rId2"/>
  </p:notesMasterIdLst>
  <p:sldIdLst>
    <p:sldId id="280" r:id="rId3"/>
    <p:sldId id="282" r:id="rId4"/>
    <p:sldId id="283" r:id="rId5"/>
    <p:sldId id="284" r:id="rId6"/>
    <p:sldId id="285" r:id="rId7"/>
    <p:sldId id="286" r:id="rId8"/>
    <p:sldId id="287" r:id="rId9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 lang="en-US"/>
              <a:t>Data Dictionary for the FIFA dataset</a:t>
            </a:r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zh-CN" lang="en-US"/>
              <a:t>#DataCleaningchallenge</a:t>
            </a:r>
            <a:endParaRPr altLang="zh-CN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"/>
          <p:cNvSpPr>
            <a:spLocks noGrp="1"/>
          </p:cNvSpPr>
          <p:nvPr>
            <p:ph idx="1"/>
          </p:nvPr>
        </p:nvSpPr>
        <p:spPr>
          <a:xfrm>
            <a:off x="628650" y="970280"/>
            <a:ext cx="7886700" cy="4351338"/>
          </a:xfrm>
        </p:spPr>
        <p:txBody>
          <a:bodyPr/>
          <a:p>
            <a:r>
              <a:rPr lang="en-GB"/>
              <a:t> Photo_url: link to the picture of the player's picture.</a:t>
            </a:r>
            <a:endParaRPr lang="en-GB"/>
          </a:p>
          <a:p>
            <a:r>
              <a:rPr lang="en-GB"/>
              <a:t>LongName: Players name. Some are in full and some are short. work on it. </a:t>
            </a:r>
            <a:endParaRPr lang="en-GB"/>
          </a:p>
          <a:p>
            <a:r>
              <a:rPr lang="en-GB"/>
              <a:t>Playerurl: Link to players site.</a:t>
            </a:r>
            <a:endParaRPr lang="en-GB"/>
          </a:p>
          <a:p>
            <a:r>
              <a:rPr lang="en-GB"/>
              <a:t>Nationality: Player's country of origin.</a:t>
            </a:r>
            <a:endParaRPr lang="en-GB"/>
          </a:p>
          <a:p>
            <a:pPr indent="0" marL="0">
              <a:buNone/>
            </a:pPr>
            <a:r>
              <a:rPr lang="en-GB"/>
              <a:t>• Position: The wing or position the player has ever played. Be careful while working on this column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"/>
          <p:cNvSpPr>
            <a:spLocks noGrp="1"/>
          </p:cNvSpPr>
          <p:nvPr>
            <p:ph idx="1"/>
          </p:nvPr>
        </p:nvSpPr>
        <p:spPr>
          <a:xfrm>
            <a:off x="628649" y="745692"/>
            <a:ext cx="7886700" cy="4351338"/>
          </a:xfrm>
        </p:spPr>
        <p:txBody>
          <a:bodyPr/>
          <a:p>
            <a:r>
              <a:rPr lang="en-GB"/>
              <a:t>Name: Another column for the name of the player. Notice the some name contains an irregular character. Work on it .</a:t>
            </a:r>
            <a:endParaRPr lang="en-GB"/>
          </a:p>
          <a:p>
            <a:r>
              <a:rPr lang="en-GB"/>
              <a:t>Age: Players age. Check the datatype of this column</a:t>
            </a:r>
            <a:endParaRPr lang="en-GB"/>
          </a:p>
          <a:p>
            <a:r>
              <a:rPr lang="en-GB"/>
              <a:t>OVA: Players overall analysis or rate in percentage</a:t>
            </a:r>
            <a:endParaRPr lang="en-GB"/>
          </a:p>
          <a:p>
            <a:r>
              <a:rPr lang="en-GB"/>
              <a:t>POT: Players potential in percentage</a:t>
            </a:r>
            <a:endParaRPr lang="en-GB"/>
          </a:p>
          <a:p>
            <a:pPr indent="0" marL="0">
              <a:buNone/>
            </a:pPr>
            <a:r>
              <a:rPr lang="en-GB"/>
              <a:t>• Team and Contract: This column is completely empty so you can drop it.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"/>
          <p:cNvSpPr>
            <a:spLocks noGrp="1"/>
          </p:cNvSpPr>
          <p:nvPr>
            <p:ph idx="1"/>
          </p:nvPr>
        </p:nvSpPr>
        <p:spPr>
          <a:xfrm>
            <a:off x="628650" y="846040"/>
            <a:ext cx="7886700" cy="4351338"/>
          </a:xfrm>
        </p:spPr>
        <p:txBody>
          <a:bodyPr/>
          <a:p>
            <a:r>
              <a:rPr lang="en-GB"/>
              <a:t> ID: Players unique Identity number.</a:t>
            </a:r>
            <a:endParaRPr lang="en-GB"/>
          </a:p>
          <a:p>
            <a:r>
              <a:rPr lang="en-GB"/>
              <a:t> Height: Players height</a:t>
            </a:r>
            <a:endParaRPr lang="en-GB"/>
          </a:p>
          <a:p>
            <a:r>
              <a:rPr lang="en-GB"/>
              <a:t> Weight: Players weight in lbs</a:t>
            </a:r>
            <a:endParaRPr lang="en-GB"/>
          </a:p>
          <a:p>
            <a:r>
              <a:rPr lang="en-GB"/>
              <a:t> Foot: Players strong foot</a:t>
            </a:r>
            <a:endParaRPr lang="en-GB"/>
          </a:p>
          <a:p>
            <a:r>
              <a:rPr lang="en-GB"/>
              <a:t> BOV: B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:</a:t>
            </a:r>
            <a:r>
              <a:rPr lang="en-GB"/>
              <a:t> Ability of player to hold the comfortably to his feet by percentage rating.</a:t>
            </a:r>
            <a:endParaRPr lang="en-GB"/>
          </a:p>
          <a:p>
            <a:r>
              <a:rPr lang="en-GB"/>
              <a:t> BP: Ball position: position at which a player possess the ball the most. 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"/>
          <p:cNvSpPr>
            <a:spLocks noGrp="1"/>
          </p:cNvSpPr>
          <p:nvPr>
            <p:ph idx="1"/>
          </p:nvPr>
        </p:nvSpPr>
        <p:spPr>
          <a:xfrm>
            <a:off x="628649" y="979837"/>
            <a:ext cx="7886700" cy="4351338"/>
          </a:xfrm>
        </p:spPr>
        <p:txBody>
          <a:bodyPr/>
          <a:p>
            <a:r>
              <a:rPr lang="en-GB"/>
              <a:t> Growth: improvement in the game attribute</a:t>
            </a:r>
            <a:endParaRPr lang="en-GB"/>
          </a:p>
          <a:p>
            <a:r>
              <a:rPr lang="en-GB"/>
              <a:t> Joined: Date at which player started National team</a:t>
            </a:r>
            <a:endParaRPr lang="en-GB"/>
          </a:p>
          <a:p>
            <a:r>
              <a:rPr lang="en-GB"/>
              <a:t> Value: players worth in Dollars.</a:t>
            </a:r>
            <a:endParaRPr lang="en-GB"/>
          </a:p>
          <a:p>
            <a:r>
              <a:rPr lang="en-GB"/>
              <a:t> Wage: weekly salary in Dollars </a:t>
            </a:r>
            <a:endParaRPr lang="en-GB"/>
          </a:p>
          <a:p>
            <a:r>
              <a:rPr lang="en-GB"/>
              <a:t> Release clause: This is the amount in players contract required for the player to leave to another club, also in dollars.</a:t>
            </a:r>
            <a:endParaRPr lang="en-GB"/>
          </a:p>
          <a:p>
            <a:r>
              <a:rPr lang="en-GB"/>
              <a:t> FK : Free Kick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"/>
          <p:cNvSpPr>
            <a:spLocks noGrp="1"/>
          </p:cNvSpPr>
          <p:nvPr>
            <p:ph idx="1"/>
          </p:nvPr>
        </p:nvSpPr>
        <p:spPr>
          <a:xfrm>
            <a:off x="628649" y="798255"/>
            <a:ext cx="7886700" cy="4351338"/>
          </a:xfrm>
        </p:spPr>
        <p:txBody>
          <a:bodyPr/>
          <a:p>
            <a:r>
              <a:rPr lang="en-GB"/>
              <a:t>GK: Goal Keeper </a:t>
            </a:r>
            <a:endParaRPr lang="en-GB"/>
          </a:p>
          <a:p>
            <a:r>
              <a:rPr lang="en-GB"/>
              <a:t> SM: Skill Moves rating</a:t>
            </a:r>
            <a:endParaRPr lang="en-GB"/>
          </a:p>
          <a:p>
            <a:r>
              <a:rPr lang="en-GB"/>
              <a:t> A/W: Attacking work rate </a:t>
            </a:r>
            <a:endParaRPr lang="en-GB"/>
          </a:p>
          <a:p>
            <a:r>
              <a:rPr lang="en-GB"/>
              <a:t> D/W: Defensive work rate</a:t>
            </a:r>
            <a:endParaRPr lang="en-GB"/>
          </a:p>
          <a:p>
            <a:r>
              <a:rPr lang="en-GB"/>
              <a:t> W/F: W/F" refers to a player's weak foot rating. It is a measure of how well a player can use their non-dominant foot to pass, shoot or dribble. The rating is given on a scale of 1 to 5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"/>
          <p:cNvSpPr>
            <a:spLocks noGrp="1"/>
          </p:cNvSpPr>
          <p:nvPr>
            <p:ph idx="1"/>
          </p:nvPr>
        </p:nvSpPr>
        <p:spPr>
          <a:xfrm>
            <a:off x="628649" y="946388"/>
            <a:ext cx="7886700" cy="4351338"/>
          </a:xfrm>
        </p:spPr>
        <p:txBody>
          <a:bodyPr/>
          <a:p>
            <a:r>
              <a:rPr lang="en-GB"/>
              <a:t>IR: Injury rating also given on a scale of 1 to 5 </a:t>
            </a:r>
            <a:endParaRPr lang="en-GB"/>
          </a:p>
          <a:p>
            <a:r>
              <a:rPr lang="en-GB"/>
              <a:t> PAS: Pass accuracy given on a 100 rating</a:t>
            </a:r>
            <a:endParaRPr lang="en-GB"/>
          </a:p>
          <a:p>
            <a:r>
              <a:rPr lang="en-GB"/>
              <a:t> SHO: Shooting Attribute.</a:t>
            </a:r>
            <a:endParaRPr lang="en-GB"/>
          </a:p>
          <a:p>
            <a:r>
              <a:rPr lang="en-GB"/>
              <a:t> PAC: Pace </a:t>
            </a:r>
            <a:endParaRPr lang="en-GB"/>
          </a:p>
          <a:p>
            <a:endParaRPr lang="en-GB"/>
          </a:p>
          <a:p>
            <a:endParaRPr lang="en-GB"/>
          </a:p>
          <a:p>
            <a:pPr indent="0" marL="0">
              <a:buNone/>
            </a:pPr>
            <a:r>
              <a:rPr lang="en-GB"/>
              <a:t>                        GOODLUCK!!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SM-G965F</dc:creator>
  <dcterms:created xsi:type="dcterms:W3CDTF">2015-05-12T07:30:45Z</dcterms:created>
  <dcterms:modified xsi:type="dcterms:W3CDTF">2023-03-10T10:50:02Z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10128056cc9c4320bb4b2d4e747c494d</vt:lpwstr>
  </property>
</Properties>
</file>