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14CD70-6E6E-4720-84CB-2C60A951AE24}">
  <a:tblStyle styleId="{F914CD70-6E6E-4720-84CB-2C60A951AE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ousing.atlassian.net/jira/software/projects/STOCKO/boards/2/backlog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b0b75d11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b0b75d11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b0b75d11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b0b75d11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Jira 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400" u="sng">
                <a:solidFill>
                  <a:srgbClr val="F06292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https://housing.atlassian.net/jira/software/projects/STOCKO/boards/2/backlog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b0b75d11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b0b75d11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b2cd998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b2cd998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b0b75d11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b0b75d11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0b75d11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b0b75d11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b0b75d11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b0b75d11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547922" y="3956522"/>
            <a:ext cx="2363750" cy="10130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Stocko Sprint 2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 Lucich, Alex Davis, Andrew Setka, Brady Mack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23750" y="4090150"/>
            <a:ext cx="61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11700" y="4009550"/>
            <a:ext cx="74559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 Code: https://github.com/Asetka/Stocko/tree/dev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Project Website: https://stocko.xyz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Jira: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https://housing.atlassian.net/jira/software/projects/STOCKO/boards/2/backlog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ReadMe: https://github.com/Asetka/Stocko/tree/dev/sprint_deliverables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Stocko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Web app designed to provide casual investors with more information for long-term personal investments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Focused on an analytical process to investment in stocks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financial data about a company to provide evaluation metrics to determine the intrinsic value of the company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of Sprint 2 Goals</a:t>
            </a:r>
            <a:endParaRPr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3922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{F914CD70-6E6E-4720-84CB-2C60A951AE24}</a:tableStyleId>
              </a:tblPr>
              <a:tblGrid>
                <a:gridCol w="2644225"/>
                <a:gridCol w="1882250"/>
                <a:gridCol w="3675150"/>
              </a:tblGrid>
              <a:tr h="40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Story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Assignee(s)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Points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Deploy API To Hosting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Brady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Link Add, Edit, and Delete to frontend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Brady, Alex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Setup stock page on frontend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Andrew, Alex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Create stock forecast Calculator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Brendan, Alex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Allow for stock data to get passed through API call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Brendan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Create additional documentation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Andrew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vs Sprint 2	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 Sprint 2 we focused on doing the following better 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Begin the sprint with </a:t>
            </a:r>
            <a:r>
              <a:rPr lang="en" sz="1600">
                <a:solidFill>
                  <a:schemeClr val="dk1"/>
                </a:solidFill>
              </a:rPr>
              <a:t>clearly</a:t>
            </a:r>
            <a:r>
              <a:rPr lang="en" sz="1600">
                <a:solidFill>
                  <a:schemeClr val="dk1"/>
                </a:solidFill>
              </a:rPr>
              <a:t> defined sprint goals and scope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Using similar amounts of time across the whole sprint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Working more closely with each other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Divided stories more evenly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More accurately assessed the workload of each task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Prepared for more bugs and errors during implementation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Burnup Chart (as of Sprint 2 Completion)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70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Retrospective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Much better planning for scope of the sprint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Execution on the planning was still slightly lacking due to time management</a:t>
            </a:r>
            <a:endParaRPr sz="15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UI has begin to come together and looks more professional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Need to add error checking to our positions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Initially think a bug may be caused by too many tickers or entering price as 0</a:t>
            </a:r>
            <a:endParaRPr sz="15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Data formatting could be done easier to make it more universally applicable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Pair programming is cool and we should take better advantage of it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DON’T attempt to break things late into the sprint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 Contributions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017725"/>
            <a:ext cx="8520600" cy="38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Brendan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Improved </a:t>
            </a:r>
            <a:r>
              <a:rPr lang="en">
                <a:solidFill>
                  <a:schemeClr val="dk1"/>
                </a:solidFill>
              </a:rPr>
              <a:t>existing</a:t>
            </a:r>
            <a:r>
              <a:rPr lang="en">
                <a:solidFill>
                  <a:schemeClr val="dk1"/>
                </a:solidFill>
              </a:rPr>
              <a:t> stock evaluation page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Implemented a stock price forecast calculator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Created the API response for the necessary data for the new stock page and chart view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Alex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Worked with Brady to add frontend support for adding, editing, and deleting positions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Worked with Andrew for stock page on the website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Redesigned some Sprint 1 features on the frontend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Andrew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Worked with Alex for stock page on the website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Worked with Brady for user management on our DB and auth0 user DB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Worked on project documentation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Brady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Deployed Flask API to Heroku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Worked to </a:t>
            </a:r>
            <a:r>
              <a:rPr lang="en">
                <a:solidFill>
                  <a:schemeClr val="dk1"/>
                </a:solidFill>
              </a:rPr>
              <a:t>add frontend support for adding, editing, and deleting positions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Worked with Andrew to add new users with auth0 accounts to DB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	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Show added support for adding, editing, and deleting positions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Show newly added stock page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Show forecast price calculator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Show stock evaluation page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