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17185D-CD8B-4256-8B0C-9B47115BC1AE}">
  <a:tblStyle styleId="{8B17185D-CD8B-4256-8B0C-9B47115BC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ousing.atlassian.net/jira/software/projects/STOCKO/boards/2/backlo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389c95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389c95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0195124be9a8fd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0195124be9a8fd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89c9519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89c951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389c951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389c951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89c951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89c951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Jira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400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https://housing.atlassian.net/jira/software/projects/STOCKO/boards/2/backlog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/>
              <a:t>https://docs.google.com/document/d/11fXwnk1gAuYx-7HyRQba3VkH9B8AzGvIzvyoV3V2uHA/edit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389c9519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389c951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389c951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389c951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389c9519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389c951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0195124be9a8f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0195124be9a8f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0195124be9a8f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0195124be9a8f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0195124be9a8fd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0195124be9a8fd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780247" y="4043772"/>
            <a:ext cx="2363750" cy="1013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Stocko Sprint 3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Lucich, Alex Davis, Andrew Setka, Brady Mack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23750" y="4090150"/>
            <a:ext cx="61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009550"/>
            <a:ext cx="74559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 Code: https://github.com/Asetka/Stocko/tree/dev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Website: https://stocko.xyz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Jira: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https://housing.atlassian.net/jira/software/projects/STOCKO/boards/2/backlog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ReadMe: https://github.com/Asetka/Stocko/tree/dev/sprint_deliverables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Brendan’s </a:t>
            </a:r>
            <a:r>
              <a:rPr lang="en"/>
              <a:t>Contribution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Created the education page and documentation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Data schema changes to fix the resulting issues, errors, and bugs from the AlphaVantage API data packet change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Bug fixes and optimization throughout the application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	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556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Show the app working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Demonstrate  the standard user flow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Explain what the </a:t>
            </a:r>
            <a:r>
              <a:rPr lang="en">
                <a:solidFill>
                  <a:schemeClr val="dk1"/>
                </a:solidFill>
              </a:rPr>
              <a:t>calculations mean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Stocko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Web app designed to provide casual investors with more information for long-term personal investments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Focused on an analytical process to investment in stocks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financial data about a company to provide evaluation metrics to determine the intrinsic value of the company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of Sprint 2 Goals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922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{8B17185D-CD8B-4256-8B0C-9B47115BC1AE}</a:tableStyleId>
              </a:tblPr>
              <a:tblGrid>
                <a:gridCol w="2644225"/>
                <a:gridCol w="1882250"/>
                <a:gridCol w="3675150"/>
              </a:tblGrid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Story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Assignee(s)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Points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new Chart and identify the data needed for 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Andrew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Change any UI that looks weird and fix some calculations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Davis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Fix and optimize the positions API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Brady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the education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page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Brendan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Document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the API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Andrew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vs Sprint 3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Sprint 3 we focused on doing the following better 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Identifying bugs and coming up with solutions to them as a team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Learning more about how the others were implementing their piece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Asking each other for opinions on ways we implement pieces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Making the UI flow slightly better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Make the app easier for a user to understand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Burnup Chart (as of Sprint 3 Completion)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25" y="1152475"/>
            <a:ext cx="7643550" cy="37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Retrospective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Did a great job of working together on identifying and solving bugs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user interface looks polished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Error checking was added in and works well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Semi-struggled with workarounds for the now missing AlphaVantage API data, how to keep the educational component interesting, and adding in authorization to the API requests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We could still coordinate and work together more often.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There were challenges with the API routing that was messing with results, the AlphaVantage changed their schema, Our Evals had a weird value checking bug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Andrew’s Contribution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Changed the Chart to be more informative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Now an OHLC candlestick chart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Also added in a Volume bar chart to help show popularity of the stock</a:t>
            </a:r>
            <a:endParaRPr sz="6583">
              <a:solidFill>
                <a:schemeClr val="dk1"/>
              </a:solidFill>
            </a:endParaRPr>
          </a:p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Added required authentication to API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Only on API calls that access our DB</a:t>
            </a:r>
            <a:endParaRPr sz="6583">
              <a:solidFill>
                <a:schemeClr val="dk1"/>
              </a:solidFill>
            </a:endParaRPr>
          </a:p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API documentation</a:t>
            </a:r>
            <a:endParaRPr sz="6583">
              <a:solidFill>
                <a:schemeClr val="dk1"/>
              </a:solidFill>
            </a:endParaRPr>
          </a:p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Contributed to education page content</a:t>
            </a:r>
            <a:endParaRPr sz="6583">
              <a:solidFill>
                <a:schemeClr val="dk1"/>
              </a:solidFill>
            </a:endParaRPr>
          </a:p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Deliverables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Sprint Goals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Sprint Retro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Sprint slides</a:t>
            </a:r>
            <a:endParaRPr sz="658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Alex’s </a:t>
            </a:r>
            <a:r>
              <a:rPr lang="en"/>
              <a:t>Contribution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Added Balance Sheet, Income </a:t>
            </a:r>
            <a:r>
              <a:rPr lang="en" sz="1800">
                <a:solidFill>
                  <a:schemeClr val="dk1"/>
                </a:solidFill>
              </a:rPr>
              <a:t>Statement</a:t>
            </a:r>
            <a:r>
              <a:rPr lang="en" sz="1800">
                <a:solidFill>
                  <a:schemeClr val="dk1"/>
                </a:solidFill>
              </a:rPr>
              <a:t>, and Cash Flow to Stock Page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Ref</a:t>
            </a:r>
            <a:r>
              <a:rPr lang="en" sz="1800">
                <a:solidFill>
                  <a:schemeClr val="dk1"/>
                </a:solidFill>
              </a:rPr>
              <a:t>ormatted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UI Elements.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Formatted the education page on the wiki side of the app.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Fixed Front end bugs.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Brady’s Contribution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Error Checking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Eliminated possibility for duplicate positions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Removed possibility for adding a ticker not supported by API</a:t>
            </a:r>
            <a:endParaRPr sz="6583">
              <a:solidFill>
                <a:schemeClr val="dk1"/>
              </a:solidFill>
            </a:endParaRPr>
          </a:p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Beautified API Results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Fixed decimals on positions page</a:t>
            </a:r>
            <a:endParaRPr sz="6583">
              <a:solidFill>
                <a:schemeClr val="dk1"/>
              </a:solidFill>
            </a:endParaRPr>
          </a:p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Positions bug fixes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Fixed math for % gain and profit</a:t>
            </a:r>
            <a:endParaRPr sz="6583">
              <a:solidFill>
                <a:schemeClr val="dk1"/>
              </a:solidFill>
            </a:endParaRPr>
          </a:p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Contributed to education page content</a:t>
            </a:r>
            <a:endParaRPr sz="6583">
              <a:solidFill>
                <a:schemeClr val="dk1"/>
              </a:solidFill>
            </a:endParaRPr>
          </a:p>
          <a:p>
            <a:pPr indent="-33310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6583">
                <a:solidFill>
                  <a:schemeClr val="dk1"/>
                </a:solidFill>
              </a:rPr>
              <a:t>Deliverables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Test cases</a:t>
            </a:r>
            <a:endParaRPr sz="6583">
              <a:solidFill>
                <a:schemeClr val="dk1"/>
              </a:solidFill>
            </a:endParaRPr>
          </a:p>
          <a:p>
            <a:pPr indent="-33310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6583">
                <a:solidFill>
                  <a:schemeClr val="dk1"/>
                </a:solidFill>
              </a:rPr>
              <a:t>Recorded video</a:t>
            </a:r>
            <a:endParaRPr sz="658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