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076004-2C32-43CD-8EDA-9697ED5B60DA}">
  <a:tblStyle styleId="{40076004-2C32-43CD-8EDA-9697ED5B60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ousing.atlassian.net/jira/software/projects/STOCKO/boards/2/backlo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389c95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389c95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0195124be9a8fd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0195124be9a8fd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0195124be9a8fd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0195124be9a8fd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89c9519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89c9519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89c951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389c951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89c951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89c951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Jira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400" u="sng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https://housing.atlassian.net/jira/software/projects/STOCKO/boards/2/backlog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/>
              <a:t>https://docs.google.com/document/d/11fXwnk1gAuYx-7HyRQba3VkH9B8AzGvIzvyoV3V2uHA/edit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89c9519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89c951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389c951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389c951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389c9519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389c9519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89c9519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89c951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0195124be9a8f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0195124be9a8f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0195124be9a8f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0195124be9a8f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Stocko Sprint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Lucich, Alex Davis, Andrew Setka, Brady Mack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23750" y="4090150"/>
            <a:ext cx="61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4009550"/>
            <a:ext cx="74559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 Code: https://github.com/Asetka/Stocko/tree/dev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Website: https://stocko.xyz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Jira: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https://housing.atlassian.net/jira/software/projects/STOCKO/boards/2/backlog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ReadMe: https://github.com/Asetka/Stocko/tree/dev/sprint_deliverables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Brady’s Contribution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Optimized the speed of the API and added error checking to positions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DRAFT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Brendan’s </a:t>
            </a:r>
            <a:r>
              <a:rPr lang="en"/>
              <a:t>Contribution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Created the education page and explained to us what the numbers mean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DRAFT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	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2556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Show the app working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Demonstrate  the standard user flow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Explain what the </a:t>
            </a:r>
            <a:r>
              <a:rPr lang="en">
                <a:solidFill>
                  <a:schemeClr val="dk1"/>
                </a:solidFill>
              </a:rPr>
              <a:t>calculations mean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Web app designed to provide casual investors with more information for long-term personal investments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Focused on an analytical process to investment in stocks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financial data about a company to provide evaluation metrics to determine the intrinsic value of the company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of Sprint 2 Goals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3922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{40076004-2C32-43CD-8EDA-9697ED5B60DA}</a:tableStyleId>
              </a:tblPr>
              <a:tblGrid>
                <a:gridCol w="2644225"/>
                <a:gridCol w="1882250"/>
                <a:gridCol w="3675150"/>
              </a:tblGrid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Assignee(s)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new Chart and identify the data needed for 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 any UI that looks weird and fix some calculations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 and optimize the positions API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the education </a:t>
                      </a:r>
                      <a:r>
                        <a:rPr lang="en"/>
                        <a:t>page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Brendan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 </a:t>
                      </a:r>
                      <a:r>
                        <a:rPr lang="en"/>
                        <a:t>the API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Andrew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vs Sprint 3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 Sprint 3 we focused on doing the following better 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Identifying bugs and coming up with solutions to them as a team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Learning more about how the others were implementing their piece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Asking each other for opinions on ways we implement pieces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Making the UI flow slightly better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Make the app easier for a user to understand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Burnup Chart (as of Sprint 3 Completion)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7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Retrospective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Did a great job of working together on identifying and solving bugs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user interface looks polished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Error checking was added in and works well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draft for what didn’t go well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draft for what we could improve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Brady ran into some pathing issue that was causing him to get results twice from API and then not at all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Contributions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017725"/>
            <a:ext cx="85206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Brendan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Created the education page and explained to us what the numbers mean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Alex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Redid any UI elements that seemed strange and fixed some calculation bugs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Andrew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Made a new more informative chart, worked on the API documentation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Brady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Optimized the speed of the API and added error checking to positions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DRAFT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Andrew’s Contribution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Made a new more informative chart, worked on the API documentation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Added in authenticated API calls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DRAFT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Davis’ </a:t>
            </a:r>
            <a:r>
              <a:rPr lang="en"/>
              <a:t>Contribution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Redid any UI elements that seemed strange and fixed some calculation bugs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DRAFT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