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d352500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d352500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d3525005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d3525005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d3525005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d3525005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d3525005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d3525005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d3525005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d3525005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d3525005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d3525005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d39b341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d39b341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d3525005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ed3525005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d3525005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ed3525005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Stocko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 Davis, Andrew Setka, Brendan Lucich, Brady Mack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Audience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 individual that makes or is seeking to make personal investments to create additional flows of income, generational wealth, or wealth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Great increase in the ‘retail investor’ since the rise of apps like Robinhood, Webull, etc.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simply following a process and removing emotional decisions, increasing your portfolios return by a few percentage points after taxes can result in millions of dollars in retirement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a great danger in irresponsible investing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Especially among ‘retail investors’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Stocko exists to provide </a:t>
            </a:r>
            <a:r>
              <a:rPr lang="en"/>
              <a:t>in-depth</a:t>
            </a:r>
            <a:r>
              <a:rPr lang="en"/>
              <a:t> analytics and evaluations of publicly traded companies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</a:t>
            </a:r>
            <a:r>
              <a:rPr lang="en"/>
              <a:t>allows users a truer look at the </a:t>
            </a:r>
            <a:r>
              <a:rPr lang="en"/>
              <a:t>health and intrinsic value of the company, to make more informed long term investing </a:t>
            </a:r>
            <a:r>
              <a:rPr lang="en"/>
              <a:t>decisions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trading on analytics gathered </a:t>
            </a:r>
            <a:r>
              <a:rPr lang="en"/>
              <a:t>available</a:t>
            </a:r>
            <a:r>
              <a:rPr lang="en"/>
              <a:t> by a </a:t>
            </a:r>
            <a:r>
              <a:rPr lang="en"/>
              <a:t>company's</a:t>
            </a:r>
            <a:r>
              <a:rPr lang="en"/>
              <a:t> public business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a day-trading application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Potential/Planned </a:t>
            </a:r>
            <a:r>
              <a:rPr lang="en"/>
              <a:t>Features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 Stock Analysis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Graph and Stock Analytics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Stock Evaluation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Intrinsic Value of the Company vs Current Trading Price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Future Stock Price Calculator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Personal Positions Portfolio Tracker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Natural Language Processing (NLP) on Analyst Prediction History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 Testing Analysis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Details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Angular Front End hosted on GitHub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Flask API Backend hosted on pythonanywhere.com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(at this point in time) Backend for all stock processing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Backend sources data via Alpha Vantage Stock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MongoDB to store user positions/portfolio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Login Authentication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Third Party vs Inhouse System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CI/CD Pipeline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Local Branches -&gt; Dev -&gt; Test -&gt; Prod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13" y="721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Diagram</a:t>
            </a:r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654" y="213850"/>
            <a:ext cx="6378734" cy="4784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Competitors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Websites</a:t>
            </a:r>
            <a:r>
              <a:rPr lang="en"/>
              <a:t> that simply source the same data that we will be sourcing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CNBC, CNN Money, YahooFinance, Ycharts, Bloomberg, etc.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Our advantage: these sites have a great deal of information and data, but do not allow the users to follow a 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YouTube Channels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Meet Kevin, Graham Stephan, etc.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Our advantage: a developed application to give data based evaluations instead of emotional decisions on a fan based level to our users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Challenges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Free API pull request limitations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Need to effectively store information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Efficiently error check before using a request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Frontend Routing with hosting on Github for free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Communication and Deadline Issues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regards</a:t>
            </a:r>
            <a:r>
              <a:rPr lang="en"/>
              <a:t> to branch management and hot fixes that need to be deployed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Limited time frame for 3 sprints to finalize all potential and planned features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Enablers, development, and testing for some more advanced technical features could force features to be </a:t>
            </a:r>
            <a:r>
              <a:rPr lang="en"/>
              <a:t>backlogged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