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59" r:id="rId6"/>
    <p:sldId id="263" r:id="rId7"/>
    <p:sldId id="26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2B0D49-4A5C-417D-AC2C-4E95E4E918D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0AB2F8C-49E3-4F7B-8E5C-312A0D5F2B15}">
      <dgm:prSet phldrT="[Текст]"/>
      <dgm:spPr/>
      <dgm:t>
        <a:bodyPr/>
        <a:lstStyle/>
        <a:p>
          <a:r>
            <a:rPr lang="en-US" dirty="0"/>
            <a:t>Scala</a:t>
          </a:r>
          <a:endParaRPr lang="ru-RU" dirty="0"/>
        </a:p>
      </dgm:t>
    </dgm:pt>
    <dgm:pt modelId="{D48D2F8B-FF50-44C4-A484-3CED3F7E175A}" type="parTrans" cxnId="{BFBE8B18-431A-442D-94BB-7AA756B5AB93}">
      <dgm:prSet/>
      <dgm:spPr/>
      <dgm:t>
        <a:bodyPr/>
        <a:lstStyle/>
        <a:p>
          <a:endParaRPr lang="ru-RU"/>
        </a:p>
      </dgm:t>
    </dgm:pt>
    <dgm:pt modelId="{44EAED66-F952-42E2-B867-AADF3C0A9F9A}" type="sibTrans" cxnId="{BFBE8B18-431A-442D-94BB-7AA756B5AB93}">
      <dgm:prSet/>
      <dgm:spPr/>
      <dgm:t>
        <a:bodyPr/>
        <a:lstStyle/>
        <a:p>
          <a:endParaRPr lang="ru-RU"/>
        </a:p>
      </dgm:t>
    </dgm:pt>
    <dgm:pt modelId="{5A4DDBCB-F314-47FB-83FC-2C6F5CC9B9D1}">
      <dgm:prSet phldrT="[Текст]"/>
      <dgm:spPr/>
      <dgm:t>
        <a:bodyPr/>
        <a:lstStyle/>
        <a:p>
          <a:r>
            <a:rPr lang="en-US" dirty="0"/>
            <a:t>Chisel</a:t>
          </a:r>
          <a:endParaRPr lang="ru-RU" dirty="0"/>
        </a:p>
      </dgm:t>
    </dgm:pt>
    <dgm:pt modelId="{5628E732-579E-463D-A1E2-60F2E5C2CAF6}" type="parTrans" cxnId="{DEBF747F-004D-4FB5-A80C-B1A7B99CAB73}">
      <dgm:prSet/>
      <dgm:spPr/>
      <dgm:t>
        <a:bodyPr/>
        <a:lstStyle/>
        <a:p>
          <a:endParaRPr lang="ru-RU"/>
        </a:p>
      </dgm:t>
    </dgm:pt>
    <dgm:pt modelId="{77A1243C-02DB-4B7C-B61A-FF5795C28B03}" type="sibTrans" cxnId="{DEBF747F-004D-4FB5-A80C-B1A7B99CAB73}">
      <dgm:prSet/>
      <dgm:spPr/>
      <dgm:t>
        <a:bodyPr/>
        <a:lstStyle/>
        <a:p>
          <a:endParaRPr lang="ru-RU"/>
        </a:p>
      </dgm:t>
    </dgm:pt>
    <dgm:pt modelId="{32C37550-67EB-4369-A9AB-0ADA71777CDC}">
      <dgm:prSet phldrT="[Текст]"/>
      <dgm:spPr/>
      <dgm:t>
        <a:bodyPr/>
        <a:lstStyle/>
        <a:p>
          <a:r>
            <a:rPr lang="en-US" dirty="0"/>
            <a:t>Verilog</a:t>
          </a:r>
          <a:endParaRPr lang="ru-RU" dirty="0"/>
        </a:p>
      </dgm:t>
    </dgm:pt>
    <dgm:pt modelId="{B3D8FE82-13F2-422B-8B6C-4B25973B6AE9}" type="parTrans" cxnId="{53FDAF7C-0B04-46D0-962B-D4052533222A}">
      <dgm:prSet/>
      <dgm:spPr/>
      <dgm:t>
        <a:bodyPr/>
        <a:lstStyle/>
        <a:p>
          <a:endParaRPr lang="ru-RU"/>
        </a:p>
      </dgm:t>
    </dgm:pt>
    <dgm:pt modelId="{F2AEFCA2-F594-4A8E-B43D-5AE4AE8D5EDC}" type="sibTrans" cxnId="{53FDAF7C-0B04-46D0-962B-D4052533222A}">
      <dgm:prSet/>
      <dgm:spPr/>
      <dgm:t>
        <a:bodyPr/>
        <a:lstStyle/>
        <a:p>
          <a:endParaRPr lang="ru-RU"/>
        </a:p>
      </dgm:t>
    </dgm:pt>
    <dgm:pt modelId="{1219A9EF-1F61-45EA-A4B5-2CAAD9B4B357}">
      <dgm:prSet phldrT="[Текст]"/>
      <dgm:spPr/>
      <dgm:t>
        <a:bodyPr/>
        <a:lstStyle/>
        <a:p>
          <a:r>
            <a:rPr lang="en-US" dirty="0"/>
            <a:t>FPGA</a:t>
          </a:r>
          <a:endParaRPr lang="ru-RU" dirty="0"/>
        </a:p>
      </dgm:t>
    </dgm:pt>
    <dgm:pt modelId="{12FCE3D5-87E2-4F36-8548-6707C2F0A8AB}" type="parTrans" cxnId="{85C6E509-00F7-44E4-BCFC-B2688E427ADA}">
      <dgm:prSet/>
      <dgm:spPr/>
      <dgm:t>
        <a:bodyPr/>
        <a:lstStyle/>
        <a:p>
          <a:endParaRPr lang="ru-RU"/>
        </a:p>
      </dgm:t>
    </dgm:pt>
    <dgm:pt modelId="{377A6BC3-BE1E-490D-BED7-0AB5DCF5A2B3}" type="sibTrans" cxnId="{85C6E509-00F7-44E4-BCFC-B2688E427ADA}">
      <dgm:prSet/>
      <dgm:spPr/>
      <dgm:t>
        <a:bodyPr/>
        <a:lstStyle/>
        <a:p>
          <a:endParaRPr lang="ru-RU"/>
        </a:p>
      </dgm:t>
    </dgm:pt>
    <dgm:pt modelId="{52FE8BEC-FE19-4358-AFEE-3DEC6E5FBA60}" type="pres">
      <dgm:prSet presAssocID="{422B0D49-4A5C-417D-AC2C-4E95E4E918D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24442CB-565C-4D46-A7EE-C6479EDDB1BF}" type="pres">
      <dgm:prSet presAssocID="{20AB2F8C-49E3-4F7B-8E5C-312A0D5F2B15}" presName="root1" presStyleCnt="0"/>
      <dgm:spPr/>
    </dgm:pt>
    <dgm:pt modelId="{E06D7D5A-3D1D-437E-A0C0-034F1AA76A1C}" type="pres">
      <dgm:prSet presAssocID="{20AB2F8C-49E3-4F7B-8E5C-312A0D5F2B15}" presName="LevelOneTextNode" presStyleLbl="node0" presStyleIdx="0" presStyleCnt="1">
        <dgm:presLayoutVars>
          <dgm:chPref val="3"/>
        </dgm:presLayoutVars>
      </dgm:prSet>
      <dgm:spPr/>
    </dgm:pt>
    <dgm:pt modelId="{D1BACB28-D9DA-4DB9-BB1F-A9F2200BF06F}" type="pres">
      <dgm:prSet presAssocID="{20AB2F8C-49E3-4F7B-8E5C-312A0D5F2B15}" presName="level2hierChild" presStyleCnt="0"/>
      <dgm:spPr/>
    </dgm:pt>
    <dgm:pt modelId="{3D2399DF-2411-4D60-9AA2-B2750A44CBCF}" type="pres">
      <dgm:prSet presAssocID="{5628E732-579E-463D-A1E2-60F2E5C2CAF6}" presName="conn2-1" presStyleLbl="parChTrans1D2" presStyleIdx="0" presStyleCnt="1"/>
      <dgm:spPr/>
    </dgm:pt>
    <dgm:pt modelId="{3B85A386-9954-42EC-9E71-1B81B3A77808}" type="pres">
      <dgm:prSet presAssocID="{5628E732-579E-463D-A1E2-60F2E5C2CAF6}" presName="connTx" presStyleLbl="parChTrans1D2" presStyleIdx="0" presStyleCnt="1"/>
      <dgm:spPr/>
    </dgm:pt>
    <dgm:pt modelId="{190686CF-8FFD-41DD-AB60-F7D11F360790}" type="pres">
      <dgm:prSet presAssocID="{5A4DDBCB-F314-47FB-83FC-2C6F5CC9B9D1}" presName="root2" presStyleCnt="0"/>
      <dgm:spPr/>
    </dgm:pt>
    <dgm:pt modelId="{1731E75D-2505-4D14-A951-A7542C0AEC86}" type="pres">
      <dgm:prSet presAssocID="{5A4DDBCB-F314-47FB-83FC-2C6F5CC9B9D1}" presName="LevelTwoTextNode" presStyleLbl="node2" presStyleIdx="0" presStyleCnt="1">
        <dgm:presLayoutVars>
          <dgm:chPref val="3"/>
        </dgm:presLayoutVars>
      </dgm:prSet>
      <dgm:spPr/>
    </dgm:pt>
    <dgm:pt modelId="{C85AF2B4-6F31-4FAC-8DF2-23ECD276C3CC}" type="pres">
      <dgm:prSet presAssocID="{5A4DDBCB-F314-47FB-83FC-2C6F5CC9B9D1}" presName="level3hierChild" presStyleCnt="0"/>
      <dgm:spPr/>
    </dgm:pt>
    <dgm:pt modelId="{3B36CFC7-46E2-48B0-8CA2-9F93D162668B}" type="pres">
      <dgm:prSet presAssocID="{B3D8FE82-13F2-422B-8B6C-4B25973B6AE9}" presName="conn2-1" presStyleLbl="parChTrans1D3" presStyleIdx="0" presStyleCnt="1"/>
      <dgm:spPr/>
    </dgm:pt>
    <dgm:pt modelId="{5730E85F-1BE9-4658-BA12-B75F1C8E3F90}" type="pres">
      <dgm:prSet presAssocID="{B3D8FE82-13F2-422B-8B6C-4B25973B6AE9}" presName="connTx" presStyleLbl="parChTrans1D3" presStyleIdx="0" presStyleCnt="1"/>
      <dgm:spPr/>
    </dgm:pt>
    <dgm:pt modelId="{B74DB481-2EC3-4B53-A966-1E16F80D2735}" type="pres">
      <dgm:prSet presAssocID="{32C37550-67EB-4369-A9AB-0ADA71777CDC}" presName="root2" presStyleCnt="0"/>
      <dgm:spPr/>
    </dgm:pt>
    <dgm:pt modelId="{E6755CD0-1D29-4CFC-B4C5-D4DC7EDDF42A}" type="pres">
      <dgm:prSet presAssocID="{32C37550-67EB-4369-A9AB-0ADA71777CDC}" presName="LevelTwoTextNode" presStyleLbl="node3" presStyleIdx="0" presStyleCnt="1">
        <dgm:presLayoutVars>
          <dgm:chPref val="3"/>
        </dgm:presLayoutVars>
      </dgm:prSet>
      <dgm:spPr/>
    </dgm:pt>
    <dgm:pt modelId="{E992B552-39B6-4CCB-B400-1B6527CA06B6}" type="pres">
      <dgm:prSet presAssocID="{32C37550-67EB-4369-A9AB-0ADA71777CDC}" presName="level3hierChild" presStyleCnt="0"/>
      <dgm:spPr/>
    </dgm:pt>
    <dgm:pt modelId="{B5749EC1-0854-484D-BDF4-CFF78E76CBF1}" type="pres">
      <dgm:prSet presAssocID="{12FCE3D5-87E2-4F36-8548-6707C2F0A8AB}" presName="conn2-1" presStyleLbl="parChTrans1D4" presStyleIdx="0" presStyleCnt="1"/>
      <dgm:spPr/>
    </dgm:pt>
    <dgm:pt modelId="{440F2E7B-880A-41B2-8E19-B9E783B97DA8}" type="pres">
      <dgm:prSet presAssocID="{12FCE3D5-87E2-4F36-8548-6707C2F0A8AB}" presName="connTx" presStyleLbl="parChTrans1D4" presStyleIdx="0" presStyleCnt="1"/>
      <dgm:spPr/>
    </dgm:pt>
    <dgm:pt modelId="{1546F529-105E-4DA8-A589-7E1C9E689DA6}" type="pres">
      <dgm:prSet presAssocID="{1219A9EF-1F61-45EA-A4B5-2CAAD9B4B357}" presName="root2" presStyleCnt="0"/>
      <dgm:spPr/>
    </dgm:pt>
    <dgm:pt modelId="{E4F50E46-B8AE-46B3-84C5-8D3B06B2CBBE}" type="pres">
      <dgm:prSet presAssocID="{1219A9EF-1F61-45EA-A4B5-2CAAD9B4B357}" presName="LevelTwoTextNode" presStyleLbl="node4" presStyleIdx="0" presStyleCnt="1">
        <dgm:presLayoutVars>
          <dgm:chPref val="3"/>
        </dgm:presLayoutVars>
      </dgm:prSet>
      <dgm:spPr/>
    </dgm:pt>
    <dgm:pt modelId="{EF35E385-12D4-487D-9A0B-C7C03CCA9F85}" type="pres">
      <dgm:prSet presAssocID="{1219A9EF-1F61-45EA-A4B5-2CAAD9B4B357}" presName="level3hierChild" presStyleCnt="0"/>
      <dgm:spPr/>
    </dgm:pt>
  </dgm:ptLst>
  <dgm:cxnLst>
    <dgm:cxn modelId="{85C6E509-00F7-44E4-BCFC-B2688E427ADA}" srcId="{32C37550-67EB-4369-A9AB-0ADA71777CDC}" destId="{1219A9EF-1F61-45EA-A4B5-2CAAD9B4B357}" srcOrd="0" destOrd="0" parTransId="{12FCE3D5-87E2-4F36-8548-6707C2F0A8AB}" sibTransId="{377A6BC3-BE1E-490D-BED7-0AB5DCF5A2B3}"/>
    <dgm:cxn modelId="{68783B17-E59A-477F-BD86-4374DE68310E}" type="presOf" srcId="{5628E732-579E-463D-A1E2-60F2E5C2CAF6}" destId="{3B85A386-9954-42EC-9E71-1B81B3A77808}" srcOrd="1" destOrd="0" presId="urn:microsoft.com/office/officeart/2005/8/layout/hierarchy2"/>
    <dgm:cxn modelId="{BFBE8B18-431A-442D-94BB-7AA756B5AB93}" srcId="{422B0D49-4A5C-417D-AC2C-4E95E4E918D0}" destId="{20AB2F8C-49E3-4F7B-8E5C-312A0D5F2B15}" srcOrd="0" destOrd="0" parTransId="{D48D2F8B-FF50-44C4-A484-3CED3F7E175A}" sibTransId="{44EAED66-F952-42E2-B867-AADF3C0A9F9A}"/>
    <dgm:cxn modelId="{96AF3A2D-3500-4EB8-9242-A5EA5AB0B6B2}" type="presOf" srcId="{12FCE3D5-87E2-4F36-8548-6707C2F0A8AB}" destId="{440F2E7B-880A-41B2-8E19-B9E783B97DA8}" srcOrd="1" destOrd="0" presId="urn:microsoft.com/office/officeart/2005/8/layout/hierarchy2"/>
    <dgm:cxn modelId="{F871E635-BCAF-4A19-B302-561FD2F63C8D}" type="presOf" srcId="{12FCE3D5-87E2-4F36-8548-6707C2F0A8AB}" destId="{B5749EC1-0854-484D-BDF4-CFF78E76CBF1}" srcOrd="0" destOrd="0" presId="urn:microsoft.com/office/officeart/2005/8/layout/hierarchy2"/>
    <dgm:cxn modelId="{76987737-D767-44A1-9445-B6E6C753F7ED}" type="presOf" srcId="{422B0D49-4A5C-417D-AC2C-4E95E4E918D0}" destId="{52FE8BEC-FE19-4358-AFEE-3DEC6E5FBA60}" srcOrd="0" destOrd="0" presId="urn:microsoft.com/office/officeart/2005/8/layout/hierarchy2"/>
    <dgm:cxn modelId="{57500D3F-BFE6-4A1C-B4B2-622641163BA8}" type="presOf" srcId="{B3D8FE82-13F2-422B-8B6C-4B25973B6AE9}" destId="{5730E85F-1BE9-4658-BA12-B75F1C8E3F90}" srcOrd="1" destOrd="0" presId="urn:microsoft.com/office/officeart/2005/8/layout/hierarchy2"/>
    <dgm:cxn modelId="{CF1ABA5E-5D3B-4D1C-A824-CE300BFAF734}" type="presOf" srcId="{1219A9EF-1F61-45EA-A4B5-2CAAD9B4B357}" destId="{E4F50E46-B8AE-46B3-84C5-8D3B06B2CBBE}" srcOrd="0" destOrd="0" presId="urn:microsoft.com/office/officeart/2005/8/layout/hierarchy2"/>
    <dgm:cxn modelId="{53FDAF7C-0B04-46D0-962B-D4052533222A}" srcId="{5A4DDBCB-F314-47FB-83FC-2C6F5CC9B9D1}" destId="{32C37550-67EB-4369-A9AB-0ADA71777CDC}" srcOrd="0" destOrd="0" parTransId="{B3D8FE82-13F2-422B-8B6C-4B25973B6AE9}" sibTransId="{F2AEFCA2-F594-4A8E-B43D-5AE4AE8D5EDC}"/>
    <dgm:cxn modelId="{DEBF747F-004D-4FB5-A80C-B1A7B99CAB73}" srcId="{20AB2F8C-49E3-4F7B-8E5C-312A0D5F2B15}" destId="{5A4DDBCB-F314-47FB-83FC-2C6F5CC9B9D1}" srcOrd="0" destOrd="0" parTransId="{5628E732-579E-463D-A1E2-60F2E5C2CAF6}" sibTransId="{77A1243C-02DB-4B7C-B61A-FF5795C28B03}"/>
    <dgm:cxn modelId="{A74B0681-AA13-4C2D-B3D2-576C08C2EF19}" type="presOf" srcId="{5628E732-579E-463D-A1E2-60F2E5C2CAF6}" destId="{3D2399DF-2411-4D60-9AA2-B2750A44CBCF}" srcOrd="0" destOrd="0" presId="urn:microsoft.com/office/officeart/2005/8/layout/hierarchy2"/>
    <dgm:cxn modelId="{38389C8C-42E2-4A42-91E7-0FF721D3937D}" type="presOf" srcId="{32C37550-67EB-4369-A9AB-0ADA71777CDC}" destId="{E6755CD0-1D29-4CFC-B4C5-D4DC7EDDF42A}" srcOrd="0" destOrd="0" presId="urn:microsoft.com/office/officeart/2005/8/layout/hierarchy2"/>
    <dgm:cxn modelId="{1AEF7B8E-02FF-4143-9D32-0E25D258B309}" type="presOf" srcId="{B3D8FE82-13F2-422B-8B6C-4B25973B6AE9}" destId="{3B36CFC7-46E2-48B0-8CA2-9F93D162668B}" srcOrd="0" destOrd="0" presId="urn:microsoft.com/office/officeart/2005/8/layout/hierarchy2"/>
    <dgm:cxn modelId="{222EFA95-6B91-4ACF-8D91-D5EE734EFC13}" type="presOf" srcId="{20AB2F8C-49E3-4F7B-8E5C-312A0D5F2B15}" destId="{E06D7D5A-3D1D-437E-A0C0-034F1AA76A1C}" srcOrd="0" destOrd="0" presId="urn:microsoft.com/office/officeart/2005/8/layout/hierarchy2"/>
    <dgm:cxn modelId="{3992829B-A859-421F-BFAA-289E2696F956}" type="presOf" srcId="{5A4DDBCB-F314-47FB-83FC-2C6F5CC9B9D1}" destId="{1731E75D-2505-4D14-A951-A7542C0AEC86}" srcOrd="0" destOrd="0" presId="urn:microsoft.com/office/officeart/2005/8/layout/hierarchy2"/>
    <dgm:cxn modelId="{B87818E9-608E-4EC2-B775-75A95490956E}" type="presParOf" srcId="{52FE8BEC-FE19-4358-AFEE-3DEC6E5FBA60}" destId="{824442CB-565C-4D46-A7EE-C6479EDDB1BF}" srcOrd="0" destOrd="0" presId="urn:microsoft.com/office/officeart/2005/8/layout/hierarchy2"/>
    <dgm:cxn modelId="{BD32D426-C578-4252-B630-ED77A6ED17E2}" type="presParOf" srcId="{824442CB-565C-4D46-A7EE-C6479EDDB1BF}" destId="{E06D7D5A-3D1D-437E-A0C0-034F1AA76A1C}" srcOrd="0" destOrd="0" presId="urn:microsoft.com/office/officeart/2005/8/layout/hierarchy2"/>
    <dgm:cxn modelId="{268BE50D-8035-417E-A08F-0F4EBB49A76B}" type="presParOf" srcId="{824442CB-565C-4D46-A7EE-C6479EDDB1BF}" destId="{D1BACB28-D9DA-4DB9-BB1F-A9F2200BF06F}" srcOrd="1" destOrd="0" presId="urn:microsoft.com/office/officeart/2005/8/layout/hierarchy2"/>
    <dgm:cxn modelId="{B69BA4C2-C184-4325-A317-8A9A1F69796E}" type="presParOf" srcId="{D1BACB28-D9DA-4DB9-BB1F-A9F2200BF06F}" destId="{3D2399DF-2411-4D60-9AA2-B2750A44CBCF}" srcOrd="0" destOrd="0" presId="urn:microsoft.com/office/officeart/2005/8/layout/hierarchy2"/>
    <dgm:cxn modelId="{6E60C1C1-A739-43BC-B357-5AFB7B09098A}" type="presParOf" srcId="{3D2399DF-2411-4D60-9AA2-B2750A44CBCF}" destId="{3B85A386-9954-42EC-9E71-1B81B3A77808}" srcOrd="0" destOrd="0" presId="urn:microsoft.com/office/officeart/2005/8/layout/hierarchy2"/>
    <dgm:cxn modelId="{E9039628-541B-4738-BCDD-494CDF1FB912}" type="presParOf" srcId="{D1BACB28-D9DA-4DB9-BB1F-A9F2200BF06F}" destId="{190686CF-8FFD-41DD-AB60-F7D11F360790}" srcOrd="1" destOrd="0" presId="urn:microsoft.com/office/officeart/2005/8/layout/hierarchy2"/>
    <dgm:cxn modelId="{1D70D4DC-45B1-484D-9717-6617EC3CE11F}" type="presParOf" srcId="{190686CF-8FFD-41DD-AB60-F7D11F360790}" destId="{1731E75D-2505-4D14-A951-A7542C0AEC86}" srcOrd="0" destOrd="0" presId="urn:microsoft.com/office/officeart/2005/8/layout/hierarchy2"/>
    <dgm:cxn modelId="{DAAAE387-07DA-4E08-87F2-7807AA074A88}" type="presParOf" srcId="{190686CF-8FFD-41DD-AB60-F7D11F360790}" destId="{C85AF2B4-6F31-4FAC-8DF2-23ECD276C3CC}" srcOrd="1" destOrd="0" presId="urn:microsoft.com/office/officeart/2005/8/layout/hierarchy2"/>
    <dgm:cxn modelId="{2A10F0ED-5F1E-4221-B3F5-0465F23DC3E5}" type="presParOf" srcId="{C85AF2B4-6F31-4FAC-8DF2-23ECD276C3CC}" destId="{3B36CFC7-46E2-48B0-8CA2-9F93D162668B}" srcOrd="0" destOrd="0" presId="urn:microsoft.com/office/officeart/2005/8/layout/hierarchy2"/>
    <dgm:cxn modelId="{8EBCCE12-612B-4DB0-97AF-B7242CD846C5}" type="presParOf" srcId="{3B36CFC7-46E2-48B0-8CA2-9F93D162668B}" destId="{5730E85F-1BE9-4658-BA12-B75F1C8E3F90}" srcOrd="0" destOrd="0" presId="urn:microsoft.com/office/officeart/2005/8/layout/hierarchy2"/>
    <dgm:cxn modelId="{8C175F83-EDB7-428A-950F-83F98358C404}" type="presParOf" srcId="{C85AF2B4-6F31-4FAC-8DF2-23ECD276C3CC}" destId="{B74DB481-2EC3-4B53-A966-1E16F80D2735}" srcOrd="1" destOrd="0" presId="urn:microsoft.com/office/officeart/2005/8/layout/hierarchy2"/>
    <dgm:cxn modelId="{342DE07E-7C26-4026-BA30-100EE9588D49}" type="presParOf" srcId="{B74DB481-2EC3-4B53-A966-1E16F80D2735}" destId="{E6755CD0-1D29-4CFC-B4C5-D4DC7EDDF42A}" srcOrd="0" destOrd="0" presId="urn:microsoft.com/office/officeart/2005/8/layout/hierarchy2"/>
    <dgm:cxn modelId="{10FFF4B6-ACD0-4763-8E5E-6B954623E80A}" type="presParOf" srcId="{B74DB481-2EC3-4B53-A966-1E16F80D2735}" destId="{E992B552-39B6-4CCB-B400-1B6527CA06B6}" srcOrd="1" destOrd="0" presId="urn:microsoft.com/office/officeart/2005/8/layout/hierarchy2"/>
    <dgm:cxn modelId="{C9DAFB90-979D-4000-90CF-4A1AF122AA8D}" type="presParOf" srcId="{E992B552-39B6-4CCB-B400-1B6527CA06B6}" destId="{B5749EC1-0854-484D-BDF4-CFF78E76CBF1}" srcOrd="0" destOrd="0" presId="urn:microsoft.com/office/officeart/2005/8/layout/hierarchy2"/>
    <dgm:cxn modelId="{4317B498-65B3-4AF3-AD71-F85BF66C3D4B}" type="presParOf" srcId="{B5749EC1-0854-484D-BDF4-CFF78E76CBF1}" destId="{440F2E7B-880A-41B2-8E19-B9E783B97DA8}" srcOrd="0" destOrd="0" presId="urn:microsoft.com/office/officeart/2005/8/layout/hierarchy2"/>
    <dgm:cxn modelId="{1CAD9701-39E2-4025-BE29-89DFE4726FD7}" type="presParOf" srcId="{E992B552-39B6-4CCB-B400-1B6527CA06B6}" destId="{1546F529-105E-4DA8-A589-7E1C9E689DA6}" srcOrd="1" destOrd="0" presId="urn:microsoft.com/office/officeart/2005/8/layout/hierarchy2"/>
    <dgm:cxn modelId="{B32A31C5-44D7-4359-85AF-8795D82C1FFC}" type="presParOf" srcId="{1546F529-105E-4DA8-A589-7E1C9E689DA6}" destId="{E4F50E46-B8AE-46B3-84C5-8D3B06B2CBBE}" srcOrd="0" destOrd="0" presId="urn:microsoft.com/office/officeart/2005/8/layout/hierarchy2"/>
    <dgm:cxn modelId="{0A51CD22-E2A7-414A-AF9B-79595523FEDC}" type="presParOf" srcId="{1546F529-105E-4DA8-A589-7E1C9E689DA6}" destId="{EF35E385-12D4-487D-9A0B-C7C03CCA9F8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43F204-920C-4D06-AAF4-6E30CF37A2A2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DBBC12E-4A62-4754-BAB0-27D1136B9BF2}">
      <dgm:prSet phldrT="[Текст]"/>
      <dgm:spPr/>
      <dgm:t>
        <a:bodyPr/>
        <a:lstStyle/>
        <a:p>
          <a:r>
            <a:rPr lang="en-US" dirty="0"/>
            <a:t>Poke</a:t>
          </a:r>
          <a:endParaRPr lang="ru-RU" dirty="0"/>
        </a:p>
      </dgm:t>
    </dgm:pt>
    <dgm:pt modelId="{D5FA3E43-0A97-4CF3-9121-CD6EF51CDA7C}" type="parTrans" cxnId="{684D4082-2213-4859-9B1F-FF23B3DD1925}">
      <dgm:prSet/>
      <dgm:spPr/>
      <dgm:t>
        <a:bodyPr/>
        <a:lstStyle/>
        <a:p>
          <a:endParaRPr lang="ru-RU"/>
        </a:p>
      </dgm:t>
    </dgm:pt>
    <dgm:pt modelId="{896DC112-77E2-4BE9-8141-977777D8B9A5}" type="sibTrans" cxnId="{684D4082-2213-4859-9B1F-FF23B3DD1925}">
      <dgm:prSet/>
      <dgm:spPr/>
      <dgm:t>
        <a:bodyPr/>
        <a:lstStyle/>
        <a:p>
          <a:endParaRPr lang="ru-RU"/>
        </a:p>
      </dgm:t>
    </dgm:pt>
    <dgm:pt modelId="{1E91B11E-48DF-4E52-8D88-B18604103CA6}">
      <dgm:prSet phldrT="[Текст]"/>
      <dgm:spPr/>
      <dgm:t>
        <a:bodyPr/>
        <a:lstStyle/>
        <a:p>
          <a:r>
            <a:rPr lang="en-US" dirty="0"/>
            <a:t>Step</a:t>
          </a:r>
          <a:endParaRPr lang="ru-RU" dirty="0"/>
        </a:p>
      </dgm:t>
    </dgm:pt>
    <dgm:pt modelId="{755FA698-ED1E-4F1E-B98A-E345924E1B6D}" type="parTrans" cxnId="{0F625C97-CE03-4492-8224-12DAE0AC6C04}">
      <dgm:prSet/>
      <dgm:spPr/>
      <dgm:t>
        <a:bodyPr/>
        <a:lstStyle/>
        <a:p>
          <a:endParaRPr lang="ru-RU"/>
        </a:p>
      </dgm:t>
    </dgm:pt>
    <dgm:pt modelId="{365C0179-15C3-411E-896E-A3D44E9EC9BD}" type="sibTrans" cxnId="{0F625C97-CE03-4492-8224-12DAE0AC6C04}">
      <dgm:prSet/>
      <dgm:spPr/>
      <dgm:t>
        <a:bodyPr/>
        <a:lstStyle/>
        <a:p>
          <a:endParaRPr lang="ru-RU"/>
        </a:p>
      </dgm:t>
    </dgm:pt>
    <dgm:pt modelId="{02D98D32-23ED-4DA9-869F-EAF41D19396A}">
      <dgm:prSet phldrT="[Текст]"/>
      <dgm:spPr/>
      <dgm:t>
        <a:bodyPr/>
        <a:lstStyle/>
        <a:p>
          <a:r>
            <a:rPr lang="en-US" dirty="0"/>
            <a:t>Expect</a:t>
          </a:r>
          <a:endParaRPr lang="ru-RU" dirty="0"/>
        </a:p>
      </dgm:t>
    </dgm:pt>
    <dgm:pt modelId="{EE0ED772-8E22-458D-B235-E23705137EEC}" type="parTrans" cxnId="{1A20135B-AAD2-4CBE-A7D1-D90DC98896C2}">
      <dgm:prSet/>
      <dgm:spPr/>
      <dgm:t>
        <a:bodyPr/>
        <a:lstStyle/>
        <a:p>
          <a:endParaRPr lang="ru-RU"/>
        </a:p>
      </dgm:t>
    </dgm:pt>
    <dgm:pt modelId="{FD1FA5F0-6865-412C-8078-33E8844FA499}" type="sibTrans" cxnId="{1A20135B-AAD2-4CBE-A7D1-D90DC98896C2}">
      <dgm:prSet/>
      <dgm:spPr/>
      <dgm:t>
        <a:bodyPr/>
        <a:lstStyle/>
        <a:p>
          <a:endParaRPr lang="ru-RU"/>
        </a:p>
      </dgm:t>
    </dgm:pt>
    <dgm:pt modelId="{A721B139-BCEE-4407-B9A9-571AC6577489}" type="pres">
      <dgm:prSet presAssocID="{9243F204-920C-4D06-AAF4-6E30CF37A2A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0C1BB6A-BB0C-4EFC-9F47-B8528FAC16AA}" type="pres">
      <dgm:prSet presAssocID="{9243F204-920C-4D06-AAF4-6E30CF37A2A2}" presName="hierFlow" presStyleCnt="0"/>
      <dgm:spPr/>
    </dgm:pt>
    <dgm:pt modelId="{569874E7-7E6E-4CF2-B0A7-91FA3EDAE156}" type="pres">
      <dgm:prSet presAssocID="{9243F204-920C-4D06-AAF4-6E30CF37A2A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7AE7674-0640-4DC4-93EC-27303F8C264F}" type="pres">
      <dgm:prSet presAssocID="{8DBBC12E-4A62-4754-BAB0-27D1136B9BF2}" presName="Name14" presStyleCnt="0"/>
      <dgm:spPr/>
    </dgm:pt>
    <dgm:pt modelId="{62D1EE3A-31A9-413E-9774-99AC079AB575}" type="pres">
      <dgm:prSet presAssocID="{8DBBC12E-4A62-4754-BAB0-27D1136B9BF2}" presName="level1Shape" presStyleLbl="node0" presStyleIdx="0" presStyleCnt="1">
        <dgm:presLayoutVars>
          <dgm:chPref val="3"/>
        </dgm:presLayoutVars>
      </dgm:prSet>
      <dgm:spPr/>
    </dgm:pt>
    <dgm:pt modelId="{12E58C61-62B4-46C6-A337-FA28C206804F}" type="pres">
      <dgm:prSet presAssocID="{8DBBC12E-4A62-4754-BAB0-27D1136B9BF2}" presName="hierChild2" presStyleCnt="0"/>
      <dgm:spPr/>
    </dgm:pt>
    <dgm:pt modelId="{93CCF0E8-D56A-45ED-A099-643F5E862676}" type="pres">
      <dgm:prSet presAssocID="{755FA698-ED1E-4F1E-B98A-E345924E1B6D}" presName="Name19" presStyleLbl="parChTrans1D2" presStyleIdx="0" presStyleCnt="1"/>
      <dgm:spPr/>
    </dgm:pt>
    <dgm:pt modelId="{B649838E-A3EB-4031-98AD-308F6CD7A38B}" type="pres">
      <dgm:prSet presAssocID="{1E91B11E-48DF-4E52-8D88-B18604103CA6}" presName="Name21" presStyleCnt="0"/>
      <dgm:spPr/>
    </dgm:pt>
    <dgm:pt modelId="{4FB7D901-2A9D-4C85-8BE2-D0A468C11AC8}" type="pres">
      <dgm:prSet presAssocID="{1E91B11E-48DF-4E52-8D88-B18604103CA6}" presName="level2Shape" presStyleLbl="node2" presStyleIdx="0" presStyleCnt="1"/>
      <dgm:spPr/>
    </dgm:pt>
    <dgm:pt modelId="{416F7CEF-EF2E-493A-B606-522516727F68}" type="pres">
      <dgm:prSet presAssocID="{1E91B11E-48DF-4E52-8D88-B18604103CA6}" presName="hierChild3" presStyleCnt="0"/>
      <dgm:spPr/>
    </dgm:pt>
    <dgm:pt modelId="{80D5CBC9-718C-4307-85DE-663DC7DA8614}" type="pres">
      <dgm:prSet presAssocID="{EE0ED772-8E22-458D-B235-E23705137EEC}" presName="Name19" presStyleLbl="parChTrans1D3" presStyleIdx="0" presStyleCnt="1"/>
      <dgm:spPr/>
    </dgm:pt>
    <dgm:pt modelId="{8318289B-3401-4EA1-85D8-0CAF47DAC661}" type="pres">
      <dgm:prSet presAssocID="{02D98D32-23ED-4DA9-869F-EAF41D19396A}" presName="Name21" presStyleCnt="0"/>
      <dgm:spPr/>
    </dgm:pt>
    <dgm:pt modelId="{233AFF0C-8AB7-4B9E-8FFE-D3179AA95E1F}" type="pres">
      <dgm:prSet presAssocID="{02D98D32-23ED-4DA9-869F-EAF41D19396A}" presName="level2Shape" presStyleLbl="node3" presStyleIdx="0" presStyleCnt="1"/>
      <dgm:spPr/>
    </dgm:pt>
    <dgm:pt modelId="{6490B8EA-DE88-4359-811C-BE4E46CDF7C1}" type="pres">
      <dgm:prSet presAssocID="{02D98D32-23ED-4DA9-869F-EAF41D19396A}" presName="hierChild3" presStyleCnt="0"/>
      <dgm:spPr/>
    </dgm:pt>
    <dgm:pt modelId="{D0C57EE5-519F-4B31-8BD9-F476DCD7A066}" type="pres">
      <dgm:prSet presAssocID="{9243F204-920C-4D06-AAF4-6E30CF37A2A2}" presName="bgShapesFlow" presStyleCnt="0"/>
      <dgm:spPr/>
    </dgm:pt>
  </dgm:ptLst>
  <dgm:cxnLst>
    <dgm:cxn modelId="{45B3D705-AE61-4061-9CEC-ACEDD201550C}" type="presOf" srcId="{9243F204-920C-4D06-AAF4-6E30CF37A2A2}" destId="{A721B139-BCEE-4407-B9A9-571AC6577489}" srcOrd="0" destOrd="0" presId="urn:microsoft.com/office/officeart/2005/8/layout/hierarchy6"/>
    <dgm:cxn modelId="{7876AE28-9021-4250-B168-1E3A4B3DF0F2}" type="presOf" srcId="{02D98D32-23ED-4DA9-869F-EAF41D19396A}" destId="{233AFF0C-8AB7-4B9E-8FFE-D3179AA95E1F}" srcOrd="0" destOrd="0" presId="urn:microsoft.com/office/officeart/2005/8/layout/hierarchy6"/>
    <dgm:cxn modelId="{1A20135B-AAD2-4CBE-A7D1-D90DC98896C2}" srcId="{1E91B11E-48DF-4E52-8D88-B18604103CA6}" destId="{02D98D32-23ED-4DA9-869F-EAF41D19396A}" srcOrd="0" destOrd="0" parTransId="{EE0ED772-8E22-458D-B235-E23705137EEC}" sibTransId="{FD1FA5F0-6865-412C-8078-33E8844FA499}"/>
    <dgm:cxn modelId="{87A62455-A6F4-45B0-BC5C-4159D6DC8B9F}" type="presOf" srcId="{1E91B11E-48DF-4E52-8D88-B18604103CA6}" destId="{4FB7D901-2A9D-4C85-8BE2-D0A468C11AC8}" srcOrd="0" destOrd="0" presId="urn:microsoft.com/office/officeart/2005/8/layout/hierarchy6"/>
    <dgm:cxn modelId="{9DF88E55-210A-4767-ADC2-A6B9AF05E3C9}" type="presOf" srcId="{EE0ED772-8E22-458D-B235-E23705137EEC}" destId="{80D5CBC9-718C-4307-85DE-663DC7DA8614}" srcOrd="0" destOrd="0" presId="urn:microsoft.com/office/officeart/2005/8/layout/hierarchy6"/>
    <dgm:cxn modelId="{684D4082-2213-4859-9B1F-FF23B3DD1925}" srcId="{9243F204-920C-4D06-AAF4-6E30CF37A2A2}" destId="{8DBBC12E-4A62-4754-BAB0-27D1136B9BF2}" srcOrd="0" destOrd="0" parTransId="{D5FA3E43-0A97-4CF3-9121-CD6EF51CDA7C}" sibTransId="{896DC112-77E2-4BE9-8141-977777D8B9A5}"/>
    <dgm:cxn modelId="{0F625C97-CE03-4492-8224-12DAE0AC6C04}" srcId="{8DBBC12E-4A62-4754-BAB0-27D1136B9BF2}" destId="{1E91B11E-48DF-4E52-8D88-B18604103CA6}" srcOrd="0" destOrd="0" parTransId="{755FA698-ED1E-4F1E-B98A-E345924E1B6D}" sibTransId="{365C0179-15C3-411E-896E-A3D44E9EC9BD}"/>
    <dgm:cxn modelId="{807530B0-5056-49B9-B63F-E468D18BB8C9}" type="presOf" srcId="{755FA698-ED1E-4F1E-B98A-E345924E1B6D}" destId="{93CCF0E8-D56A-45ED-A099-643F5E862676}" srcOrd="0" destOrd="0" presId="urn:microsoft.com/office/officeart/2005/8/layout/hierarchy6"/>
    <dgm:cxn modelId="{210367E0-98B9-4B1F-A70C-99D026E1E5FD}" type="presOf" srcId="{8DBBC12E-4A62-4754-BAB0-27D1136B9BF2}" destId="{62D1EE3A-31A9-413E-9774-99AC079AB575}" srcOrd="0" destOrd="0" presId="urn:microsoft.com/office/officeart/2005/8/layout/hierarchy6"/>
    <dgm:cxn modelId="{AA0E6F7A-CB6D-4BBA-A102-F4C8D0E9F8A6}" type="presParOf" srcId="{A721B139-BCEE-4407-B9A9-571AC6577489}" destId="{90C1BB6A-BB0C-4EFC-9F47-B8528FAC16AA}" srcOrd="0" destOrd="0" presId="urn:microsoft.com/office/officeart/2005/8/layout/hierarchy6"/>
    <dgm:cxn modelId="{4C94CC12-7C5B-4E05-ABCB-D31BDF8C3755}" type="presParOf" srcId="{90C1BB6A-BB0C-4EFC-9F47-B8528FAC16AA}" destId="{569874E7-7E6E-4CF2-B0A7-91FA3EDAE156}" srcOrd="0" destOrd="0" presId="urn:microsoft.com/office/officeart/2005/8/layout/hierarchy6"/>
    <dgm:cxn modelId="{DBB579CC-0BF9-4523-A7EB-1C7B7B1B71F6}" type="presParOf" srcId="{569874E7-7E6E-4CF2-B0A7-91FA3EDAE156}" destId="{27AE7674-0640-4DC4-93EC-27303F8C264F}" srcOrd="0" destOrd="0" presId="urn:microsoft.com/office/officeart/2005/8/layout/hierarchy6"/>
    <dgm:cxn modelId="{92F0B60D-E287-498F-BC69-76C1F094B260}" type="presParOf" srcId="{27AE7674-0640-4DC4-93EC-27303F8C264F}" destId="{62D1EE3A-31A9-413E-9774-99AC079AB575}" srcOrd="0" destOrd="0" presId="urn:microsoft.com/office/officeart/2005/8/layout/hierarchy6"/>
    <dgm:cxn modelId="{8B2A5E78-A1EB-4031-9878-89A332720545}" type="presParOf" srcId="{27AE7674-0640-4DC4-93EC-27303F8C264F}" destId="{12E58C61-62B4-46C6-A337-FA28C206804F}" srcOrd="1" destOrd="0" presId="urn:microsoft.com/office/officeart/2005/8/layout/hierarchy6"/>
    <dgm:cxn modelId="{C6EBDECB-682E-4F98-B26B-F034E65DE305}" type="presParOf" srcId="{12E58C61-62B4-46C6-A337-FA28C206804F}" destId="{93CCF0E8-D56A-45ED-A099-643F5E862676}" srcOrd="0" destOrd="0" presId="urn:microsoft.com/office/officeart/2005/8/layout/hierarchy6"/>
    <dgm:cxn modelId="{09C63C92-F6FB-49B0-983D-F0C16BB3A7A0}" type="presParOf" srcId="{12E58C61-62B4-46C6-A337-FA28C206804F}" destId="{B649838E-A3EB-4031-98AD-308F6CD7A38B}" srcOrd="1" destOrd="0" presId="urn:microsoft.com/office/officeart/2005/8/layout/hierarchy6"/>
    <dgm:cxn modelId="{D1DBD1AE-9D68-4DCB-84F3-2849B9114BB7}" type="presParOf" srcId="{B649838E-A3EB-4031-98AD-308F6CD7A38B}" destId="{4FB7D901-2A9D-4C85-8BE2-D0A468C11AC8}" srcOrd="0" destOrd="0" presId="urn:microsoft.com/office/officeart/2005/8/layout/hierarchy6"/>
    <dgm:cxn modelId="{36C60BEC-EE62-499D-8B27-6448BE8DEBC6}" type="presParOf" srcId="{B649838E-A3EB-4031-98AD-308F6CD7A38B}" destId="{416F7CEF-EF2E-493A-B606-522516727F68}" srcOrd="1" destOrd="0" presId="urn:microsoft.com/office/officeart/2005/8/layout/hierarchy6"/>
    <dgm:cxn modelId="{FA414289-F9DC-4034-BAC9-600ED89E2EE0}" type="presParOf" srcId="{416F7CEF-EF2E-493A-B606-522516727F68}" destId="{80D5CBC9-718C-4307-85DE-663DC7DA8614}" srcOrd="0" destOrd="0" presId="urn:microsoft.com/office/officeart/2005/8/layout/hierarchy6"/>
    <dgm:cxn modelId="{37C2E11E-2425-4B6E-A38F-25B9B019ADFE}" type="presParOf" srcId="{416F7CEF-EF2E-493A-B606-522516727F68}" destId="{8318289B-3401-4EA1-85D8-0CAF47DAC661}" srcOrd="1" destOrd="0" presId="urn:microsoft.com/office/officeart/2005/8/layout/hierarchy6"/>
    <dgm:cxn modelId="{5B00C2B1-51DB-477C-9ECA-F8B2A693AE75}" type="presParOf" srcId="{8318289B-3401-4EA1-85D8-0CAF47DAC661}" destId="{233AFF0C-8AB7-4B9E-8FFE-D3179AA95E1F}" srcOrd="0" destOrd="0" presId="urn:microsoft.com/office/officeart/2005/8/layout/hierarchy6"/>
    <dgm:cxn modelId="{BF6017E6-D07D-4410-9B08-271E82977B41}" type="presParOf" srcId="{8318289B-3401-4EA1-85D8-0CAF47DAC661}" destId="{6490B8EA-DE88-4359-811C-BE4E46CDF7C1}" srcOrd="1" destOrd="0" presId="urn:microsoft.com/office/officeart/2005/8/layout/hierarchy6"/>
    <dgm:cxn modelId="{EA587FE6-D34A-4C8B-AA8D-97383778F603}" type="presParOf" srcId="{A721B139-BCEE-4407-B9A9-571AC6577489}" destId="{D0C57EE5-519F-4B31-8BD9-F476DCD7A06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D7D5A-3D1D-437E-A0C0-034F1AA76A1C}">
      <dsp:nvSpPr>
        <dsp:cNvPr id="0" name=""/>
        <dsp:cNvSpPr/>
      </dsp:nvSpPr>
      <dsp:spPr>
        <a:xfrm>
          <a:off x="2610" y="557230"/>
          <a:ext cx="2033294" cy="1016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Scala</a:t>
          </a:r>
          <a:endParaRPr lang="ru-RU" sz="5300" kern="1200" dirty="0"/>
        </a:p>
      </dsp:txBody>
      <dsp:txXfrm>
        <a:off x="32387" y="587007"/>
        <a:ext cx="1973740" cy="957093"/>
      </dsp:txXfrm>
    </dsp:sp>
    <dsp:sp modelId="{3D2399DF-2411-4D60-9AA2-B2750A44CBCF}">
      <dsp:nvSpPr>
        <dsp:cNvPr id="0" name=""/>
        <dsp:cNvSpPr/>
      </dsp:nvSpPr>
      <dsp:spPr>
        <a:xfrm>
          <a:off x="2035905" y="1022619"/>
          <a:ext cx="813317" cy="85869"/>
        </a:xfrm>
        <a:custGeom>
          <a:avLst/>
          <a:gdLst/>
          <a:ahLst/>
          <a:cxnLst/>
          <a:rect l="0" t="0" r="0" b="0"/>
          <a:pathLst>
            <a:path>
              <a:moveTo>
                <a:pt x="0" y="42934"/>
              </a:moveTo>
              <a:lnTo>
                <a:pt x="813317" y="429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2422231" y="1045221"/>
        <a:ext cx="40665" cy="40665"/>
      </dsp:txXfrm>
    </dsp:sp>
    <dsp:sp modelId="{1731E75D-2505-4D14-A951-A7542C0AEC86}">
      <dsp:nvSpPr>
        <dsp:cNvPr id="0" name=""/>
        <dsp:cNvSpPr/>
      </dsp:nvSpPr>
      <dsp:spPr>
        <a:xfrm>
          <a:off x="2849223" y="557230"/>
          <a:ext cx="2033294" cy="1016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Chisel</a:t>
          </a:r>
          <a:endParaRPr lang="ru-RU" sz="5300" kern="1200" dirty="0"/>
        </a:p>
      </dsp:txBody>
      <dsp:txXfrm>
        <a:off x="2879000" y="587007"/>
        <a:ext cx="1973740" cy="957093"/>
      </dsp:txXfrm>
    </dsp:sp>
    <dsp:sp modelId="{3B36CFC7-46E2-48B0-8CA2-9F93D162668B}">
      <dsp:nvSpPr>
        <dsp:cNvPr id="0" name=""/>
        <dsp:cNvSpPr/>
      </dsp:nvSpPr>
      <dsp:spPr>
        <a:xfrm>
          <a:off x="4882517" y="1022619"/>
          <a:ext cx="813317" cy="85869"/>
        </a:xfrm>
        <a:custGeom>
          <a:avLst/>
          <a:gdLst/>
          <a:ahLst/>
          <a:cxnLst/>
          <a:rect l="0" t="0" r="0" b="0"/>
          <a:pathLst>
            <a:path>
              <a:moveTo>
                <a:pt x="0" y="42934"/>
              </a:moveTo>
              <a:lnTo>
                <a:pt x="813317" y="429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268843" y="1045221"/>
        <a:ext cx="40665" cy="40665"/>
      </dsp:txXfrm>
    </dsp:sp>
    <dsp:sp modelId="{E6755CD0-1D29-4CFC-B4C5-D4DC7EDDF42A}">
      <dsp:nvSpPr>
        <dsp:cNvPr id="0" name=""/>
        <dsp:cNvSpPr/>
      </dsp:nvSpPr>
      <dsp:spPr>
        <a:xfrm>
          <a:off x="5695835" y="557230"/>
          <a:ext cx="2033294" cy="1016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Verilog</a:t>
          </a:r>
          <a:endParaRPr lang="ru-RU" sz="5300" kern="1200" dirty="0"/>
        </a:p>
      </dsp:txBody>
      <dsp:txXfrm>
        <a:off x="5725612" y="587007"/>
        <a:ext cx="1973740" cy="957093"/>
      </dsp:txXfrm>
    </dsp:sp>
    <dsp:sp modelId="{B5749EC1-0854-484D-BDF4-CFF78E76CBF1}">
      <dsp:nvSpPr>
        <dsp:cNvPr id="0" name=""/>
        <dsp:cNvSpPr/>
      </dsp:nvSpPr>
      <dsp:spPr>
        <a:xfrm>
          <a:off x="7729129" y="1022619"/>
          <a:ext cx="813317" cy="85869"/>
        </a:xfrm>
        <a:custGeom>
          <a:avLst/>
          <a:gdLst/>
          <a:ahLst/>
          <a:cxnLst/>
          <a:rect l="0" t="0" r="0" b="0"/>
          <a:pathLst>
            <a:path>
              <a:moveTo>
                <a:pt x="0" y="42934"/>
              </a:moveTo>
              <a:lnTo>
                <a:pt x="813317" y="429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8115455" y="1045221"/>
        <a:ext cx="40665" cy="40665"/>
      </dsp:txXfrm>
    </dsp:sp>
    <dsp:sp modelId="{E4F50E46-B8AE-46B3-84C5-8D3B06B2CBBE}">
      <dsp:nvSpPr>
        <dsp:cNvPr id="0" name=""/>
        <dsp:cNvSpPr/>
      </dsp:nvSpPr>
      <dsp:spPr>
        <a:xfrm>
          <a:off x="8542447" y="557230"/>
          <a:ext cx="2033294" cy="10166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655" tIns="33655" rIns="33655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FPGA</a:t>
          </a:r>
          <a:endParaRPr lang="ru-RU" sz="5300" kern="1200" dirty="0"/>
        </a:p>
      </dsp:txBody>
      <dsp:txXfrm>
        <a:off x="8572224" y="587007"/>
        <a:ext cx="1973740" cy="9570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D1EE3A-31A9-413E-9774-99AC079AB575}">
      <dsp:nvSpPr>
        <dsp:cNvPr id="0" name=""/>
        <dsp:cNvSpPr/>
      </dsp:nvSpPr>
      <dsp:spPr>
        <a:xfrm>
          <a:off x="205680" y="2050"/>
          <a:ext cx="1653509" cy="1102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Poke</a:t>
          </a:r>
          <a:endParaRPr lang="ru-RU" sz="3700" kern="1200" dirty="0"/>
        </a:p>
      </dsp:txBody>
      <dsp:txXfrm>
        <a:off x="237966" y="34336"/>
        <a:ext cx="1588937" cy="1037767"/>
      </dsp:txXfrm>
    </dsp:sp>
    <dsp:sp modelId="{93CCF0E8-D56A-45ED-A099-643F5E862676}">
      <dsp:nvSpPr>
        <dsp:cNvPr id="0" name=""/>
        <dsp:cNvSpPr/>
      </dsp:nvSpPr>
      <dsp:spPr>
        <a:xfrm>
          <a:off x="986715" y="1104390"/>
          <a:ext cx="91440" cy="4409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09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7D901-2A9D-4C85-8BE2-D0A468C11AC8}">
      <dsp:nvSpPr>
        <dsp:cNvPr id="0" name=""/>
        <dsp:cNvSpPr/>
      </dsp:nvSpPr>
      <dsp:spPr>
        <a:xfrm>
          <a:off x="205680" y="1545326"/>
          <a:ext cx="1653509" cy="1102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Step</a:t>
          </a:r>
          <a:endParaRPr lang="ru-RU" sz="3700" kern="1200" dirty="0"/>
        </a:p>
      </dsp:txBody>
      <dsp:txXfrm>
        <a:off x="237966" y="1577612"/>
        <a:ext cx="1588937" cy="1037767"/>
      </dsp:txXfrm>
    </dsp:sp>
    <dsp:sp modelId="{80D5CBC9-718C-4307-85DE-663DC7DA8614}">
      <dsp:nvSpPr>
        <dsp:cNvPr id="0" name=""/>
        <dsp:cNvSpPr/>
      </dsp:nvSpPr>
      <dsp:spPr>
        <a:xfrm>
          <a:off x="986715" y="2647665"/>
          <a:ext cx="91440" cy="4409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09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AFF0C-8AB7-4B9E-8FFE-D3179AA95E1F}">
      <dsp:nvSpPr>
        <dsp:cNvPr id="0" name=""/>
        <dsp:cNvSpPr/>
      </dsp:nvSpPr>
      <dsp:spPr>
        <a:xfrm>
          <a:off x="205680" y="3088601"/>
          <a:ext cx="1653509" cy="1102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Expect</a:t>
          </a:r>
          <a:endParaRPr lang="ru-RU" sz="3700" kern="1200" dirty="0"/>
        </a:p>
      </dsp:txBody>
      <dsp:txXfrm>
        <a:off x="237966" y="3120887"/>
        <a:ext cx="1588937" cy="10377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FC9F5-56DB-4B6A-8199-2BF3450B8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056226-0B4A-4BCE-BB7A-CCAA2612D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6B2CF3-F545-48C0-A0DF-04BB3E66F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C513-5122-41ED-B753-FC5F608ACCCA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5C4C76-3B91-4236-9BB5-CA0640A2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0EAE3B-9C74-440F-A07B-F4184E4F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E39F-B07A-4E5A-892B-21DD5DA20D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49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39724F-922A-4030-A3CA-D8057442F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8B36FA-2F06-4AED-9985-78F29F80A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6B74B2-49CB-4E09-9C3B-9BCD22759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C513-5122-41ED-B753-FC5F608ACCCA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5F23A4-6FFE-48DE-9DFF-D20ABDFCA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067ADB-0C2A-4CB4-88D2-79F50F958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E39F-B07A-4E5A-892B-21DD5DA20D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7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812E333-1B75-4C85-B13A-83FF4A3313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C88DB0-52C4-40C9-BA37-493995FCF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CD4D17-AAC7-4FA1-94CC-ACF775D14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C513-5122-41ED-B753-FC5F608ACCCA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C27BDA-EF71-477F-A127-D573E5EB9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ADBF14-8124-49F3-8BD8-D474868C4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E39F-B07A-4E5A-892B-21DD5DA20D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97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A560F-6929-4EC3-8147-8586EACD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1FD50-928F-43E5-8BD2-283C0BC40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721722-AD7A-4154-99D8-4C423200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C513-5122-41ED-B753-FC5F608ACCCA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5B473E-DC4A-4371-BB95-6887975FB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924B13-9A23-4F77-8C87-7C6DC7D7D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E39F-B07A-4E5A-892B-21DD5DA20D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78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25DE1E-4747-4EAD-86C9-D53AFF37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7C6F54-D89D-4E4A-97C8-4A6478782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C5A0D5-C2A2-49DC-BB16-54AFB64A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C513-5122-41ED-B753-FC5F608ACCCA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A7F32C-1CF9-463F-B1A6-7C7FE0797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D966C0-77B2-462F-9D47-8667CAA8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E39F-B07A-4E5A-892B-21DD5DA20D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41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B5DBAF-7005-4BC4-8B10-A479487C1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D6F89-3858-4820-8D71-4A454B6CD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1252AFB-2BDE-4C77-B487-5AB4C58B6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33EF4C-8139-4B93-BD01-F7A0A983B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C513-5122-41ED-B753-FC5F608ACCCA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804015-E927-4ED4-A65F-FE8CEB5E9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25A55E-4F08-4483-9787-718A9CE66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E39F-B07A-4E5A-892B-21DD5DA20D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128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4D158-7087-4A3A-8994-74996BA6A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D23B05-E3C7-4D71-977D-3AB01C616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011871-039B-4900-9D10-FB6A37616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342E888-3291-424E-B1E8-C7868150A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3111FD0-C0AB-4E3A-ABAE-C47C9637B3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D5FDC59-991C-49D8-A856-1A450CF1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C513-5122-41ED-B753-FC5F608ACCCA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4F1B6A-A5E2-4898-B04C-5D812273C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FF7F587-8BA4-4460-BE15-E83290B67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E39F-B07A-4E5A-892B-21DD5DA20D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56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220B65-BB31-458A-AD8F-495D23626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B8639D9-677D-4B2E-A3B7-A32B72A9C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C513-5122-41ED-B753-FC5F608ACCCA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F1A07C6-C21A-4D2A-96DF-B10105BE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ECE8CF5-96E1-4AA2-84F0-D5F90431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E39F-B07A-4E5A-892B-21DD5DA20D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976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CD86155-443E-4B90-BFDC-83FEBE5C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C513-5122-41ED-B753-FC5F608ACCCA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79C2B9A-D793-4BAC-A829-AADE0C170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DC705C-B6EF-465F-8815-B543F246F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E39F-B07A-4E5A-892B-21DD5DA20D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076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15BD4D-8F43-43B7-9ACF-B7B0C73DE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699EFF-41C2-41D5-86E5-2C9128718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357F8A0-A16F-45F8-8A8D-D8EE33F8E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AB28EA-2D60-4046-AF7B-D9554EB2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C513-5122-41ED-B753-FC5F608ACCCA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84DB1E-F928-4E11-854D-44D7EBEF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3C2C52-9E23-48BB-8121-3C86B296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E39F-B07A-4E5A-892B-21DD5DA20D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653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2E686-96E2-431B-899A-1C1D79820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95B202-8CD0-46B3-B731-9FC8ACF37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0ABCE6-C8C2-4185-BD83-1FC1F1597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B58EAE-D8B4-4308-8F4A-61EECF628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C513-5122-41ED-B753-FC5F608ACCCA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08D019-52F8-4B78-BD53-A28813462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31048B-166B-49CA-AFEC-538FCA048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E39F-B07A-4E5A-892B-21DD5DA20D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68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AD2427-F5C3-40BE-9DAA-CA5BDC8D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4EC55D-A27D-4CC9-B348-7FB318A82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61F0EA-7915-4C32-BFC7-CBB697A50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5C513-5122-41ED-B753-FC5F608ACCCA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FA6F49-AF5A-4380-8822-EC7689D3A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5BAF18-84DB-4E32-87C0-ABF7D5B6D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5E39F-B07A-4E5A-892B-21DD5DA20D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89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54197B-58AC-48D0-9A5F-F4675F1250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Тестирование </a:t>
            </a:r>
            <a:r>
              <a:rPr lang="en-US" dirty="0"/>
              <a:t>Chisel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9D7D57-E802-415D-861B-4BDCAD103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558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69BA996-0366-4804-B464-F7BD8D1F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Chisel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9B7BFB-D586-4369-806B-DF8ACE115EBB}"/>
              </a:ext>
            </a:extLst>
          </p:cNvPr>
          <p:cNvSpPr txBox="1"/>
          <p:nvPr/>
        </p:nvSpPr>
        <p:spPr>
          <a:xfrm>
            <a:off x="775447" y="2831585"/>
            <a:ext cx="797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Chisel — </a:t>
            </a:r>
            <a:r>
              <a:rPr lang="ru-RU" i="1" dirty="0"/>
              <a:t>это язык аппаратного построения </a:t>
            </a:r>
            <a:r>
              <a:rPr lang="ru-RU" dirty="0"/>
              <a:t>(</a:t>
            </a:r>
            <a:r>
              <a:rPr lang="en-US" dirty="0"/>
              <a:t>Hardware Construction Language)</a:t>
            </a:r>
            <a:r>
              <a:rPr lang="ru-RU" dirty="0"/>
              <a:t>.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7FC0CD14-0594-41AE-BDCE-0C25C2038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6275292" cy="83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0" name="Схема 99">
            <a:extLst>
              <a:ext uri="{FF2B5EF4-FFF2-40B4-BE49-F238E27FC236}">
                <a16:creationId xmlns:a16="http://schemas.microsoft.com/office/drawing/2014/main" id="{8DA955E3-D6A0-413D-A988-211AD58443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5511959"/>
              </p:ext>
            </p:extLst>
          </p:nvPr>
        </p:nvGraphicFramePr>
        <p:xfrm>
          <a:off x="775446" y="3501840"/>
          <a:ext cx="10578353" cy="2131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01159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69BA996-0366-4804-B464-F7BD8D1F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RTL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9B7BFB-D586-4369-806B-DF8ACE115EBB}"/>
              </a:ext>
            </a:extLst>
          </p:cNvPr>
          <p:cNvSpPr txBox="1"/>
          <p:nvPr/>
        </p:nvSpPr>
        <p:spPr>
          <a:xfrm>
            <a:off x="685800" y="1690688"/>
            <a:ext cx="4672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RTL</a:t>
            </a:r>
            <a:r>
              <a:rPr lang="en-US" dirty="0"/>
              <a:t> — </a:t>
            </a:r>
            <a:r>
              <a:rPr lang="ru-RU" i="1" dirty="0"/>
              <a:t> </a:t>
            </a:r>
            <a:r>
              <a:rPr lang="ru-RU" dirty="0"/>
              <a:t>это уровень проектирования, где мы описываем</a:t>
            </a:r>
            <a:r>
              <a:rPr lang="ru-RU" i="1" dirty="0"/>
              <a:t>, как данные перемещаются между регистрами </a:t>
            </a:r>
            <a:r>
              <a:rPr lang="ru-RU" dirty="0"/>
              <a:t>и обрабатываются логикой.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CF5E7A-73F1-445A-B0B7-C4AE0F4A09D0}"/>
              </a:ext>
            </a:extLst>
          </p:cNvPr>
          <p:cNvSpPr txBox="1"/>
          <p:nvPr/>
        </p:nvSpPr>
        <p:spPr>
          <a:xfrm>
            <a:off x="6096000" y="1690688"/>
            <a:ext cx="5257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MyModule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Module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Bundle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 = Input(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.W))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out = Output(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.W))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out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RegInit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.W))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out :=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io.in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io.out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out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114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69BA996-0366-4804-B464-F7BD8D1F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в </a:t>
            </a:r>
            <a:r>
              <a:rPr lang="en-US" dirty="0"/>
              <a:t>Chisel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CF5E7A-73F1-445A-B0B7-C4AE0F4A09D0}"/>
              </a:ext>
            </a:extLst>
          </p:cNvPr>
          <p:cNvSpPr txBox="1"/>
          <p:nvPr/>
        </p:nvSpPr>
        <p:spPr>
          <a:xfrm>
            <a:off x="3621741" y="1690688"/>
            <a:ext cx="77320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Test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AnyFlatSpec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ChiselScalatestTester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MyModule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should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умножить входное значение на 2"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test(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MyModule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mymodule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mymodule.io.in.poke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mymodule.clock.step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mymodule.io.out.expect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437D664B-2BE0-4F2E-A2E2-DF39BCD679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1071767"/>
              </p:ext>
            </p:extLst>
          </p:nvPr>
        </p:nvGraphicFramePr>
        <p:xfrm>
          <a:off x="1035139" y="2299883"/>
          <a:ext cx="2064871" cy="4192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05B649A-916A-454B-8BE0-98D9CC6E72BD}"/>
              </a:ext>
            </a:extLst>
          </p:cNvPr>
          <p:cNvSpPr txBox="1"/>
          <p:nvPr/>
        </p:nvSpPr>
        <p:spPr>
          <a:xfrm>
            <a:off x="838200" y="1576850"/>
            <a:ext cx="2458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Процесс тестирования:</a:t>
            </a:r>
          </a:p>
        </p:txBody>
      </p:sp>
    </p:spTree>
    <p:extLst>
      <p:ext uri="{BB962C8B-B14F-4D97-AF65-F5344CB8AC3E}">
        <p14:creationId xmlns:p14="http://schemas.microsoft.com/office/powerpoint/2010/main" val="2622254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69BA996-0366-4804-B464-F7BD8D1F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модели</a:t>
            </a:r>
          </a:p>
        </p:txBody>
      </p:sp>
      <p:grpSp>
        <p:nvGrpSpPr>
          <p:cNvPr id="273" name="Группа 272">
            <a:extLst>
              <a:ext uri="{FF2B5EF4-FFF2-40B4-BE49-F238E27FC236}">
                <a16:creationId xmlns:a16="http://schemas.microsoft.com/office/drawing/2014/main" id="{D4996C66-474E-4477-B587-369967767B02}"/>
              </a:ext>
            </a:extLst>
          </p:cNvPr>
          <p:cNvGrpSpPr/>
          <p:nvPr/>
        </p:nvGrpSpPr>
        <p:grpSpPr>
          <a:xfrm>
            <a:off x="170329" y="1443318"/>
            <a:ext cx="11651028" cy="5040593"/>
            <a:chOff x="170329" y="1443318"/>
            <a:chExt cx="11651028" cy="5040593"/>
          </a:xfrm>
        </p:grpSpPr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A8F60847-360A-4A09-8591-5EB79D95AFA3}"/>
                </a:ext>
              </a:extLst>
            </p:cNvPr>
            <p:cNvGrpSpPr/>
            <p:nvPr/>
          </p:nvGrpSpPr>
          <p:grpSpPr>
            <a:xfrm>
              <a:off x="1497106" y="1443318"/>
              <a:ext cx="8991600" cy="5040593"/>
              <a:chOff x="1497106" y="1443318"/>
              <a:chExt cx="8991600" cy="5040593"/>
            </a:xfrm>
          </p:grpSpPr>
          <p:sp>
            <p:nvSpPr>
              <p:cNvPr id="3" name="Прямоугольник: скругленные углы 2">
                <a:extLst>
                  <a:ext uri="{FF2B5EF4-FFF2-40B4-BE49-F238E27FC236}">
                    <a16:creationId xmlns:a16="http://schemas.microsoft.com/office/drawing/2014/main" id="{C2783044-B9CA-4B3E-B00C-147C79AE5B4A}"/>
                  </a:ext>
                </a:extLst>
              </p:cNvPr>
              <p:cNvSpPr/>
              <p:nvPr/>
            </p:nvSpPr>
            <p:spPr>
              <a:xfrm>
                <a:off x="1497106" y="1881375"/>
                <a:ext cx="8991600" cy="46025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" name="Прямоугольник: скругленные углы 4">
                <a:extLst>
                  <a:ext uri="{FF2B5EF4-FFF2-40B4-BE49-F238E27FC236}">
                    <a16:creationId xmlns:a16="http://schemas.microsoft.com/office/drawing/2014/main" id="{F7ABB23E-B83A-4F44-A38A-3277436C03B4}"/>
                  </a:ext>
                </a:extLst>
              </p:cNvPr>
              <p:cNvSpPr/>
              <p:nvPr/>
            </p:nvSpPr>
            <p:spPr>
              <a:xfrm>
                <a:off x="2164978" y="1443318"/>
                <a:ext cx="3007657" cy="3585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Арифметическое устройство</a:t>
                </a:r>
              </a:p>
            </p:txBody>
          </p:sp>
        </p:grpSp>
        <p:grpSp>
          <p:nvGrpSpPr>
            <p:cNvPr id="13" name="Группа 12">
              <a:extLst>
                <a:ext uri="{FF2B5EF4-FFF2-40B4-BE49-F238E27FC236}">
                  <a16:creationId xmlns:a16="http://schemas.microsoft.com/office/drawing/2014/main" id="{094B2C85-9433-4EE9-B89C-00BD00D7CFF7}"/>
                </a:ext>
              </a:extLst>
            </p:cNvPr>
            <p:cNvGrpSpPr/>
            <p:nvPr/>
          </p:nvGrpSpPr>
          <p:grpSpPr>
            <a:xfrm>
              <a:off x="170329" y="2466391"/>
              <a:ext cx="1326777" cy="375353"/>
              <a:chOff x="170329" y="2475423"/>
              <a:chExt cx="1326777" cy="375353"/>
            </a:xfrm>
          </p:grpSpPr>
          <p:cxnSp>
            <p:nvCxnSpPr>
              <p:cNvPr id="8" name="Прямая соединительная линия 7">
                <a:extLst>
                  <a:ext uri="{FF2B5EF4-FFF2-40B4-BE49-F238E27FC236}">
                    <a16:creationId xmlns:a16="http://schemas.microsoft.com/office/drawing/2014/main" id="{42A82ED3-BF9C-498A-871B-87C5A9598DFB}"/>
                  </a:ext>
                </a:extLst>
              </p:cNvPr>
              <p:cNvCxnSpPr/>
              <p:nvPr/>
            </p:nvCxnSpPr>
            <p:spPr>
              <a:xfrm>
                <a:off x="170329" y="2850776"/>
                <a:ext cx="132677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FEDB2D-E1D9-4AB2-A92E-9765383A9C8D}"/>
                  </a:ext>
                </a:extLst>
              </p:cNvPr>
              <p:cNvSpPr txBox="1"/>
              <p:nvPr/>
            </p:nvSpPr>
            <p:spPr>
              <a:xfrm>
                <a:off x="219635" y="2475423"/>
                <a:ext cx="12281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cmd</a:t>
                </a:r>
                <a:endParaRPr lang="ru-RU" dirty="0"/>
              </a:p>
            </p:txBody>
          </p:sp>
        </p:grpSp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29D8A1F0-C3FE-4B75-AA08-2DE056E3F6A2}"/>
                </a:ext>
              </a:extLst>
            </p:cNvPr>
            <p:cNvGrpSpPr/>
            <p:nvPr/>
          </p:nvGrpSpPr>
          <p:grpSpPr>
            <a:xfrm>
              <a:off x="170329" y="3035442"/>
              <a:ext cx="1326777" cy="375353"/>
              <a:chOff x="170329" y="2475423"/>
              <a:chExt cx="1326777" cy="375353"/>
            </a:xfrm>
          </p:grpSpPr>
          <p:cxnSp>
            <p:nvCxnSpPr>
              <p:cNvPr id="15" name="Прямая соединительная линия 14">
                <a:extLst>
                  <a:ext uri="{FF2B5EF4-FFF2-40B4-BE49-F238E27FC236}">
                    <a16:creationId xmlns:a16="http://schemas.microsoft.com/office/drawing/2014/main" id="{5C2213C6-2A2B-40B8-ADB3-D04AC41763C1}"/>
                  </a:ext>
                </a:extLst>
              </p:cNvPr>
              <p:cNvCxnSpPr/>
              <p:nvPr/>
            </p:nvCxnSpPr>
            <p:spPr>
              <a:xfrm>
                <a:off x="170329" y="2850776"/>
                <a:ext cx="132677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D0091D-BCA2-44B9-9E22-8B88D53CD2E1}"/>
                  </a:ext>
                </a:extLst>
              </p:cNvPr>
              <p:cNvSpPr txBox="1"/>
              <p:nvPr/>
            </p:nvSpPr>
            <p:spPr>
              <a:xfrm>
                <a:off x="219635" y="2475423"/>
                <a:ext cx="12281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valid</a:t>
                </a:r>
                <a:endParaRPr lang="ru-RU" dirty="0"/>
              </a:p>
            </p:txBody>
          </p:sp>
        </p:grpSp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0DD40618-499C-4416-AAF4-362AC053DCCC}"/>
                </a:ext>
              </a:extLst>
            </p:cNvPr>
            <p:cNvGrpSpPr/>
            <p:nvPr/>
          </p:nvGrpSpPr>
          <p:grpSpPr>
            <a:xfrm>
              <a:off x="170329" y="3593131"/>
              <a:ext cx="1326777" cy="375353"/>
              <a:chOff x="170329" y="2475423"/>
              <a:chExt cx="1326777" cy="375353"/>
            </a:xfrm>
          </p:grpSpPr>
          <p:cxnSp>
            <p:nvCxnSpPr>
              <p:cNvPr id="18" name="Прямая соединительная линия 17">
                <a:extLst>
                  <a:ext uri="{FF2B5EF4-FFF2-40B4-BE49-F238E27FC236}">
                    <a16:creationId xmlns:a16="http://schemas.microsoft.com/office/drawing/2014/main" id="{4D575FF2-D433-4B17-9039-0DC456AF8AA2}"/>
                  </a:ext>
                </a:extLst>
              </p:cNvPr>
              <p:cNvCxnSpPr/>
              <p:nvPr/>
            </p:nvCxnSpPr>
            <p:spPr>
              <a:xfrm>
                <a:off x="170329" y="2850776"/>
                <a:ext cx="132677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24E1847-D6C8-4A13-96D5-07FAC2236818}"/>
                  </a:ext>
                </a:extLst>
              </p:cNvPr>
              <p:cNvSpPr txBox="1"/>
              <p:nvPr/>
            </p:nvSpPr>
            <p:spPr>
              <a:xfrm>
                <a:off x="219635" y="2475423"/>
                <a:ext cx="12281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op1</a:t>
                </a:r>
                <a:endParaRPr lang="ru-RU" dirty="0"/>
              </a:p>
            </p:txBody>
          </p:sp>
        </p:grpSp>
        <p:grpSp>
          <p:nvGrpSpPr>
            <p:cNvPr id="20" name="Группа 19">
              <a:extLst>
                <a:ext uri="{FF2B5EF4-FFF2-40B4-BE49-F238E27FC236}">
                  <a16:creationId xmlns:a16="http://schemas.microsoft.com/office/drawing/2014/main" id="{A927461E-CC1E-4A14-9EB6-5EFAAC12FCE6}"/>
                </a:ext>
              </a:extLst>
            </p:cNvPr>
            <p:cNvGrpSpPr/>
            <p:nvPr/>
          </p:nvGrpSpPr>
          <p:grpSpPr>
            <a:xfrm>
              <a:off x="181505" y="4144798"/>
              <a:ext cx="1326777" cy="375353"/>
              <a:chOff x="170329" y="2475423"/>
              <a:chExt cx="1326777" cy="375353"/>
            </a:xfrm>
          </p:grpSpPr>
          <p:cxnSp>
            <p:nvCxnSpPr>
              <p:cNvPr id="21" name="Прямая соединительная линия 20">
                <a:extLst>
                  <a:ext uri="{FF2B5EF4-FFF2-40B4-BE49-F238E27FC236}">
                    <a16:creationId xmlns:a16="http://schemas.microsoft.com/office/drawing/2014/main" id="{8A580E2C-4D37-400F-8E7A-F98E7E17D23D}"/>
                  </a:ext>
                </a:extLst>
              </p:cNvPr>
              <p:cNvCxnSpPr/>
              <p:nvPr/>
            </p:nvCxnSpPr>
            <p:spPr>
              <a:xfrm>
                <a:off x="170329" y="2850776"/>
                <a:ext cx="132677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35072E-99C6-4185-BAF4-CFAE1532D1C1}"/>
                  </a:ext>
                </a:extLst>
              </p:cNvPr>
              <p:cNvSpPr txBox="1"/>
              <p:nvPr/>
            </p:nvSpPr>
            <p:spPr>
              <a:xfrm>
                <a:off x="219635" y="2475423"/>
                <a:ext cx="12281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op2</a:t>
                </a:r>
                <a:endParaRPr lang="ru-RU" dirty="0"/>
              </a:p>
            </p:txBody>
          </p:sp>
        </p:grpSp>
        <p:sp>
          <p:nvSpPr>
            <p:cNvPr id="23" name="Трапеция 22">
              <a:extLst>
                <a:ext uri="{FF2B5EF4-FFF2-40B4-BE49-F238E27FC236}">
                  <a16:creationId xmlns:a16="http://schemas.microsoft.com/office/drawing/2014/main" id="{E365F340-F37F-49D7-AF0E-94626EC03A5E}"/>
                </a:ext>
              </a:extLst>
            </p:cNvPr>
            <p:cNvSpPr/>
            <p:nvPr/>
          </p:nvSpPr>
          <p:spPr>
            <a:xfrm rot="16200000">
              <a:off x="1063762" y="3815042"/>
              <a:ext cx="2859741" cy="584240"/>
            </a:xfrm>
            <a:prstGeom prst="trapezoi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err="1"/>
                <a:t>Демультиплексор</a:t>
              </a:r>
              <a:endParaRPr lang="ru-RU" dirty="0"/>
            </a:p>
          </p:txBody>
        </p:sp>
        <p:grpSp>
          <p:nvGrpSpPr>
            <p:cNvPr id="103" name="Группа 102">
              <a:extLst>
                <a:ext uri="{FF2B5EF4-FFF2-40B4-BE49-F238E27FC236}">
                  <a16:creationId xmlns:a16="http://schemas.microsoft.com/office/drawing/2014/main" id="{D6A62F53-9F15-408A-A43C-698020C3A511}"/>
                </a:ext>
              </a:extLst>
            </p:cNvPr>
            <p:cNvGrpSpPr/>
            <p:nvPr/>
          </p:nvGrpSpPr>
          <p:grpSpPr>
            <a:xfrm>
              <a:off x="1497106" y="3404774"/>
              <a:ext cx="667811" cy="1123731"/>
              <a:chOff x="1497106" y="3404774"/>
              <a:chExt cx="667811" cy="1123731"/>
            </a:xfrm>
          </p:grpSpPr>
          <p:cxnSp>
            <p:nvCxnSpPr>
              <p:cNvPr id="28" name="Прямая со стрелкой 27">
                <a:extLst>
                  <a:ext uri="{FF2B5EF4-FFF2-40B4-BE49-F238E27FC236}">
                    <a16:creationId xmlns:a16="http://schemas.microsoft.com/office/drawing/2014/main" id="{C0347019-CE40-4110-BE43-28ACA37A5EFE}"/>
                  </a:ext>
                </a:extLst>
              </p:cNvPr>
              <p:cNvCxnSpPr/>
              <p:nvPr/>
            </p:nvCxnSpPr>
            <p:spPr>
              <a:xfrm>
                <a:off x="1497106" y="3404774"/>
                <a:ext cx="66781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 стрелкой 35">
                <a:extLst>
                  <a:ext uri="{FF2B5EF4-FFF2-40B4-BE49-F238E27FC236}">
                    <a16:creationId xmlns:a16="http://schemas.microsoft.com/office/drawing/2014/main" id="{75FCBB44-9F98-4953-B8AB-70303E0A299B}"/>
                  </a:ext>
                </a:extLst>
              </p:cNvPr>
              <p:cNvCxnSpPr/>
              <p:nvPr/>
            </p:nvCxnSpPr>
            <p:spPr>
              <a:xfrm>
                <a:off x="1497106" y="3970815"/>
                <a:ext cx="66781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 стрелкой 36">
                <a:extLst>
                  <a:ext uri="{FF2B5EF4-FFF2-40B4-BE49-F238E27FC236}">
                    <a16:creationId xmlns:a16="http://schemas.microsoft.com/office/drawing/2014/main" id="{AC4AD916-349C-4563-A470-A704BCFDCF0C}"/>
                  </a:ext>
                </a:extLst>
              </p:cNvPr>
              <p:cNvCxnSpPr/>
              <p:nvPr/>
            </p:nvCxnSpPr>
            <p:spPr>
              <a:xfrm>
                <a:off x="1497106" y="4528505"/>
                <a:ext cx="66781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50007129-63ED-4963-BBA6-0D14A584C8EC}"/>
                </a:ext>
              </a:extLst>
            </p:cNvPr>
            <p:cNvCxnSpPr/>
            <p:nvPr/>
          </p:nvCxnSpPr>
          <p:spPr>
            <a:xfrm>
              <a:off x="1497106" y="2847085"/>
              <a:ext cx="3693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9600AA13-74A9-4EE4-B555-C09411DE01A5}"/>
                </a:ext>
              </a:extLst>
            </p:cNvPr>
            <p:cNvCxnSpPr/>
            <p:nvPr/>
          </p:nvCxnSpPr>
          <p:spPr>
            <a:xfrm flipV="1">
              <a:off x="1866486" y="2079812"/>
              <a:ext cx="0" cy="7672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Прямоугольник: скругленные углы 51">
              <a:extLst>
                <a:ext uri="{FF2B5EF4-FFF2-40B4-BE49-F238E27FC236}">
                  <a16:creationId xmlns:a16="http://schemas.microsoft.com/office/drawing/2014/main" id="{CA7117B5-00BB-4BBD-8F52-2E6EA30B6B41}"/>
                </a:ext>
              </a:extLst>
            </p:cNvPr>
            <p:cNvSpPr/>
            <p:nvPr/>
          </p:nvSpPr>
          <p:spPr>
            <a:xfrm>
              <a:off x="5232149" y="3195193"/>
              <a:ext cx="1550897" cy="7672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err="1"/>
                <a:t>Вычитатель</a:t>
              </a:r>
              <a:endParaRPr lang="ru-RU" dirty="0"/>
            </a:p>
          </p:txBody>
        </p:sp>
        <p:sp>
          <p:nvSpPr>
            <p:cNvPr id="54" name="Прямоугольник: скругленные углы 53">
              <a:extLst>
                <a:ext uri="{FF2B5EF4-FFF2-40B4-BE49-F238E27FC236}">
                  <a16:creationId xmlns:a16="http://schemas.microsoft.com/office/drawing/2014/main" id="{7BB2A4B1-B2FB-4B4A-A925-AE7D4277B689}"/>
                </a:ext>
              </a:extLst>
            </p:cNvPr>
            <p:cNvSpPr/>
            <p:nvPr/>
          </p:nvSpPr>
          <p:spPr>
            <a:xfrm>
              <a:off x="5231030" y="2307624"/>
              <a:ext cx="1550897" cy="7672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Сумматор</a:t>
              </a:r>
            </a:p>
          </p:txBody>
        </p:sp>
        <p:sp>
          <p:nvSpPr>
            <p:cNvPr id="55" name="Прямоугольник: скругленные углы 54">
              <a:extLst>
                <a:ext uri="{FF2B5EF4-FFF2-40B4-BE49-F238E27FC236}">
                  <a16:creationId xmlns:a16="http://schemas.microsoft.com/office/drawing/2014/main" id="{53D7B1DB-422F-4462-A7AF-713F7072C93C}"/>
                </a:ext>
              </a:extLst>
            </p:cNvPr>
            <p:cNvSpPr/>
            <p:nvPr/>
          </p:nvSpPr>
          <p:spPr>
            <a:xfrm>
              <a:off x="5228052" y="4153152"/>
              <a:ext cx="1550897" cy="7672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Умножитель</a:t>
              </a:r>
            </a:p>
          </p:txBody>
        </p:sp>
        <p:sp>
          <p:nvSpPr>
            <p:cNvPr id="56" name="Прямоугольник: скругленные углы 55">
              <a:extLst>
                <a:ext uri="{FF2B5EF4-FFF2-40B4-BE49-F238E27FC236}">
                  <a16:creationId xmlns:a16="http://schemas.microsoft.com/office/drawing/2014/main" id="{7ACD4685-E3F4-48A5-BC4C-D1FBE039EFC4}"/>
                </a:ext>
              </a:extLst>
            </p:cNvPr>
            <p:cNvSpPr/>
            <p:nvPr/>
          </p:nvSpPr>
          <p:spPr>
            <a:xfrm>
              <a:off x="5228051" y="5040720"/>
              <a:ext cx="1550897" cy="7672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Делитель</a:t>
              </a:r>
            </a:p>
          </p:txBody>
        </p:sp>
        <p:grpSp>
          <p:nvGrpSpPr>
            <p:cNvPr id="102" name="Группа 101">
              <a:extLst>
                <a:ext uri="{FF2B5EF4-FFF2-40B4-BE49-F238E27FC236}">
                  <a16:creationId xmlns:a16="http://schemas.microsoft.com/office/drawing/2014/main" id="{E379F55F-A615-4AA4-9BC1-409D212BD78A}"/>
                </a:ext>
              </a:extLst>
            </p:cNvPr>
            <p:cNvGrpSpPr/>
            <p:nvPr/>
          </p:nvGrpSpPr>
          <p:grpSpPr>
            <a:xfrm>
              <a:off x="2795264" y="3026412"/>
              <a:ext cx="1326777" cy="1502093"/>
              <a:chOff x="2799996" y="3147705"/>
              <a:chExt cx="1326777" cy="1502093"/>
            </a:xfrm>
          </p:grpSpPr>
          <p:grpSp>
            <p:nvGrpSpPr>
              <p:cNvPr id="81" name="Группа 80">
                <a:extLst>
                  <a:ext uri="{FF2B5EF4-FFF2-40B4-BE49-F238E27FC236}">
                    <a16:creationId xmlns:a16="http://schemas.microsoft.com/office/drawing/2014/main" id="{3C6AF315-8004-41EE-997F-BACFB48071BF}"/>
                  </a:ext>
                </a:extLst>
              </p:cNvPr>
              <p:cNvGrpSpPr/>
              <p:nvPr/>
            </p:nvGrpSpPr>
            <p:grpSpPr>
              <a:xfrm>
                <a:off x="2799996" y="3147705"/>
                <a:ext cx="1326777" cy="375353"/>
                <a:chOff x="170329" y="2475423"/>
                <a:chExt cx="1326777" cy="375353"/>
              </a:xfrm>
            </p:grpSpPr>
            <p:cxnSp>
              <p:nvCxnSpPr>
                <p:cNvPr id="82" name="Прямая соединительная линия 81">
                  <a:extLst>
                    <a:ext uri="{FF2B5EF4-FFF2-40B4-BE49-F238E27FC236}">
                      <a16:creationId xmlns:a16="http://schemas.microsoft.com/office/drawing/2014/main" id="{6DD61DEA-0658-4151-8ED9-E9D88D46EBEC}"/>
                    </a:ext>
                  </a:extLst>
                </p:cNvPr>
                <p:cNvCxnSpPr/>
                <p:nvPr/>
              </p:nvCxnSpPr>
              <p:spPr>
                <a:xfrm>
                  <a:off x="170329" y="2850776"/>
                  <a:ext cx="1326777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CCA2355F-2E4D-4B1C-B572-6D31D1FB7385}"/>
                    </a:ext>
                  </a:extLst>
                </p:cNvPr>
                <p:cNvSpPr txBox="1"/>
                <p:nvPr/>
              </p:nvSpPr>
              <p:spPr>
                <a:xfrm>
                  <a:off x="219635" y="2475423"/>
                  <a:ext cx="12281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valid</a:t>
                  </a:r>
                  <a:endParaRPr lang="ru-RU" dirty="0"/>
                </a:p>
              </p:txBody>
            </p:sp>
          </p:grpSp>
          <p:grpSp>
            <p:nvGrpSpPr>
              <p:cNvPr id="84" name="Группа 83">
                <a:extLst>
                  <a:ext uri="{FF2B5EF4-FFF2-40B4-BE49-F238E27FC236}">
                    <a16:creationId xmlns:a16="http://schemas.microsoft.com/office/drawing/2014/main" id="{83EB652B-12C9-4724-852E-2E555FC74D02}"/>
                  </a:ext>
                </a:extLst>
              </p:cNvPr>
              <p:cNvGrpSpPr/>
              <p:nvPr/>
            </p:nvGrpSpPr>
            <p:grpSpPr>
              <a:xfrm>
                <a:off x="2799996" y="3716756"/>
                <a:ext cx="1326777" cy="375353"/>
                <a:chOff x="170329" y="2475423"/>
                <a:chExt cx="1326777" cy="375353"/>
              </a:xfrm>
            </p:grpSpPr>
            <p:cxnSp>
              <p:nvCxnSpPr>
                <p:cNvPr id="85" name="Прямая соединительная линия 84">
                  <a:extLst>
                    <a:ext uri="{FF2B5EF4-FFF2-40B4-BE49-F238E27FC236}">
                      <a16:creationId xmlns:a16="http://schemas.microsoft.com/office/drawing/2014/main" id="{A0E5130D-B9AD-4C40-9F43-F849FE350AC3}"/>
                    </a:ext>
                  </a:extLst>
                </p:cNvPr>
                <p:cNvCxnSpPr/>
                <p:nvPr/>
              </p:nvCxnSpPr>
              <p:spPr>
                <a:xfrm>
                  <a:off x="170329" y="2850776"/>
                  <a:ext cx="1326777" cy="0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A4DBD271-9A42-45DA-B526-CEEAA652191F}"/>
                    </a:ext>
                  </a:extLst>
                </p:cNvPr>
                <p:cNvSpPr txBox="1"/>
                <p:nvPr/>
              </p:nvSpPr>
              <p:spPr>
                <a:xfrm>
                  <a:off x="219635" y="2475423"/>
                  <a:ext cx="12281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op1</a:t>
                  </a:r>
                  <a:endParaRPr lang="ru-RU" dirty="0"/>
                </a:p>
              </p:txBody>
            </p:sp>
          </p:grpSp>
          <p:grpSp>
            <p:nvGrpSpPr>
              <p:cNvPr id="87" name="Группа 86">
                <a:extLst>
                  <a:ext uri="{FF2B5EF4-FFF2-40B4-BE49-F238E27FC236}">
                    <a16:creationId xmlns:a16="http://schemas.microsoft.com/office/drawing/2014/main" id="{17FC67B1-1DDC-417B-AA8B-D372F23E953F}"/>
                  </a:ext>
                </a:extLst>
              </p:cNvPr>
              <p:cNvGrpSpPr/>
              <p:nvPr/>
            </p:nvGrpSpPr>
            <p:grpSpPr>
              <a:xfrm>
                <a:off x="2799996" y="4274445"/>
                <a:ext cx="1326777" cy="375353"/>
                <a:chOff x="170329" y="2475423"/>
                <a:chExt cx="1326777" cy="375353"/>
              </a:xfrm>
            </p:grpSpPr>
            <p:cxnSp>
              <p:nvCxnSpPr>
                <p:cNvPr id="88" name="Прямая соединительная линия 87">
                  <a:extLst>
                    <a:ext uri="{FF2B5EF4-FFF2-40B4-BE49-F238E27FC236}">
                      <a16:creationId xmlns:a16="http://schemas.microsoft.com/office/drawing/2014/main" id="{8D00D29A-CBA9-4147-8CE7-FF42A295D735}"/>
                    </a:ext>
                  </a:extLst>
                </p:cNvPr>
                <p:cNvCxnSpPr/>
                <p:nvPr/>
              </p:nvCxnSpPr>
              <p:spPr>
                <a:xfrm>
                  <a:off x="170329" y="2850776"/>
                  <a:ext cx="132677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58B60739-ED4B-4B43-9059-5D6ACA781B7A}"/>
                    </a:ext>
                  </a:extLst>
                </p:cNvPr>
                <p:cNvSpPr txBox="1"/>
                <p:nvPr/>
              </p:nvSpPr>
              <p:spPr>
                <a:xfrm>
                  <a:off x="219635" y="2475423"/>
                  <a:ext cx="12281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op2</a:t>
                  </a:r>
                  <a:endParaRPr lang="ru-RU" dirty="0"/>
                </a:p>
              </p:txBody>
            </p:sp>
          </p:grpSp>
        </p:grpSp>
        <p:sp>
          <p:nvSpPr>
            <p:cNvPr id="90" name="Трапеция 89">
              <a:extLst>
                <a:ext uri="{FF2B5EF4-FFF2-40B4-BE49-F238E27FC236}">
                  <a16:creationId xmlns:a16="http://schemas.microsoft.com/office/drawing/2014/main" id="{0F82560C-DE46-46B2-AF33-D6FEDAD1DD52}"/>
                </a:ext>
              </a:extLst>
            </p:cNvPr>
            <p:cNvSpPr/>
            <p:nvPr/>
          </p:nvSpPr>
          <p:spPr>
            <a:xfrm rot="5400000">
              <a:off x="8087597" y="3852678"/>
              <a:ext cx="2859741" cy="584240"/>
            </a:xfrm>
            <a:prstGeom prst="trapezoi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Мультиплексор</a:t>
              </a:r>
            </a:p>
          </p:txBody>
        </p:sp>
        <p:cxnSp>
          <p:nvCxnSpPr>
            <p:cNvPr id="92" name="Соединитель: уступ 91">
              <a:extLst>
                <a:ext uri="{FF2B5EF4-FFF2-40B4-BE49-F238E27FC236}">
                  <a16:creationId xmlns:a16="http://schemas.microsoft.com/office/drawing/2014/main" id="{F3587C43-23B8-4688-86A1-98CD1AD046B5}"/>
                </a:ext>
              </a:extLst>
            </p:cNvPr>
            <p:cNvCxnSpPr>
              <a:cxnSpLocks/>
              <a:endCxn id="90" idx="1"/>
            </p:cNvCxnSpPr>
            <p:nvPr/>
          </p:nvCxnSpPr>
          <p:spPr>
            <a:xfrm>
              <a:off x="2468973" y="2079534"/>
              <a:ext cx="7048495" cy="70842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Соединитель: уступ 96">
              <a:extLst>
                <a:ext uri="{FF2B5EF4-FFF2-40B4-BE49-F238E27FC236}">
                  <a16:creationId xmlns:a16="http://schemas.microsoft.com/office/drawing/2014/main" id="{0C5428A5-F900-4169-8285-E6F762EF212B}"/>
                </a:ext>
              </a:extLst>
            </p:cNvPr>
            <p:cNvCxnSpPr>
              <a:endCxn id="23" idx="3"/>
            </p:cNvCxnSpPr>
            <p:nvPr/>
          </p:nvCxnSpPr>
          <p:spPr>
            <a:xfrm rot="16200000" flipH="1">
              <a:off x="1844804" y="2101493"/>
              <a:ext cx="670510" cy="627147"/>
            </a:xfrm>
            <a:prstGeom prst="bentConnector3">
              <a:avLst>
                <a:gd name="adj1" fmla="val -80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Группа 103">
              <a:extLst>
                <a:ext uri="{FF2B5EF4-FFF2-40B4-BE49-F238E27FC236}">
                  <a16:creationId xmlns:a16="http://schemas.microsoft.com/office/drawing/2014/main" id="{2423533B-7D9B-43D8-8495-1B644958C7C0}"/>
                </a:ext>
              </a:extLst>
            </p:cNvPr>
            <p:cNvGrpSpPr/>
            <p:nvPr/>
          </p:nvGrpSpPr>
          <p:grpSpPr>
            <a:xfrm>
              <a:off x="9825650" y="3410795"/>
              <a:ext cx="667811" cy="1123731"/>
              <a:chOff x="1497106" y="3404774"/>
              <a:chExt cx="667811" cy="1123731"/>
            </a:xfrm>
          </p:grpSpPr>
          <p:cxnSp>
            <p:nvCxnSpPr>
              <p:cNvPr id="105" name="Прямая со стрелкой 104">
                <a:extLst>
                  <a:ext uri="{FF2B5EF4-FFF2-40B4-BE49-F238E27FC236}">
                    <a16:creationId xmlns:a16="http://schemas.microsoft.com/office/drawing/2014/main" id="{A664C674-3A90-4D0C-BC8B-D31BD49DBE1D}"/>
                  </a:ext>
                </a:extLst>
              </p:cNvPr>
              <p:cNvCxnSpPr/>
              <p:nvPr/>
            </p:nvCxnSpPr>
            <p:spPr>
              <a:xfrm>
                <a:off x="1497106" y="3404774"/>
                <a:ext cx="66781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Прямая со стрелкой 105">
                <a:extLst>
                  <a:ext uri="{FF2B5EF4-FFF2-40B4-BE49-F238E27FC236}">
                    <a16:creationId xmlns:a16="http://schemas.microsoft.com/office/drawing/2014/main" id="{13CBDE23-565A-444C-AC79-C5749F02B682}"/>
                  </a:ext>
                </a:extLst>
              </p:cNvPr>
              <p:cNvCxnSpPr/>
              <p:nvPr/>
            </p:nvCxnSpPr>
            <p:spPr>
              <a:xfrm>
                <a:off x="1497106" y="3970815"/>
                <a:ext cx="66781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Прямая со стрелкой 106">
                <a:extLst>
                  <a:ext uri="{FF2B5EF4-FFF2-40B4-BE49-F238E27FC236}">
                    <a16:creationId xmlns:a16="http://schemas.microsoft.com/office/drawing/2014/main" id="{A92321B9-0312-4ABA-828E-FC5F7C3F11F1}"/>
                  </a:ext>
                </a:extLst>
              </p:cNvPr>
              <p:cNvCxnSpPr/>
              <p:nvPr/>
            </p:nvCxnSpPr>
            <p:spPr>
              <a:xfrm>
                <a:off x="1497106" y="4528505"/>
                <a:ext cx="66781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3" name="Прямая соединительная линия 132">
              <a:extLst>
                <a:ext uri="{FF2B5EF4-FFF2-40B4-BE49-F238E27FC236}">
                  <a16:creationId xmlns:a16="http://schemas.microsoft.com/office/drawing/2014/main" id="{0EFB0BB4-EC13-43EF-A7BA-A610EA144E9F}"/>
                </a:ext>
              </a:extLst>
            </p:cNvPr>
            <p:cNvCxnSpPr/>
            <p:nvPr/>
          </p:nvCxnSpPr>
          <p:spPr>
            <a:xfrm>
              <a:off x="4122041" y="3395744"/>
              <a:ext cx="27066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5" name="Соединитель: уступ 134">
              <a:extLst>
                <a:ext uri="{FF2B5EF4-FFF2-40B4-BE49-F238E27FC236}">
                  <a16:creationId xmlns:a16="http://schemas.microsoft.com/office/drawing/2014/main" id="{03B548F3-CA74-4553-A352-8ECFBE257CE3}"/>
                </a:ext>
              </a:extLst>
            </p:cNvPr>
            <p:cNvCxnSpPr/>
            <p:nvPr/>
          </p:nvCxnSpPr>
          <p:spPr>
            <a:xfrm rot="5400000" flipH="1" flipV="1">
              <a:off x="4320414" y="2488108"/>
              <a:ext cx="961998" cy="853275"/>
            </a:xfrm>
            <a:prstGeom prst="bentConnector3">
              <a:avLst>
                <a:gd name="adj1" fmla="val 9939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8" name="Соединитель: уступ 137">
              <a:extLst>
                <a:ext uri="{FF2B5EF4-FFF2-40B4-BE49-F238E27FC236}">
                  <a16:creationId xmlns:a16="http://schemas.microsoft.com/office/drawing/2014/main" id="{4DEEC716-0E2B-493B-804D-6FC91E288921}"/>
                </a:ext>
              </a:extLst>
            </p:cNvPr>
            <p:cNvCxnSpPr/>
            <p:nvPr/>
          </p:nvCxnSpPr>
          <p:spPr>
            <a:xfrm flipV="1">
              <a:off x="4392706" y="3302987"/>
              <a:ext cx="833569" cy="92757"/>
            </a:xfrm>
            <a:prstGeom prst="bentConnector3">
              <a:avLst>
                <a:gd name="adj1" fmla="val -2697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5" name="Соединитель: уступ 144">
              <a:extLst>
                <a:ext uri="{FF2B5EF4-FFF2-40B4-BE49-F238E27FC236}">
                  <a16:creationId xmlns:a16="http://schemas.microsoft.com/office/drawing/2014/main" id="{46E744F2-B5A0-47C2-BAF9-7378DBED76DE}"/>
                </a:ext>
              </a:extLst>
            </p:cNvPr>
            <p:cNvCxnSpPr/>
            <p:nvPr/>
          </p:nvCxnSpPr>
          <p:spPr>
            <a:xfrm rot="16200000" flipH="1">
              <a:off x="4333665" y="3436854"/>
              <a:ext cx="933720" cy="851500"/>
            </a:xfrm>
            <a:prstGeom prst="bentConnector3">
              <a:avLst>
                <a:gd name="adj1" fmla="val 100886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9" name="Соединитель: уступ 148">
              <a:extLst>
                <a:ext uri="{FF2B5EF4-FFF2-40B4-BE49-F238E27FC236}">
                  <a16:creationId xmlns:a16="http://schemas.microsoft.com/office/drawing/2014/main" id="{987C0FB1-3E29-4EB5-A38A-0EF0418F178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945886" y="3928103"/>
              <a:ext cx="1709279" cy="851500"/>
            </a:xfrm>
            <a:prstGeom prst="bentConnector3">
              <a:avLst>
                <a:gd name="adj1" fmla="val 100349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4" name="Прямая соединительная линия 153">
              <a:extLst>
                <a:ext uri="{FF2B5EF4-FFF2-40B4-BE49-F238E27FC236}">
                  <a16:creationId xmlns:a16="http://schemas.microsoft.com/office/drawing/2014/main" id="{2C27B54D-49DA-44E9-96CE-1468768F03D4}"/>
                </a:ext>
              </a:extLst>
            </p:cNvPr>
            <p:cNvCxnSpPr>
              <a:cxnSpLocks/>
            </p:cNvCxnSpPr>
            <p:nvPr/>
          </p:nvCxnSpPr>
          <p:spPr>
            <a:xfrm>
              <a:off x="4007224" y="3970815"/>
              <a:ext cx="61856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6" name="Соединитель: уступ 155">
              <a:extLst>
                <a:ext uri="{FF2B5EF4-FFF2-40B4-BE49-F238E27FC236}">
                  <a16:creationId xmlns:a16="http://schemas.microsoft.com/office/drawing/2014/main" id="{6FF4C704-6958-48B9-9623-839576C41707}"/>
                </a:ext>
              </a:extLst>
            </p:cNvPr>
            <p:cNvCxnSpPr>
              <a:endCxn id="54" idx="1"/>
            </p:cNvCxnSpPr>
            <p:nvPr/>
          </p:nvCxnSpPr>
          <p:spPr>
            <a:xfrm rot="5400000" flipH="1" flipV="1">
              <a:off x="4284150" y="3023935"/>
              <a:ext cx="1279554" cy="61420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0" name="Соединитель: уступ 159">
              <a:extLst>
                <a:ext uri="{FF2B5EF4-FFF2-40B4-BE49-F238E27FC236}">
                  <a16:creationId xmlns:a16="http://schemas.microsoft.com/office/drawing/2014/main" id="{AA7EFD17-EB84-49E4-B96F-F57B94591C50}"/>
                </a:ext>
              </a:extLst>
            </p:cNvPr>
            <p:cNvCxnSpPr>
              <a:endCxn id="52" idx="1"/>
            </p:cNvCxnSpPr>
            <p:nvPr/>
          </p:nvCxnSpPr>
          <p:spPr>
            <a:xfrm flipV="1">
              <a:off x="4625788" y="3578829"/>
              <a:ext cx="606361" cy="391986"/>
            </a:xfrm>
            <a:prstGeom prst="bentConnector3">
              <a:avLst>
                <a:gd name="adj1" fmla="val -1745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2" name="Соединитель: уступ 161">
              <a:extLst>
                <a:ext uri="{FF2B5EF4-FFF2-40B4-BE49-F238E27FC236}">
                  <a16:creationId xmlns:a16="http://schemas.microsoft.com/office/drawing/2014/main" id="{E58E4FED-FB8F-4634-BEF2-57CFF6680B61}"/>
                </a:ext>
              </a:extLst>
            </p:cNvPr>
            <p:cNvCxnSpPr>
              <a:endCxn id="55" idx="1"/>
            </p:cNvCxnSpPr>
            <p:nvPr/>
          </p:nvCxnSpPr>
          <p:spPr>
            <a:xfrm>
              <a:off x="4622851" y="3981494"/>
              <a:ext cx="605201" cy="555294"/>
            </a:xfrm>
            <a:prstGeom prst="bentConnector3">
              <a:avLst>
                <a:gd name="adj1" fmla="val -1845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4" name="Соединитель: уступ 163">
              <a:extLst>
                <a:ext uri="{FF2B5EF4-FFF2-40B4-BE49-F238E27FC236}">
                  <a16:creationId xmlns:a16="http://schemas.microsoft.com/office/drawing/2014/main" id="{50C539BD-72D4-48CD-8299-E353F9BE0FEA}"/>
                </a:ext>
              </a:extLst>
            </p:cNvPr>
            <p:cNvCxnSpPr>
              <a:cxnSpLocks/>
              <a:endCxn id="56" idx="1"/>
            </p:cNvCxnSpPr>
            <p:nvPr/>
          </p:nvCxnSpPr>
          <p:spPr>
            <a:xfrm rot="16200000" flipH="1">
              <a:off x="4191491" y="4387795"/>
              <a:ext cx="1461893" cy="61122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>
              <a:extLst>
                <a:ext uri="{FF2B5EF4-FFF2-40B4-BE49-F238E27FC236}">
                  <a16:creationId xmlns:a16="http://schemas.microsoft.com/office/drawing/2014/main" id="{CC7C7EC5-B5EA-4408-8802-CD805EE273F2}"/>
                </a:ext>
              </a:extLst>
            </p:cNvPr>
            <p:cNvCxnSpPr/>
            <p:nvPr/>
          </p:nvCxnSpPr>
          <p:spPr>
            <a:xfrm>
              <a:off x="4122041" y="4528843"/>
              <a:ext cx="644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Соединитель: уступ 175">
              <a:extLst>
                <a:ext uri="{FF2B5EF4-FFF2-40B4-BE49-F238E27FC236}">
                  <a16:creationId xmlns:a16="http://schemas.microsoft.com/office/drawing/2014/main" id="{B15D95E3-D0B9-41B6-8B95-D0AA8435C458}"/>
                </a:ext>
              </a:extLst>
            </p:cNvPr>
            <p:cNvCxnSpPr/>
            <p:nvPr/>
          </p:nvCxnSpPr>
          <p:spPr>
            <a:xfrm rot="16200000" flipH="1">
              <a:off x="4135097" y="4565550"/>
              <a:ext cx="1142599" cy="1039757"/>
            </a:xfrm>
            <a:prstGeom prst="bentConnector3">
              <a:avLst>
                <a:gd name="adj1" fmla="val 10021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Соединитель: уступ 180">
              <a:extLst>
                <a:ext uri="{FF2B5EF4-FFF2-40B4-BE49-F238E27FC236}">
                  <a16:creationId xmlns:a16="http://schemas.microsoft.com/office/drawing/2014/main" id="{7A45B8AE-F9BE-4FDF-98D8-45E136DEEBBF}"/>
                </a:ext>
              </a:extLst>
            </p:cNvPr>
            <p:cNvCxnSpPr/>
            <p:nvPr/>
          </p:nvCxnSpPr>
          <p:spPr>
            <a:xfrm>
              <a:off x="4186518" y="4514128"/>
              <a:ext cx="1039757" cy="179280"/>
            </a:xfrm>
            <a:prstGeom prst="bentConnector3">
              <a:avLst>
                <a:gd name="adj1" fmla="val -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Соединитель: уступ 183">
              <a:extLst>
                <a:ext uri="{FF2B5EF4-FFF2-40B4-BE49-F238E27FC236}">
                  <a16:creationId xmlns:a16="http://schemas.microsoft.com/office/drawing/2014/main" id="{10833213-D3EB-458C-BC61-A55BE19FFA31}"/>
                </a:ext>
              </a:extLst>
            </p:cNvPr>
            <p:cNvCxnSpPr/>
            <p:nvPr/>
          </p:nvCxnSpPr>
          <p:spPr>
            <a:xfrm flipV="1">
              <a:off x="4171347" y="3765632"/>
              <a:ext cx="1059683" cy="761727"/>
            </a:xfrm>
            <a:prstGeom prst="bentConnector3">
              <a:avLst>
                <a:gd name="adj1" fmla="val 17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Соединитель: уступ 189">
              <a:extLst>
                <a:ext uri="{FF2B5EF4-FFF2-40B4-BE49-F238E27FC236}">
                  <a16:creationId xmlns:a16="http://schemas.microsoft.com/office/drawing/2014/main" id="{198E6DAF-7F7C-414F-96FA-592BEDF0A40D}"/>
                </a:ext>
              </a:extLst>
            </p:cNvPr>
            <p:cNvCxnSpPr/>
            <p:nvPr/>
          </p:nvCxnSpPr>
          <p:spPr>
            <a:xfrm rot="5400000" flipH="1" flipV="1">
              <a:off x="3886733" y="3189302"/>
              <a:ext cx="1639327" cy="1039757"/>
            </a:xfrm>
            <a:prstGeom prst="bentConnector3">
              <a:avLst>
                <a:gd name="adj1" fmla="val 997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2" name="Группа 191">
              <a:extLst>
                <a:ext uri="{FF2B5EF4-FFF2-40B4-BE49-F238E27FC236}">
                  <a16:creationId xmlns:a16="http://schemas.microsoft.com/office/drawing/2014/main" id="{B18B09AC-1182-4D68-A935-D6D7A23E9C9B}"/>
                </a:ext>
              </a:extLst>
            </p:cNvPr>
            <p:cNvGrpSpPr/>
            <p:nvPr/>
          </p:nvGrpSpPr>
          <p:grpSpPr>
            <a:xfrm>
              <a:off x="10494580" y="3035442"/>
              <a:ext cx="1326777" cy="1502093"/>
              <a:chOff x="10493128" y="2460370"/>
              <a:chExt cx="1326777" cy="1502093"/>
            </a:xfrm>
          </p:grpSpPr>
          <p:grpSp>
            <p:nvGrpSpPr>
              <p:cNvPr id="193" name="Группа 192">
                <a:extLst>
                  <a:ext uri="{FF2B5EF4-FFF2-40B4-BE49-F238E27FC236}">
                    <a16:creationId xmlns:a16="http://schemas.microsoft.com/office/drawing/2014/main" id="{C571C066-59D6-4B35-9F6B-C4B3D0D07CBD}"/>
                  </a:ext>
                </a:extLst>
              </p:cNvPr>
              <p:cNvGrpSpPr/>
              <p:nvPr/>
            </p:nvGrpSpPr>
            <p:grpSpPr>
              <a:xfrm>
                <a:off x="10493128" y="2460370"/>
                <a:ext cx="1326777" cy="375353"/>
                <a:chOff x="170329" y="2475423"/>
                <a:chExt cx="1326777" cy="375353"/>
              </a:xfrm>
            </p:grpSpPr>
            <p:cxnSp>
              <p:nvCxnSpPr>
                <p:cNvPr id="200" name="Прямая соединительная линия 199">
                  <a:extLst>
                    <a:ext uri="{FF2B5EF4-FFF2-40B4-BE49-F238E27FC236}">
                      <a16:creationId xmlns:a16="http://schemas.microsoft.com/office/drawing/2014/main" id="{64491768-FAB0-49F4-AED8-947E51021131}"/>
                    </a:ext>
                  </a:extLst>
                </p:cNvPr>
                <p:cNvCxnSpPr/>
                <p:nvPr/>
              </p:nvCxnSpPr>
              <p:spPr>
                <a:xfrm>
                  <a:off x="170329" y="2850776"/>
                  <a:ext cx="132677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C833FA2E-F28E-4C66-8C61-B98D574074A2}"/>
                    </a:ext>
                  </a:extLst>
                </p:cNvPr>
                <p:cNvSpPr txBox="1"/>
                <p:nvPr/>
              </p:nvSpPr>
              <p:spPr>
                <a:xfrm>
                  <a:off x="219635" y="2475423"/>
                  <a:ext cx="12281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out</a:t>
                  </a:r>
                  <a:endParaRPr lang="ru-RU" dirty="0"/>
                </a:p>
              </p:txBody>
            </p:sp>
          </p:grpSp>
          <p:grpSp>
            <p:nvGrpSpPr>
              <p:cNvPr id="194" name="Группа 193">
                <a:extLst>
                  <a:ext uri="{FF2B5EF4-FFF2-40B4-BE49-F238E27FC236}">
                    <a16:creationId xmlns:a16="http://schemas.microsoft.com/office/drawing/2014/main" id="{57E835D9-BD40-4E85-A6FE-2B6C0A7C2674}"/>
                  </a:ext>
                </a:extLst>
              </p:cNvPr>
              <p:cNvGrpSpPr/>
              <p:nvPr/>
            </p:nvGrpSpPr>
            <p:grpSpPr>
              <a:xfrm>
                <a:off x="10493128" y="3029421"/>
                <a:ext cx="1326777" cy="375353"/>
                <a:chOff x="170329" y="2475423"/>
                <a:chExt cx="1326777" cy="375353"/>
              </a:xfrm>
            </p:grpSpPr>
            <p:cxnSp>
              <p:nvCxnSpPr>
                <p:cNvPr id="198" name="Прямая соединительная линия 197">
                  <a:extLst>
                    <a:ext uri="{FF2B5EF4-FFF2-40B4-BE49-F238E27FC236}">
                      <a16:creationId xmlns:a16="http://schemas.microsoft.com/office/drawing/2014/main" id="{C657A2CF-A7E1-4163-9FD1-4C4453301B92}"/>
                    </a:ext>
                  </a:extLst>
                </p:cNvPr>
                <p:cNvCxnSpPr/>
                <p:nvPr/>
              </p:nvCxnSpPr>
              <p:spPr>
                <a:xfrm>
                  <a:off x="170329" y="2850776"/>
                  <a:ext cx="132677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66AC8346-FAEC-4586-905F-B6D49A682155}"/>
                    </a:ext>
                  </a:extLst>
                </p:cNvPr>
                <p:cNvSpPr txBox="1"/>
                <p:nvPr/>
              </p:nvSpPr>
              <p:spPr>
                <a:xfrm>
                  <a:off x="219635" y="2475423"/>
                  <a:ext cx="12281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ready</a:t>
                  </a:r>
                  <a:endParaRPr lang="ru-RU" dirty="0"/>
                </a:p>
              </p:txBody>
            </p:sp>
          </p:grpSp>
          <p:grpSp>
            <p:nvGrpSpPr>
              <p:cNvPr id="195" name="Группа 194">
                <a:extLst>
                  <a:ext uri="{FF2B5EF4-FFF2-40B4-BE49-F238E27FC236}">
                    <a16:creationId xmlns:a16="http://schemas.microsoft.com/office/drawing/2014/main" id="{6538BECD-5DF2-4116-9809-5E157622A822}"/>
                  </a:ext>
                </a:extLst>
              </p:cNvPr>
              <p:cNvGrpSpPr/>
              <p:nvPr/>
            </p:nvGrpSpPr>
            <p:grpSpPr>
              <a:xfrm>
                <a:off x="10493128" y="3587110"/>
                <a:ext cx="1326777" cy="375353"/>
                <a:chOff x="170329" y="2475423"/>
                <a:chExt cx="1326777" cy="375353"/>
              </a:xfrm>
            </p:grpSpPr>
            <p:cxnSp>
              <p:nvCxnSpPr>
                <p:cNvPr id="196" name="Прямая соединительная линия 195">
                  <a:extLst>
                    <a:ext uri="{FF2B5EF4-FFF2-40B4-BE49-F238E27FC236}">
                      <a16:creationId xmlns:a16="http://schemas.microsoft.com/office/drawing/2014/main" id="{3B5A3D4E-22CF-409D-843D-CC9D6CFC8D62}"/>
                    </a:ext>
                  </a:extLst>
                </p:cNvPr>
                <p:cNvCxnSpPr/>
                <p:nvPr/>
              </p:nvCxnSpPr>
              <p:spPr>
                <a:xfrm>
                  <a:off x="170329" y="2850776"/>
                  <a:ext cx="132677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B8EAEE32-601B-4E4F-9D11-80A22A156BAD}"/>
                    </a:ext>
                  </a:extLst>
                </p:cNvPr>
                <p:cNvSpPr txBox="1"/>
                <p:nvPr/>
              </p:nvSpPr>
              <p:spPr>
                <a:xfrm>
                  <a:off x="219635" y="2475423"/>
                  <a:ext cx="12281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overflow</a:t>
                  </a:r>
                  <a:endParaRPr lang="ru-RU" dirty="0"/>
                </a:p>
              </p:txBody>
            </p:sp>
          </p:grpSp>
        </p:grpSp>
        <p:cxnSp>
          <p:nvCxnSpPr>
            <p:cNvPr id="203" name="Прямая соединительная линия 202">
              <a:extLst>
                <a:ext uri="{FF2B5EF4-FFF2-40B4-BE49-F238E27FC236}">
                  <a16:creationId xmlns:a16="http://schemas.microsoft.com/office/drawing/2014/main" id="{A1C699ED-2F7A-4335-9B45-1E4CA85D8EAB}"/>
                </a:ext>
              </a:extLst>
            </p:cNvPr>
            <p:cNvCxnSpPr/>
            <p:nvPr/>
          </p:nvCxnSpPr>
          <p:spPr>
            <a:xfrm flipH="1">
              <a:off x="7458635" y="3420984"/>
              <a:ext cx="434061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1" name="Соединитель: уступ 210">
              <a:extLst>
                <a:ext uri="{FF2B5EF4-FFF2-40B4-BE49-F238E27FC236}">
                  <a16:creationId xmlns:a16="http://schemas.microsoft.com/office/drawing/2014/main" id="{AB9F6180-71D6-42CD-A13B-67982CE06F89}"/>
                </a:ext>
              </a:extLst>
            </p:cNvPr>
            <p:cNvCxnSpPr/>
            <p:nvPr/>
          </p:nvCxnSpPr>
          <p:spPr>
            <a:xfrm rot="16200000" flipH="1">
              <a:off x="6623937" y="2570076"/>
              <a:ext cx="989708" cy="679687"/>
            </a:xfrm>
            <a:prstGeom prst="bentConnector3">
              <a:avLst>
                <a:gd name="adj1" fmla="val -163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4" name="Соединитель: уступ 213">
              <a:extLst>
                <a:ext uri="{FF2B5EF4-FFF2-40B4-BE49-F238E27FC236}">
                  <a16:creationId xmlns:a16="http://schemas.microsoft.com/office/drawing/2014/main" id="{D4AB3803-FEC5-4E74-94DA-CEC8FB4BB84E}"/>
                </a:ext>
              </a:extLst>
            </p:cNvPr>
            <p:cNvCxnSpPr/>
            <p:nvPr/>
          </p:nvCxnSpPr>
          <p:spPr>
            <a:xfrm>
              <a:off x="6787801" y="3331038"/>
              <a:ext cx="670834" cy="81596"/>
            </a:xfrm>
            <a:prstGeom prst="bentConnector3">
              <a:avLst>
                <a:gd name="adj1" fmla="val 100781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7" name="Соединитель: уступ 216">
              <a:extLst>
                <a:ext uri="{FF2B5EF4-FFF2-40B4-BE49-F238E27FC236}">
                  <a16:creationId xmlns:a16="http://schemas.microsoft.com/office/drawing/2014/main" id="{766B7E74-5B07-4EB0-97E7-D00A1C5D050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697903" y="3510268"/>
              <a:ext cx="857642" cy="679074"/>
            </a:xfrm>
            <a:prstGeom prst="bentConnector3">
              <a:avLst>
                <a:gd name="adj1" fmla="val 1917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4" name="Соединитель: уступ 223">
              <a:extLst>
                <a:ext uri="{FF2B5EF4-FFF2-40B4-BE49-F238E27FC236}">
                  <a16:creationId xmlns:a16="http://schemas.microsoft.com/office/drawing/2014/main" id="{D07C8E45-DFDB-40F9-8D93-DA4256C0C254}"/>
                </a:ext>
              </a:extLst>
            </p:cNvPr>
            <p:cNvCxnSpPr/>
            <p:nvPr/>
          </p:nvCxnSpPr>
          <p:spPr>
            <a:xfrm rot="5400000" flipH="1" flipV="1">
              <a:off x="6647928" y="4390160"/>
              <a:ext cx="949352" cy="687314"/>
            </a:xfrm>
            <a:prstGeom prst="bentConnector3">
              <a:avLst>
                <a:gd name="adj1" fmla="val 7507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7" name="Прямая соединительная линия 226">
              <a:extLst>
                <a:ext uri="{FF2B5EF4-FFF2-40B4-BE49-F238E27FC236}">
                  <a16:creationId xmlns:a16="http://schemas.microsoft.com/office/drawing/2014/main" id="{09662557-90A7-46B3-8E6D-0F3AEFDD15E7}"/>
                </a:ext>
              </a:extLst>
            </p:cNvPr>
            <p:cNvCxnSpPr/>
            <p:nvPr/>
          </p:nvCxnSpPr>
          <p:spPr>
            <a:xfrm flipH="1">
              <a:off x="7126724" y="3990035"/>
              <a:ext cx="765972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9" name="Соединитель: уступ 228">
              <a:extLst>
                <a:ext uri="{FF2B5EF4-FFF2-40B4-BE49-F238E27FC236}">
                  <a16:creationId xmlns:a16="http://schemas.microsoft.com/office/drawing/2014/main" id="{66046951-066F-4EDE-88CD-59BAD503CF82}"/>
                </a:ext>
              </a:extLst>
            </p:cNvPr>
            <p:cNvCxnSpPr>
              <a:stCxn id="54" idx="3"/>
            </p:cNvCxnSpPr>
            <p:nvPr/>
          </p:nvCxnSpPr>
          <p:spPr>
            <a:xfrm>
              <a:off x="6781927" y="2691261"/>
              <a:ext cx="344797" cy="1298774"/>
            </a:xfrm>
            <a:prstGeom prst="bentConnector2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1" name="Соединитель: уступ 230">
              <a:extLst>
                <a:ext uri="{FF2B5EF4-FFF2-40B4-BE49-F238E27FC236}">
                  <a16:creationId xmlns:a16="http://schemas.microsoft.com/office/drawing/2014/main" id="{4AA7EC62-ABDD-471E-BFBC-D561763C591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82231" y="4094992"/>
              <a:ext cx="557689" cy="347775"/>
            </a:xfrm>
            <a:prstGeom prst="bentConnector3">
              <a:avLst>
                <a:gd name="adj1" fmla="val 99832"/>
              </a:avLst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6" name="Соединитель: уступ 235">
              <a:extLst>
                <a:ext uri="{FF2B5EF4-FFF2-40B4-BE49-F238E27FC236}">
                  <a16:creationId xmlns:a16="http://schemas.microsoft.com/office/drawing/2014/main" id="{ABE6FBE7-4399-49B0-A665-8385AC18CFB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268519" y="4532738"/>
              <a:ext cx="1392937" cy="339952"/>
            </a:xfrm>
            <a:prstGeom prst="bentConnector3">
              <a:avLst>
                <a:gd name="adj1" fmla="val -200"/>
              </a:avLst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1" name="Соединитель: уступ 240">
              <a:extLst>
                <a:ext uri="{FF2B5EF4-FFF2-40B4-BE49-F238E27FC236}">
                  <a16:creationId xmlns:a16="http://schemas.microsoft.com/office/drawing/2014/main" id="{BAE8D2CA-CCBA-4915-95B8-EA5A70FFF6FE}"/>
                </a:ext>
              </a:extLst>
            </p:cNvPr>
            <p:cNvCxnSpPr>
              <a:stCxn id="52" idx="3"/>
            </p:cNvCxnSpPr>
            <p:nvPr/>
          </p:nvCxnSpPr>
          <p:spPr>
            <a:xfrm>
              <a:off x="6783046" y="3578829"/>
              <a:ext cx="351917" cy="427416"/>
            </a:xfrm>
            <a:prstGeom prst="bentConnector2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3" name="Прямая соединительная линия 242">
              <a:extLst>
                <a:ext uri="{FF2B5EF4-FFF2-40B4-BE49-F238E27FC236}">
                  <a16:creationId xmlns:a16="http://schemas.microsoft.com/office/drawing/2014/main" id="{E404FBF6-06EA-4EB7-9BE2-324EDD2337F7}"/>
                </a:ext>
              </a:extLst>
            </p:cNvPr>
            <p:cNvCxnSpPr/>
            <p:nvPr/>
          </p:nvCxnSpPr>
          <p:spPr>
            <a:xfrm flipH="1">
              <a:off x="7700682" y="4552959"/>
              <a:ext cx="2009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Соединитель: уступ 244">
              <a:extLst>
                <a:ext uri="{FF2B5EF4-FFF2-40B4-BE49-F238E27FC236}">
                  <a16:creationId xmlns:a16="http://schemas.microsoft.com/office/drawing/2014/main" id="{55331ED1-670C-4647-82EC-34F4A2C7592A}"/>
                </a:ext>
              </a:extLst>
            </p:cNvPr>
            <p:cNvCxnSpPr/>
            <p:nvPr/>
          </p:nvCxnSpPr>
          <p:spPr>
            <a:xfrm rot="16200000" flipH="1">
              <a:off x="6414831" y="3261872"/>
              <a:ext cx="1658207" cy="913495"/>
            </a:xfrm>
            <a:prstGeom prst="bentConnector3">
              <a:avLst>
                <a:gd name="adj1" fmla="val 350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Соединитель: уступ 247">
              <a:extLst>
                <a:ext uri="{FF2B5EF4-FFF2-40B4-BE49-F238E27FC236}">
                  <a16:creationId xmlns:a16="http://schemas.microsoft.com/office/drawing/2014/main" id="{FC17A077-1935-48C9-800A-6917804BE18A}"/>
                </a:ext>
              </a:extLst>
            </p:cNvPr>
            <p:cNvCxnSpPr/>
            <p:nvPr/>
          </p:nvCxnSpPr>
          <p:spPr>
            <a:xfrm rot="10800000">
              <a:off x="6795012" y="3765633"/>
              <a:ext cx="905671" cy="782091"/>
            </a:xfrm>
            <a:prstGeom prst="bentConnector3">
              <a:avLst>
                <a:gd name="adj1" fmla="val 50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Соединитель: уступ 251">
              <a:extLst>
                <a:ext uri="{FF2B5EF4-FFF2-40B4-BE49-F238E27FC236}">
                  <a16:creationId xmlns:a16="http://schemas.microsoft.com/office/drawing/2014/main" id="{84E6CC4C-2B86-4CFD-9508-48A458098C37}"/>
                </a:ext>
              </a:extLst>
            </p:cNvPr>
            <p:cNvCxnSpPr/>
            <p:nvPr/>
          </p:nvCxnSpPr>
          <p:spPr>
            <a:xfrm rot="10800000" flipV="1">
              <a:off x="6795012" y="4547723"/>
              <a:ext cx="905671" cy="212536"/>
            </a:xfrm>
            <a:prstGeom prst="bentConnector3">
              <a:avLst>
                <a:gd name="adj1" fmla="val 50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Соединитель: уступ 256">
              <a:extLst>
                <a:ext uri="{FF2B5EF4-FFF2-40B4-BE49-F238E27FC236}">
                  <a16:creationId xmlns:a16="http://schemas.microsoft.com/office/drawing/2014/main" id="{042EE4A3-C0FA-454D-9D4B-268C13AB1CB9}"/>
                </a:ext>
              </a:extLst>
            </p:cNvPr>
            <p:cNvCxnSpPr/>
            <p:nvPr/>
          </p:nvCxnSpPr>
          <p:spPr>
            <a:xfrm rot="5400000">
              <a:off x="6730462" y="4604449"/>
              <a:ext cx="1026946" cy="913495"/>
            </a:xfrm>
            <a:prstGeom prst="bentConnector3">
              <a:avLst>
                <a:gd name="adj1" fmla="val 10848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0" name="Группа 269">
              <a:extLst>
                <a:ext uri="{FF2B5EF4-FFF2-40B4-BE49-F238E27FC236}">
                  <a16:creationId xmlns:a16="http://schemas.microsoft.com/office/drawing/2014/main" id="{B925C912-2E74-4555-A1E9-7092DA010C9F}"/>
                </a:ext>
              </a:extLst>
            </p:cNvPr>
            <p:cNvGrpSpPr/>
            <p:nvPr/>
          </p:nvGrpSpPr>
          <p:grpSpPr>
            <a:xfrm>
              <a:off x="7892696" y="3051652"/>
              <a:ext cx="1326777" cy="1496072"/>
              <a:chOff x="7892696" y="3051652"/>
              <a:chExt cx="1326777" cy="1496072"/>
            </a:xfrm>
          </p:grpSpPr>
          <p:grpSp>
            <p:nvGrpSpPr>
              <p:cNvPr id="261" name="Группа 260">
                <a:extLst>
                  <a:ext uri="{FF2B5EF4-FFF2-40B4-BE49-F238E27FC236}">
                    <a16:creationId xmlns:a16="http://schemas.microsoft.com/office/drawing/2014/main" id="{BEEDDFA0-700A-4591-866B-1DA83B736ADA}"/>
                  </a:ext>
                </a:extLst>
              </p:cNvPr>
              <p:cNvGrpSpPr/>
              <p:nvPr/>
            </p:nvGrpSpPr>
            <p:grpSpPr>
              <a:xfrm>
                <a:off x="7901660" y="3051652"/>
                <a:ext cx="1317813" cy="369332"/>
                <a:chOff x="7901660" y="3051652"/>
                <a:chExt cx="1317813" cy="369332"/>
              </a:xfrm>
            </p:grpSpPr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A338561-2825-4935-B736-89DCEB477335}"/>
                    </a:ext>
                  </a:extLst>
                </p:cNvPr>
                <p:cNvSpPr txBox="1"/>
                <p:nvPr/>
              </p:nvSpPr>
              <p:spPr>
                <a:xfrm>
                  <a:off x="7942002" y="3051652"/>
                  <a:ext cx="12281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out</a:t>
                  </a:r>
                  <a:endParaRPr lang="ru-RU" dirty="0"/>
                </a:p>
              </p:txBody>
            </p:sp>
            <p:cxnSp>
              <p:nvCxnSpPr>
                <p:cNvPr id="260" name="Прямая со стрелкой 259">
                  <a:extLst>
                    <a:ext uri="{FF2B5EF4-FFF2-40B4-BE49-F238E27FC236}">
                      <a16:creationId xmlns:a16="http://schemas.microsoft.com/office/drawing/2014/main" id="{D1501BE6-EED2-49C0-AEF1-34AFB1B1DB46}"/>
                    </a:ext>
                  </a:extLst>
                </p:cNvPr>
                <p:cNvCxnSpPr/>
                <p:nvPr/>
              </p:nvCxnSpPr>
              <p:spPr>
                <a:xfrm>
                  <a:off x="7901660" y="3420984"/>
                  <a:ext cx="131781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6" name="Группа 265">
                <a:extLst>
                  <a:ext uri="{FF2B5EF4-FFF2-40B4-BE49-F238E27FC236}">
                    <a16:creationId xmlns:a16="http://schemas.microsoft.com/office/drawing/2014/main" id="{AEB7405C-EF00-4A02-BE8A-FA96B5683B4C}"/>
                  </a:ext>
                </a:extLst>
              </p:cNvPr>
              <p:cNvGrpSpPr/>
              <p:nvPr/>
            </p:nvGrpSpPr>
            <p:grpSpPr>
              <a:xfrm>
                <a:off x="7892696" y="3620703"/>
                <a:ext cx="1326777" cy="369332"/>
                <a:chOff x="7892696" y="3620703"/>
                <a:chExt cx="1326777" cy="369332"/>
              </a:xfrm>
            </p:grpSpPr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51034E9D-0676-493A-AE3C-015C1987F7A7}"/>
                    </a:ext>
                  </a:extLst>
                </p:cNvPr>
                <p:cNvSpPr txBox="1"/>
                <p:nvPr/>
              </p:nvSpPr>
              <p:spPr>
                <a:xfrm>
                  <a:off x="7942002" y="3620703"/>
                  <a:ext cx="12281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ready</a:t>
                  </a:r>
                  <a:endParaRPr lang="ru-RU" dirty="0"/>
                </a:p>
              </p:txBody>
            </p:sp>
            <p:cxnSp>
              <p:nvCxnSpPr>
                <p:cNvPr id="265" name="Прямая со стрелкой 264">
                  <a:extLst>
                    <a:ext uri="{FF2B5EF4-FFF2-40B4-BE49-F238E27FC236}">
                      <a16:creationId xmlns:a16="http://schemas.microsoft.com/office/drawing/2014/main" id="{A5B9A6C9-3FBB-4347-B58F-295AF00B0AE5}"/>
                    </a:ext>
                  </a:extLst>
                </p:cNvPr>
                <p:cNvCxnSpPr/>
                <p:nvPr/>
              </p:nvCxnSpPr>
              <p:spPr>
                <a:xfrm>
                  <a:off x="7892696" y="3979846"/>
                  <a:ext cx="132677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Группа 268">
                <a:extLst>
                  <a:ext uri="{FF2B5EF4-FFF2-40B4-BE49-F238E27FC236}">
                    <a16:creationId xmlns:a16="http://schemas.microsoft.com/office/drawing/2014/main" id="{18571F31-E84F-48A3-822B-F556D8586DFE}"/>
                  </a:ext>
                </a:extLst>
              </p:cNvPr>
              <p:cNvGrpSpPr/>
              <p:nvPr/>
            </p:nvGrpSpPr>
            <p:grpSpPr>
              <a:xfrm>
                <a:off x="7901660" y="4178392"/>
                <a:ext cx="1317813" cy="369332"/>
                <a:chOff x="7901660" y="4178392"/>
                <a:chExt cx="1317813" cy="369332"/>
              </a:xfrm>
            </p:grpSpPr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565D1F7-4C6B-49C1-9780-18203CDF7B80}"/>
                    </a:ext>
                  </a:extLst>
                </p:cNvPr>
                <p:cNvSpPr txBox="1"/>
                <p:nvPr/>
              </p:nvSpPr>
              <p:spPr>
                <a:xfrm>
                  <a:off x="7942002" y="4178392"/>
                  <a:ext cx="12281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overflow</a:t>
                  </a:r>
                  <a:endParaRPr lang="ru-RU" dirty="0"/>
                </a:p>
              </p:txBody>
            </p:sp>
            <p:cxnSp>
              <p:nvCxnSpPr>
                <p:cNvPr id="268" name="Прямая со стрелкой 267">
                  <a:extLst>
                    <a:ext uri="{FF2B5EF4-FFF2-40B4-BE49-F238E27FC236}">
                      <a16:creationId xmlns:a16="http://schemas.microsoft.com/office/drawing/2014/main" id="{370AC16F-9D94-4BCF-A7F3-4D71C7A203FE}"/>
                    </a:ext>
                  </a:extLst>
                </p:cNvPr>
                <p:cNvCxnSpPr/>
                <p:nvPr/>
              </p:nvCxnSpPr>
              <p:spPr>
                <a:xfrm>
                  <a:off x="7901660" y="4547723"/>
                  <a:ext cx="131781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22263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69BA996-0366-4804-B464-F7BD8D1F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теста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5504E7-D115-4952-9926-8883BEEE85F1}"/>
              </a:ext>
            </a:extLst>
          </p:cNvPr>
          <p:cNvSpPr txBox="1"/>
          <p:nvPr/>
        </p:nvSpPr>
        <p:spPr>
          <a:xfrm>
            <a:off x="838200" y="1690688"/>
            <a:ext cx="105156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Test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AnyFlatSpec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ChiselScalatestTester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"Arithmetic Unit"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should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 1 + 2"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implicit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AUParams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test(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ArithmeticUnit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 au =&gt;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au.io.valid.poke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au.io.cmd.poke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CmdList.Addition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au.io.op1.poke(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au.io.op2.poke(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au.clock.step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au.io.valid.poke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au.io.out.expect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au.io.ready.expect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au.io.overflow.expect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au.clock.step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2497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69BA996-0366-4804-B464-F7BD8D1F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graphicFrame>
        <p:nvGraphicFramePr>
          <p:cNvPr id="2" name="Таблица 6">
            <a:extLst>
              <a:ext uri="{FF2B5EF4-FFF2-40B4-BE49-F238E27FC236}">
                <a16:creationId xmlns:a16="http://schemas.microsoft.com/office/drawing/2014/main" id="{44561896-9E68-4D3D-A680-CE40BDBAF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634801"/>
              </p:ext>
            </p:extLst>
          </p:nvPr>
        </p:nvGraphicFramePr>
        <p:xfrm>
          <a:off x="838200" y="1875354"/>
          <a:ext cx="10515596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3074187456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946606963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411752089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46521177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343438929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414667906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165334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cmd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overflow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660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Сумма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786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Вычитание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509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Умножение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35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Деление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342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Сум. + Пер.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335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Сум. + Пер.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261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Выч</a:t>
                      </a:r>
                      <a:r>
                        <a:rPr lang="ru-RU" dirty="0"/>
                        <a:t>. + Пер.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83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/>
                        <a:t>Выч</a:t>
                      </a:r>
                      <a:r>
                        <a:rPr lang="ru-RU" dirty="0"/>
                        <a:t>. + Пер.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10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/>
                        <a:t>Умн</a:t>
                      </a:r>
                      <a:r>
                        <a:rPr lang="ru-RU" dirty="0"/>
                        <a:t>. + Пер.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57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/>
                        <a:t>Умн</a:t>
                      </a:r>
                      <a:r>
                        <a:rPr lang="ru-RU" dirty="0"/>
                        <a:t>. + Пер.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92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Дел. + Пер.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146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Дел. + Пер.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4070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6D235AD-D851-48AE-984F-5AB5E271B50D}"/>
              </a:ext>
            </a:extLst>
          </p:cNvPr>
          <p:cNvSpPr txBox="1"/>
          <p:nvPr/>
        </p:nvSpPr>
        <p:spPr>
          <a:xfrm>
            <a:off x="838200" y="1506022"/>
            <a:ext cx="4106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Параметры: размер переменной 4 бита</a:t>
            </a:r>
          </a:p>
        </p:txBody>
      </p:sp>
    </p:spTree>
    <p:extLst>
      <p:ext uri="{BB962C8B-B14F-4D97-AF65-F5344CB8AC3E}">
        <p14:creationId xmlns:p14="http://schemas.microsoft.com/office/powerpoint/2010/main" val="13512607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641</Words>
  <Application>Microsoft Office PowerPoint</Application>
  <PresentationFormat>Широкоэкранный</PresentationFormat>
  <Paragraphs>166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Тема Office</vt:lpstr>
      <vt:lpstr>Тестирование Chisel</vt:lpstr>
      <vt:lpstr>Что такое Chisel</vt:lpstr>
      <vt:lpstr>Что такое RTL</vt:lpstr>
      <vt:lpstr>Тестирование в Chisel</vt:lpstr>
      <vt:lpstr>Схема модели</vt:lpstr>
      <vt:lpstr>Пример теста</vt:lpstr>
      <vt:lpstr>Тестирование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 Chisel</dc:title>
  <dc:creator>Дмитрий Красов</dc:creator>
  <cp:lastModifiedBy>Дмитрий Красов</cp:lastModifiedBy>
  <cp:revision>4</cp:revision>
  <dcterms:created xsi:type="dcterms:W3CDTF">2025-04-19T07:05:00Z</dcterms:created>
  <dcterms:modified xsi:type="dcterms:W3CDTF">2025-04-19T11:52:38Z</dcterms:modified>
</cp:coreProperties>
</file>