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1" r:id="rId5"/>
    <p:sldId id="262" r:id="rId6"/>
    <p:sldId id="259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31"/>
    <a:srgbClr val="FF6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B0D49-4A5C-417D-AC2C-4E95E4E918D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0AB2F8C-49E3-4F7B-8E5C-312A0D5F2B15}">
      <dgm:prSet phldrT="[Текст]"/>
      <dgm:spPr/>
      <dgm:t>
        <a:bodyPr/>
        <a:lstStyle/>
        <a:p>
          <a:r>
            <a:rPr lang="en-US" dirty="0"/>
            <a:t>Chisel</a:t>
          </a:r>
          <a:endParaRPr lang="ru-RU" dirty="0"/>
        </a:p>
      </dgm:t>
    </dgm:pt>
    <dgm:pt modelId="{D48D2F8B-FF50-44C4-A484-3CED3F7E175A}" type="parTrans" cxnId="{BFBE8B18-431A-442D-94BB-7AA756B5AB93}">
      <dgm:prSet/>
      <dgm:spPr/>
      <dgm:t>
        <a:bodyPr/>
        <a:lstStyle/>
        <a:p>
          <a:endParaRPr lang="ru-RU"/>
        </a:p>
      </dgm:t>
    </dgm:pt>
    <dgm:pt modelId="{44EAED66-F952-42E2-B867-AADF3C0A9F9A}" type="sibTrans" cxnId="{BFBE8B18-431A-442D-94BB-7AA756B5AB93}">
      <dgm:prSet/>
      <dgm:spPr/>
      <dgm:t>
        <a:bodyPr/>
        <a:lstStyle/>
        <a:p>
          <a:endParaRPr lang="ru-RU"/>
        </a:p>
      </dgm:t>
    </dgm:pt>
    <dgm:pt modelId="{1DA26272-F6D0-4EFC-B51C-F3FB4CB7C573}">
      <dgm:prSet phldrT="[Текст]"/>
      <dgm:spPr/>
      <dgm:t>
        <a:bodyPr/>
        <a:lstStyle/>
        <a:p>
          <a:r>
            <a:rPr lang="en-US" dirty="0"/>
            <a:t>FIRRTL</a:t>
          </a:r>
          <a:endParaRPr lang="ru-RU" dirty="0"/>
        </a:p>
      </dgm:t>
    </dgm:pt>
    <dgm:pt modelId="{438A1CE2-D100-49CF-96CC-30D33C3EE23E}" type="parTrans" cxnId="{05099DAD-0F90-4E1B-9E5F-F27F2F917D9D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1C517A6-1816-4ACA-BD87-EF866E766BB5}" type="sibTrans" cxnId="{05099DAD-0F90-4E1B-9E5F-F27F2F917D9D}">
      <dgm:prSet/>
      <dgm:spPr/>
      <dgm:t>
        <a:bodyPr/>
        <a:lstStyle/>
        <a:p>
          <a:endParaRPr lang="ru-RU"/>
        </a:p>
      </dgm:t>
    </dgm:pt>
    <dgm:pt modelId="{1C3A66B8-8A04-4905-B8D0-5E132F374EE0}">
      <dgm:prSet phldrT="[Текст]"/>
      <dgm:spPr/>
      <dgm:t>
        <a:bodyPr/>
        <a:lstStyle/>
        <a:p>
          <a:r>
            <a:rPr lang="en-US" dirty="0"/>
            <a:t>Unit test</a:t>
          </a:r>
          <a:endParaRPr lang="ru-RU" dirty="0"/>
        </a:p>
      </dgm:t>
    </dgm:pt>
    <dgm:pt modelId="{DC4FF5E7-D477-4729-B8F7-0B1983FB7BD4}" type="parTrans" cxnId="{C9EC89E6-F9CE-4691-855B-4C058653C08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677A7B78-BE9E-4368-8793-1BD08B63764F}" type="sibTrans" cxnId="{C9EC89E6-F9CE-4691-855B-4C058653C083}">
      <dgm:prSet/>
      <dgm:spPr/>
      <dgm:t>
        <a:bodyPr/>
        <a:lstStyle/>
        <a:p>
          <a:endParaRPr lang="ru-RU"/>
        </a:p>
      </dgm:t>
    </dgm:pt>
    <dgm:pt modelId="{04BFEC5E-63C7-43EF-A667-563970C9E594}">
      <dgm:prSet phldrT="[Текст]"/>
      <dgm:spPr/>
      <dgm:t>
        <a:bodyPr/>
        <a:lstStyle/>
        <a:p>
          <a:r>
            <a:rPr lang="en-US" dirty="0" err="1"/>
            <a:t>Verilator</a:t>
          </a:r>
          <a:endParaRPr lang="ru-RU" dirty="0"/>
        </a:p>
      </dgm:t>
    </dgm:pt>
    <dgm:pt modelId="{9381F460-DA17-49F7-AE90-D7D63C8EE8EF}" type="parTrans" cxnId="{CD5A3409-DE34-4957-983B-746A9C3086EB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CDDC183A-7728-48D0-BADB-192D589D55B9}" type="sibTrans" cxnId="{CD5A3409-DE34-4957-983B-746A9C3086EB}">
      <dgm:prSet/>
      <dgm:spPr/>
      <dgm:t>
        <a:bodyPr/>
        <a:lstStyle/>
        <a:p>
          <a:endParaRPr lang="ru-RU"/>
        </a:p>
      </dgm:t>
    </dgm:pt>
    <dgm:pt modelId="{EEE6D2CB-7C45-48C5-912F-6F718A8D0060}">
      <dgm:prSet phldrT="[Текст]"/>
      <dgm:spPr/>
      <dgm:t>
        <a:bodyPr/>
        <a:lstStyle/>
        <a:p>
          <a:r>
            <a:rPr lang="ru-RU" dirty="0"/>
            <a:t>Симуляция</a:t>
          </a:r>
        </a:p>
      </dgm:t>
    </dgm:pt>
    <dgm:pt modelId="{6549192B-9CCF-4610-AC8C-3541C35100B1}" type="parTrans" cxnId="{5379A033-7B76-42EB-9023-4FAB68BFFC8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95C4EAD2-9D32-4A4D-87FE-3BC296C315F1}" type="sibTrans" cxnId="{5379A033-7B76-42EB-9023-4FAB68BFFC8A}">
      <dgm:prSet/>
      <dgm:spPr/>
      <dgm:t>
        <a:bodyPr/>
        <a:lstStyle/>
        <a:p>
          <a:endParaRPr lang="ru-RU"/>
        </a:p>
      </dgm:t>
    </dgm:pt>
    <dgm:pt modelId="{64CCBD2F-188B-4F14-9753-1B6E0E83EFD4}">
      <dgm:prSet phldrT="[Текст]"/>
      <dgm:spPr/>
      <dgm:t>
        <a:bodyPr/>
        <a:lstStyle/>
        <a:p>
          <a:r>
            <a:rPr lang="en-US" dirty="0" err="1"/>
            <a:t>SystemC</a:t>
          </a:r>
          <a:r>
            <a:rPr lang="en-US" dirty="0"/>
            <a:t>/C++</a:t>
          </a:r>
          <a:endParaRPr lang="ru-RU" dirty="0"/>
        </a:p>
      </dgm:t>
    </dgm:pt>
    <dgm:pt modelId="{C6F96F4F-6DB5-419E-A682-9AA9D09A59BE}" type="parTrans" cxnId="{7FEAD879-3DAC-4003-B9F5-BC1A269910A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C816834-6C9D-4A8A-828F-F2F7E75356D0}" type="sibTrans" cxnId="{7FEAD879-3DAC-4003-B9F5-BC1A269910AC}">
      <dgm:prSet/>
      <dgm:spPr/>
      <dgm:t>
        <a:bodyPr/>
        <a:lstStyle/>
        <a:p>
          <a:endParaRPr lang="ru-RU"/>
        </a:p>
      </dgm:t>
    </dgm:pt>
    <dgm:pt modelId="{EBF29BAF-33A5-4C18-932A-948BB960BD2E}">
      <dgm:prSet phldrT="[Текст]"/>
      <dgm:spPr/>
      <dgm:t>
        <a:bodyPr/>
        <a:lstStyle/>
        <a:p>
          <a:r>
            <a:rPr lang="en-US" dirty="0" err="1"/>
            <a:t>SystemVerilog</a:t>
          </a:r>
          <a:r>
            <a:rPr lang="en-US" dirty="0"/>
            <a:t> </a:t>
          </a:r>
          <a:r>
            <a:rPr lang="ru-RU" dirty="0"/>
            <a:t>и др.</a:t>
          </a:r>
        </a:p>
      </dgm:t>
    </dgm:pt>
    <dgm:pt modelId="{46AFC081-FA18-42C3-95B0-5DBEBDFBA33B}" type="parTrans" cxnId="{20B936B6-ADBE-4441-AA2A-2905261683FA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5F45485C-2140-44EF-AD24-DD2A5362ACC7}" type="sibTrans" cxnId="{20B936B6-ADBE-4441-AA2A-2905261683FA}">
      <dgm:prSet/>
      <dgm:spPr/>
      <dgm:t>
        <a:bodyPr/>
        <a:lstStyle/>
        <a:p>
          <a:endParaRPr lang="ru-RU"/>
        </a:p>
      </dgm:t>
    </dgm:pt>
    <dgm:pt modelId="{8D2ADC05-465B-465E-8B7C-1347553CEBE7}">
      <dgm:prSet phldrT="[Текст]"/>
      <dgm:spPr/>
      <dgm:t>
        <a:bodyPr/>
        <a:lstStyle/>
        <a:p>
          <a:r>
            <a:rPr lang="en-US" dirty="0"/>
            <a:t>FPGA</a:t>
          </a:r>
          <a:endParaRPr lang="ru-RU" dirty="0"/>
        </a:p>
      </dgm:t>
    </dgm:pt>
    <dgm:pt modelId="{580DA666-CC0F-4C6E-8EA8-CCF655889748}" type="parTrans" cxnId="{D48F841A-EE30-4737-B680-1457EFEF082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EEF6595C-FC57-45CA-BC50-68258802FC76}" type="sibTrans" cxnId="{D48F841A-EE30-4737-B680-1457EFEF082C}">
      <dgm:prSet/>
      <dgm:spPr/>
      <dgm:t>
        <a:bodyPr/>
        <a:lstStyle/>
        <a:p>
          <a:endParaRPr lang="ru-RU"/>
        </a:p>
      </dgm:t>
    </dgm:pt>
    <dgm:pt modelId="{5432B5F6-D645-479C-AFE5-FCE6B233E1C1}">
      <dgm:prSet phldrT="[Текст]"/>
      <dgm:spPr/>
      <dgm:t>
        <a:bodyPr/>
        <a:lstStyle/>
        <a:p>
          <a:r>
            <a:rPr lang="en-US" dirty="0"/>
            <a:t>ASIC</a:t>
          </a:r>
          <a:endParaRPr lang="ru-RU" dirty="0"/>
        </a:p>
      </dgm:t>
    </dgm:pt>
    <dgm:pt modelId="{E49CD796-8ADB-400C-816F-94876EBB5F2B}" type="parTrans" cxnId="{51B9AB57-70AB-4452-95D2-B5F058C0E9E7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A59AEEE6-1E99-4296-8245-365CB945B9E2}" type="sibTrans" cxnId="{51B9AB57-70AB-4452-95D2-B5F058C0E9E7}">
      <dgm:prSet/>
      <dgm:spPr/>
      <dgm:t>
        <a:bodyPr/>
        <a:lstStyle/>
        <a:p>
          <a:endParaRPr lang="ru-RU"/>
        </a:p>
      </dgm:t>
    </dgm:pt>
    <dgm:pt modelId="{52FE8BEC-FE19-4358-AFEE-3DEC6E5FBA60}" type="pres">
      <dgm:prSet presAssocID="{422B0D49-4A5C-417D-AC2C-4E95E4E918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4442CB-565C-4D46-A7EE-C6479EDDB1BF}" type="pres">
      <dgm:prSet presAssocID="{20AB2F8C-49E3-4F7B-8E5C-312A0D5F2B15}" presName="root1" presStyleCnt="0"/>
      <dgm:spPr/>
    </dgm:pt>
    <dgm:pt modelId="{E06D7D5A-3D1D-437E-A0C0-034F1AA76A1C}" type="pres">
      <dgm:prSet presAssocID="{20AB2F8C-49E3-4F7B-8E5C-312A0D5F2B15}" presName="LevelOneTextNode" presStyleLbl="node0" presStyleIdx="0" presStyleCnt="1">
        <dgm:presLayoutVars>
          <dgm:chPref val="3"/>
        </dgm:presLayoutVars>
      </dgm:prSet>
      <dgm:spPr/>
    </dgm:pt>
    <dgm:pt modelId="{D1BACB28-D9DA-4DB9-BB1F-A9F2200BF06F}" type="pres">
      <dgm:prSet presAssocID="{20AB2F8C-49E3-4F7B-8E5C-312A0D5F2B15}" presName="level2hierChild" presStyleCnt="0"/>
      <dgm:spPr/>
    </dgm:pt>
    <dgm:pt modelId="{4C7027EB-DEA0-4F34-BEEB-5E85E0C1D050}" type="pres">
      <dgm:prSet presAssocID="{438A1CE2-D100-49CF-96CC-30D33C3EE23E}" presName="conn2-1" presStyleLbl="parChTrans1D2" presStyleIdx="0" presStyleCnt="1"/>
      <dgm:spPr/>
    </dgm:pt>
    <dgm:pt modelId="{3B785BAB-6A20-4552-A527-7DD616C7319E}" type="pres">
      <dgm:prSet presAssocID="{438A1CE2-D100-49CF-96CC-30D33C3EE23E}" presName="connTx" presStyleLbl="parChTrans1D2" presStyleIdx="0" presStyleCnt="1"/>
      <dgm:spPr/>
    </dgm:pt>
    <dgm:pt modelId="{4C6560DB-AE28-41C7-A26C-1082CBA8953B}" type="pres">
      <dgm:prSet presAssocID="{1DA26272-F6D0-4EFC-B51C-F3FB4CB7C573}" presName="root2" presStyleCnt="0"/>
      <dgm:spPr/>
    </dgm:pt>
    <dgm:pt modelId="{3196F263-9C97-4FE8-A08D-EAFF242ADC98}" type="pres">
      <dgm:prSet presAssocID="{1DA26272-F6D0-4EFC-B51C-F3FB4CB7C573}" presName="LevelTwoTextNode" presStyleLbl="node2" presStyleIdx="0" presStyleCnt="1">
        <dgm:presLayoutVars>
          <dgm:chPref val="3"/>
        </dgm:presLayoutVars>
      </dgm:prSet>
      <dgm:spPr/>
    </dgm:pt>
    <dgm:pt modelId="{BDF4F577-57FE-4FA2-8F73-F03A067E1B10}" type="pres">
      <dgm:prSet presAssocID="{1DA26272-F6D0-4EFC-B51C-F3FB4CB7C573}" presName="level3hierChild" presStyleCnt="0"/>
      <dgm:spPr/>
    </dgm:pt>
    <dgm:pt modelId="{CE9D4ED6-1240-4D50-AB80-F15532475C48}" type="pres">
      <dgm:prSet presAssocID="{DC4FF5E7-D477-4729-B8F7-0B1983FB7BD4}" presName="conn2-1" presStyleLbl="parChTrans1D3" presStyleIdx="0" presStyleCnt="3"/>
      <dgm:spPr/>
    </dgm:pt>
    <dgm:pt modelId="{1DCCD757-169C-4479-B498-243011FDE15C}" type="pres">
      <dgm:prSet presAssocID="{DC4FF5E7-D477-4729-B8F7-0B1983FB7BD4}" presName="connTx" presStyleLbl="parChTrans1D3" presStyleIdx="0" presStyleCnt="3"/>
      <dgm:spPr/>
    </dgm:pt>
    <dgm:pt modelId="{7DFF2998-E040-4378-B00B-B004B56CBA70}" type="pres">
      <dgm:prSet presAssocID="{1C3A66B8-8A04-4905-B8D0-5E132F374EE0}" presName="root2" presStyleCnt="0"/>
      <dgm:spPr/>
    </dgm:pt>
    <dgm:pt modelId="{15A180FA-2ADD-4D2E-A194-A870F0DDACBA}" type="pres">
      <dgm:prSet presAssocID="{1C3A66B8-8A04-4905-B8D0-5E132F374EE0}" presName="LevelTwoTextNode" presStyleLbl="node3" presStyleIdx="0" presStyleCnt="3">
        <dgm:presLayoutVars>
          <dgm:chPref val="3"/>
        </dgm:presLayoutVars>
      </dgm:prSet>
      <dgm:spPr/>
    </dgm:pt>
    <dgm:pt modelId="{9F2C3276-34E3-4056-AF38-B0E9958856E7}" type="pres">
      <dgm:prSet presAssocID="{1C3A66B8-8A04-4905-B8D0-5E132F374EE0}" presName="level3hierChild" presStyleCnt="0"/>
      <dgm:spPr/>
    </dgm:pt>
    <dgm:pt modelId="{D69069EB-AF72-4EAE-B94A-937B77DE0DF5}" type="pres">
      <dgm:prSet presAssocID="{9381F460-DA17-49F7-AE90-D7D63C8EE8EF}" presName="conn2-1" presStyleLbl="parChTrans1D3" presStyleIdx="1" presStyleCnt="3"/>
      <dgm:spPr/>
    </dgm:pt>
    <dgm:pt modelId="{C2F56479-2E80-4FE6-8309-FC1277841E69}" type="pres">
      <dgm:prSet presAssocID="{9381F460-DA17-49F7-AE90-D7D63C8EE8EF}" presName="connTx" presStyleLbl="parChTrans1D3" presStyleIdx="1" presStyleCnt="3"/>
      <dgm:spPr/>
    </dgm:pt>
    <dgm:pt modelId="{D02D160C-5E83-42EE-8DD3-E0BBE1AD45DC}" type="pres">
      <dgm:prSet presAssocID="{04BFEC5E-63C7-43EF-A667-563970C9E594}" presName="root2" presStyleCnt="0"/>
      <dgm:spPr/>
    </dgm:pt>
    <dgm:pt modelId="{EFD06F5D-7E7A-4990-A656-A982F401FEC1}" type="pres">
      <dgm:prSet presAssocID="{04BFEC5E-63C7-43EF-A667-563970C9E594}" presName="LevelTwoTextNode" presStyleLbl="node3" presStyleIdx="1" presStyleCnt="3">
        <dgm:presLayoutVars>
          <dgm:chPref val="3"/>
        </dgm:presLayoutVars>
      </dgm:prSet>
      <dgm:spPr/>
    </dgm:pt>
    <dgm:pt modelId="{630FBDA6-C47A-41F6-A9B4-1C23D643D284}" type="pres">
      <dgm:prSet presAssocID="{04BFEC5E-63C7-43EF-A667-563970C9E594}" presName="level3hierChild" presStyleCnt="0"/>
      <dgm:spPr/>
    </dgm:pt>
    <dgm:pt modelId="{3CC18629-F927-4EBC-AC58-D40D8F9D6B0A}" type="pres">
      <dgm:prSet presAssocID="{6549192B-9CCF-4610-AC8C-3541C35100B1}" presName="conn2-1" presStyleLbl="parChTrans1D4" presStyleIdx="0" presStyleCnt="4"/>
      <dgm:spPr/>
    </dgm:pt>
    <dgm:pt modelId="{F0B91EF2-BEFC-4C25-B637-CF7767B93E91}" type="pres">
      <dgm:prSet presAssocID="{6549192B-9CCF-4610-AC8C-3541C35100B1}" presName="connTx" presStyleLbl="parChTrans1D4" presStyleIdx="0" presStyleCnt="4"/>
      <dgm:spPr/>
    </dgm:pt>
    <dgm:pt modelId="{B87F9D83-85C6-41ED-AA13-7D6C2E0E0969}" type="pres">
      <dgm:prSet presAssocID="{EEE6D2CB-7C45-48C5-912F-6F718A8D0060}" presName="root2" presStyleCnt="0"/>
      <dgm:spPr/>
    </dgm:pt>
    <dgm:pt modelId="{387D5B3C-12FA-432D-B789-AD486D3986AB}" type="pres">
      <dgm:prSet presAssocID="{EEE6D2CB-7C45-48C5-912F-6F718A8D0060}" presName="LevelTwoTextNode" presStyleLbl="node4" presStyleIdx="0" presStyleCnt="4">
        <dgm:presLayoutVars>
          <dgm:chPref val="3"/>
        </dgm:presLayoutVars>
      </dgm:prSet>
      <dgm:spPr/>
    </dgm:pt>
    <dgm:pt modelId="{E88FB183-8564-4F72-A666-71125E9D81BF}" type="pres">
      <dgm:prSet presAssocID="{EEE6D2CB-7C45-48C5-912F-6F718A8D0060}" presName="level3hierChild" presStyleCnt="0"/>
      <dgm:spPr/>
    </dgm:pt>
    <dgm:pt modelId="{CBB53C61-09EA-4D71-B3DB-28CFB0567046}" type="pres">
      <dgm:prSet presAssocID="{C6F96F4F-6DB5-419E-A682-9AA9D09A59BE}" presName="conn2-1" presStyleLbl="parChTrans1D4" presStyleIdx="1" presStyleCnt="4"/>
      <dgm:spPr/>
    </dgm:pt>
    <dgm:pt modelId="{84180FC5-7B47-4417-8B80-30103F446A5A}" type="pres">
      <dgm:prSet presAssocID="{C6F96F4F-6DB5-419E-A682-9AA9D09A59BE}" presName="connTx" presStyleLbl="parChTrans1D4" presStyleIdx="1" presStyleCnt="4"/>
      <dgm:spPr/>
    </dgm:pt>
    <dgm:pt modelId="{0D5FEFA8-82EB-466B-B7D9-23EF4AD31F3D}" type="pres">
      <dgm:prSet presAssocID="{64CCBD2F-188B-4F14-9753-1B6E0E83EFD4}" presName="root2" presStyleCnt="0"/>
      <dgm:spPr/>
    </dgm:pt>
    <dgm:pt modelId="{189CD830-6ED2-40C7-ACBE-4215DD05BFE9}" type="pres">
      <dgm:prSet presAssocID="{64CCBD2F-188B-4F14-9753-1B6E0E83EFD4}" presName="LevelTwoTextNode" presStyleLbl="node4" presStyleIdx="1" presStyleCnt="4">
        <dgm:presLayoutVars>
          <dgm:chPref val="3"/>
        </dgm:presLayoutVars>
      </dgm:prSet>
      <dgm:spPr/>
    </dgm:pt>
    <dgm:pt modelId="{6B6D9C05-A858-45FF-9679-B15C9E22E79E}" type="pres">
      <dgm:prSet presAssocID="{64CCBD2F-188B-4F14-9753-1B6E0E83EFD4}" presName="level3hierChild" presStyleCnt="0"/>
      <dgm:spPr/>
    </dgm:pt>
    <dgm:pt modelId="{E64B0B06-E771-48AC-84E7-2CFBD668B751}" type="pres">
      <dgm:prSet presAssocID="{46AFC081-FA18-42C3-95B0-5DBEBDFBA33B}" presName="conn2-1" presStyleLbl="parChTrans1D3" presStyleIdx="2" presStyleCnt="3"/>
      <dgm:spPr/>
    </dgm:pt>
    <dgm:pt modelId="{0E3AC435-EF03-4670-B8FF-077DED999E38}" type="pres">
      <dgm:prSet presAssocID="{46AFC081-FA18-42C3-95B0-5DBEBDFBA33B}" presName="connTx" presStyleLbl="parChTrans1D3" presStyleIdx="2" presStyleCnt="3"/>
      <dgm:spPr/>
    </dgm:pt>
    <dgm:pt modelId="{329AF19F-900B-4F35-A75C-3C8BA168A998}" type="pres">
      <dgm:prSet presAssocID="{EBF29BAF-33A5-4C18-932A-948BB960BD2E}" presName="root2" presStyleCnt="0"/>
      <dgm:spPr/>
    </dgm:pt>
    <dgm:pt modelId="{EA46A9DD-C2A7-48CE-8746-EAC30177A69B}" type="pres">
      <dgm:prSet presAssocID="{EBF29BAF-33A5-4C18-932A-948BB960BD2E}" presName="LevelTwoTextNode" presStyleLbl="node3" presStyleIdx="2" presStyleCnt="3">
        <dgm:presLayoutVars>
          <dgm:chPref val="3"/>
        </dgm:presLayoutVars>
      </dgm:prSet>
      <dgm:spPr/>
    </dgm:pt>
    <dgm:pt modelId="{71F3DC6A-60C1-412E-BDE2-CF825AA91434}" type="pres">
      <dgm:prSet presAssocID="{EBF29BAF-33A5-4C18-932A-948BB960BD2E}" presName="level3hierChild" presStyleCnt="0"/>
      <dgm:spPr/>
    </dgm:pt>
    <dgm:pt modelId="{A546DDFC-9DBD-4ECD-A6E4-093DBB7CA298}" type="pres">
      <dgm:prSet presAssocID="{580DA666-CC0F-4C6E-8EA8-CCF655889748}" presName="conn2-1" presStyleLbl="parChTrans1D4" presStyleIdx="2" presStyleCnt="4"/>
      <dgm:spPr/>
    </dgm:pt>
    <dgm:pt modelId="{255396E6-23BE-4D0A-B4AB-DDE224005E74}" type="pres">
      <dgm:prSet presAssocID="{580DA666-CC0F-4C6E-8EA8-CCF655889748}" presName="connTx" presStyleLbl="parChTrans1D4" presStyleIdx="2" presStyleCnt="4"/>
      <dgm:spPr/>
    </dgm:pt>
    <dgm:pt modelId="{0E13C144-A2A6-42DF-8DBB-13E9B77EACF0}" type="pres">
      <dgm:prSet presAssocID="{8D2ADC05-465B-465E-8B7C-1347553CEBE7}" presName="root2" presStyleCnt="0"/>
      <dgm:spPr/>
    </dgm:pt>
    <dgm:pt modelId="{EA174151-5C03-46D4-AB7E-ABEF72EE0612}" type="pres">
      <dgm:prSet presAssocID="{8D2ADC05-465B-465E-8B7C-1347553CEBE7}" presName="LevelTwoTextNode" presStyleLbl="node4" presStyleIdx="2" presStyleCnt="4">
        <dgm:presLayoutVars>
          <dgm:chPref val="3"/>
        </dgm:presLayoutVars>
      </dgm:prSet>
      <dgm:spPr/>
    </dgm:pt>
    <dgm:pt modelId="{1E4A9E81-578F-46BE-8E22-750B62C66D09}" type="pres">
      <dgm:prSet presAssocID="{8D2ADC05-465B-465E-8B7C-1347553CEBE7}" presName="level3hierChild" presStyleCnt="0"/>
      <dgm:spPr/>
    </dgm:pt>
    <dgm:pt modelId="{0CF864DB-0B93-4970-9B5A-2B8FC40A6B4B}" type="pres">
      <dgm:prSet presAssocID="{E49CD796-8ADB-400C-816F-94876EBB5F2B}" presName="conn2-1" presStyleLbl="parChTrans1D4" presStyleIdx="3" presStyleCnt="4"/>
      <dgm:spPr/>
    </dgm:pt>
    <dgm:pt modelId="{EF91927F-9C85-42E3-ACEC-C9948E281D9C}" type="pres">
      <dgm:prSet presAssocID="{E49CD796-8ADB-400C-816F-94876EBB5F2B}" presName="connTx" presStyleLbl="parChTrans1D4" presStyleIdx="3" presStyleCnt="4"/>
      <dgm:spPr/>
    </dgm:pt>
    <dgm:pt modelId="{34DAD46E-88E2-4DD7-8AF5-6B4CF12DFA46}" type="pres">
      <dgm:prSet presAssocID="{5432B5F6-D645-479C-AFE5-FCE6B233E1C1}" presName="root2" presStyleCnt="0"/>
      <dgm:spPr/>
    </dgm:pt>
    <dgm:pt modelId="{2E47709F-AAF7-455A-8809-18FFF1594C05}" type="pres">
      <dgm:prSet presAssocID="{5432B5F6-D645-479C-AFE5-FCE6B233E1C1}" presName="LevelTwoTextNode" presStyleLbl="node4" presStyleIdx="3" presStyleCnt="4">
        <dgm:presLayoutVars>
          <dgm:chPref val="3"/>
        </dgm:presLayoutVars>
      </dgm:prSet>
      <dgm:spPr/>
    </dgm:pt>
    <dgm:pt modelId="{90034069-7F2D-4A81-BFCA-5C8BBE80BF96}" type="pres">
      <dgm:prSet presAssocID="{5432B5F6-D645-479C-AFE5-FCE6B233E1C1}" presName="level3hierChild" presStyleCnt="0"/>
      <dgm:spPr/>
    </dgm:pt>
  </dgm:ptLst>
  <dgm:cxnLst>
    <dgm:cxn modelId="{CD5A3409-DE34-4957-983B-746A9C3086EB}" srcId="{1DA26272-F6D0-4EFC-B51C-F3FB4CB7C573}" destId="{04BFEC5E-63C7-43EF-A667-563970C9E594}" srcOrd="1" destOrd="0" parTransId="{9381F460-DA17-49F7-AE90-D7D63C8EE8EF}" sibTransId="{CDDC183A-7728-48D0-BADB-192D589D55B9}"/>
    <dgm:cxn modelId="{93186F10-A754-479B-A03F-465BD5F293AD}" type="presOf" srcId="{04BFEC5E-63C7-43EF-A667-563970C9E594}" destId="{EFD06F5D-7E7A-4990-A656-A982F401FEC1}" srcOrd="0" destOrd="0" presId="urn:microsoft.com/office/officeart/2005/8/layout/hierarchy2"/>
    <dgm:cxn modelId="{B8809711-204C-4F1B-9676-CBA1AF0B5BD6}" type="presOf" srcId="{8D2ADC05-465B-465E-8B7C-1347553CEBE7}" destId="{EA174151-5C03-46D4-AB7E-ABEF72EE0612}" srcOrd="0" destOrd="0" presId="urn:microsoft.com/office/officeart/2005/8/layout/hierarchy2"/>
    <dgm:cxn modelId="{BFBE8B18-431A-442D-94BB-7AA756B5AB93}" srcId="{422B0D49-4A5C-417D-AC2C-4E95E4E918D0}" destId="{20AB2F8C-49E3-4F7B-8E5C-312A0D5F2B15}" srcOrd="0" destOrd="0" parTransId="{D48D2F8B-FF50-44C4-A484-3CED3F7E175A}" sibTransId="{44EAED66-F952-42E2-B867-AADF3C0A9F9A}"/>
    <dgm:cxn modelId="{D48F841A-EE30-4737-B680-1457EFEF082C}" srcId="{EBF29BAF-33A5-4C18-932A-948BB960BD2E}" destId="{8D2ADC05-465B-465E-8B7C-1347553CEBE7}" srcOrd="0" destOrd="0" parTransId="{580DA666-CC0F-4C6E-8EA8-CCF655889748}" sibTransId="{EEF6595C-FC57-45CA-BC50-68258802FC76}"/>
    <dgm:cxn modelId="{82F87B25-4813-497C-984B-4F7D45EA103D}" type="presOf" srcId="{46AFC081-FA18-42C3-95B0-5DBEBDFBA33B}" destId="{E64B0B06-E771-48AC-84E7-2CFBD668B751}" srcOrd="0" destOrd="0" presId="urn:microsoft.com/office/officeart/2005/8/layout/hierarchy2"/>
    <dgm:cxn modelId="{9498592C-BED8-4687-BF31-4843320E54A0}" type="presOf" srcId="{E49CD796-8ADB-400C-816F-94876EBB5F2B}" destId="{0CF864DB-0B93-4970-9B5A-2B8FC40A6B4B}" srcOrd="0" destOrd="0" presId="urn:microsoft.com/office/officeart/2005/8/layout/hierarchy2"/>
    <dgm:cxn modelId="{615C9333-D8BF-4FD4-BD60-A66954FFCD14}" type="presOf" srcId="{64CCBD2F-188B-4F14-9753-1B6E0E83EFD4}" destId="{189CD830-6ED2-40C7-ACBE-4215DD05BFE9}" srcOrd="0" destOrd="0" presId="urn:microsoft.com/office/officeart/2005/8/layout/hierarchy2"/>
    <dgm:cxn modelId="{5379A033-7B76-42EB-9023-4FAB68BFFC8A}" srcId="{04BFEC5E-63C7-43EF-A667-563970C9E594}" destId="{EEE6D2CB-7C45-48C5-912F-6F718A8D0060}" srcOrd="0" destOrd="0" parTransId="{6549192B-9CCF-4610-AC8C-3541C35100B1}" sibTransId="{95C4EAD2-9D32-4A4D-87FE-3BC296C315F1}"/>
    <dgm:cxn modelId="{02BB5136-7B45-45DE-A9D9-4B0055832EC7}" type="presOf" srcId="{46AFC081-FA18-42C3-95B0-5DBEBDFBA33B}" destId="{0E3AC435-EF03-4670-B8FF-077DED999E38}" srcOrd="1" destOrd="0" presId="urn:microsoft.com/office/officeart/2005/8/layout/hierarchy2"/>
    <dgm:cxn modelId="{76987737-D767-44A1-9445-B6E6C753F7ED}" type="presOf" srcId="{422B0D49-4A5C-417D-AC2C-4E95E4E918D0}" destId="{52FE8BEC-FE19-4358-AFEE-3DEC6E5FBA60}" srcOrd="0" destOrd="0" presId="urn:microsoft.com/office/officeart/2005/8/layout/hierarchy2"/>
    <dgm:cxn modelId="{5320F53B-C1C0-499F-8335-7488D0A39013}" type="presOf" srcId="{C6F96F4F-6DB5-419E-A682-9AA9D09A59BE}" destId="{CBB53C61-09EA-4D71-B3DB-28CFB0567046}" srcOrd="0" destOrd="0" presId="urn:microsoft.com/office/officeart/2005/8/layout/hierarchy2"/>
    <dgm:cxn modelId="{A07AC866-5726-48B6-896E-BD63AD169381}" type="presOf" srcId="{C6F96F4F-6DB5-419E-A682-9AA9D09A59BE}" destId="{84180FC5-7B47-4417-8B80-30103F446A5A}" srcOrd="1" destOrd="0" presId="urn:microsoft.com/office/officeart/2005/8/layout/hierarchy2"/>
    <dgm:cxn modelId="{3C97D74A-DD92-438F-8449-94E890904842}" type="presOf" srcId="{EBF29BAF-33A5-4C18-932A-948BB960BD2E}" destId="{EA46A9DD-C2A7-48CE-8746-EAC30177A69B}" srcOrd="0" destOrd="0" presId="urn:microsoft.com/office/officeart/2005/8/layout/hierarchy2"/>
    <dgm:cxn modelId="{B8CF454E-4B43-4073-8577-CFE525464E21}" type="presOf" srcId="{9381F460-DA17-49F7-AE90-D7D63C8EE8EF}" destId="{C2F56479-2E80-4FE6-8309-FC1277841E69}" srcOrd="1" destOrd="0" presId="urn:microsoft.com/office/officeart/2005/8/layout/hierarchy2"/>
    <dgm:cxn modelId="{51B9AB57-70AB-4452-95D2-B5F058C0E9E7}" srcId="{EBF29BAF-33A5-4C18-932A-948BB960BD2E}" destId="{5432B5F6-D645-479C-AFE5-FCE6B233E1C1}" srcOrd="1" destOrd="0" parTransId="{E49CD796-8ADB-400C-816F-94876EBB5F2B}" sibTransId="{A59AEEE6-1E99-4296-8245-365CB945B9E2}"/>
    <dgm:cxn modelId="{7FEAD879-3DAC-4003-B9F5-BC1A269910AC}" srcId="{04BFEC5E-63C7-43EF-A667-563970C9E594}" destId="{64CCBD2F-188B-4F14-9753-1B6E0E83EFD4}" srcOrd="1" destOrd="0" parTransId="{C6F96F4F-6DB5-419E-A682-9AA9D09A59BE}" sibTransId="{FC816834-6C9D-4A8A-828F-F2F7E75356D0}"/>
    <dgm:cxn modelId="{829CDC7A-A96D-4E5A-B117-499998C900F5}" type="presOf" srcId="{DC4FF5E7-D477-4729-B8F7-0B1983FB7BD4}" destId="{CE9D4ED6-1240-4D50-AB80-F15532475C48}" srcOrd="0" destOrd="0" presId="urn:microsoft.com/office/officeart/2005/8/layout/hierarchy2"/>
    <dgm:cxn modelId="{B0073088-EABB-44B9-8AE8-DA36C96F57F2}" type="presOf" srcId="{1C3A66B8-8A04-4905-B8D0-5E132F374EE0}" destId="{15A180FA-2ADD-4D2E-A194-A870F0DDACBA}" srcOrd="0" destOrd="0" presId="urn:microsoft.com/office/officeart/2005/8/layout/hierarchy2"/>
    <dgm:cxn modelId="{8CDCF68B-9079-4DB7-962A-DFB55420038A}" type="presOf" srcId="{438A1CE2-D100-49CF-96CC-30D33C3EE23E}" destId="{3B785BAB-6A20-4552-A527-7DD616C7319E}" srcOrd="1" destOrd="0" presId="urn:microsoft.com/office/officeart/2005/8/layout/hierarchy2"/>
    <dgm:cxn modelId="{B7EA2C8C-4C51-4F39-9E9B-0076806F9AF0}" type="presOf" srcId="{580DA666-CC0F-4C6E-8EA8-CCF655889748}" destId="{A546DDFC-9DBD-4ECD-A6E4-093DBB7CA298}" srcOrd="0" destOrd="0" presId="urn:microsoft.com/office/officeart/2005/8/layout/hierarchy2"/>
    <dgm:cxn modelId="{FCE99D8E-DE11-479D-BB7D-E4CFABE12564}" type="presOf" srcId="{438A1CE2-D100-49CF-96CC-30D33C3EE23E}" destId="{4C7027EB-DEA0-4F34-BEEB-5E85E0C1D050}" srcOrd="0" destOrd="0" presId="urn:microsoft.com/office/officeart/2005/8/layout/hierarchy2"/>
    <dgm:cxn modelId="{222EFA95-6B91-4ACF-8D91-D5EE734EFC13}" type="presOf" srcId="{20AB2F8C-49E3-4F7B-8E5C-312A0D5F2B15}" destId="{E06D7D5A-3D1D-437E-A0C0-034F1AA76A1C}" srcOrd="0" destOrd="0" presId="urn:microsoft.com/office/officeart/2005/8/layout/hierarchy2"/>
    <dgm:cxn modelId="{EF595BA2-D98F-40A8-A025-6D5911A8FF26}" type="presOf" srcId="{5432B5F6-D645-479C-AFE5-FCE6B233E1C1}" destId="{2E47709F-AAF7-455A-8809-18FFF1594C05}" srcOrd="0" destOrd="0" presId="urn:microsoft.com/office/officeart/2005/8/layout/hierarchy2"/>
    <dgm:cxn modelId="{B07154A7-46AD-4AA5-9D1D-7B52EA4491A1}" type="presOf" srcId="{EEE6D2CB-7C45-48C5-912F-6F718A8D0060}" destId="{387D5B3C-12FA-432D-B789-AD486D3986AB}" srcOrd="0" destOrd="0" presId="urn:microsoft.com/office/officeart/2005/8/layout/hierarchy2"/>
    <dgm:cxn modelId="{05099DAD-0F90-4E1B-9E5F-F27F2F917D9D}" srcId="{20AB2F8C-49E3-4F7B-8E5C-312A0D5F2B15}" destId="{1DA26272-F6D0-4EFC-B51C-F3FB4CB7C573}" srcOrd="0" destOrd="0" parTransId="{438A1CE2-D100-49CF-96CC-30D33C3EE23E}" sibTransId="{A1C517A6-1816-4ACA-BD87-EF866E766BB5}"/>
    <dgm:cxn modelId="{B054CEB5-1E7B-45D7-BA5C-8AFE0A362394}" type="presOf" srcId="{6549192B-9CCF-4610-AC8C-3541C35100B1}" destId="{3CC18629-F927-4EBC-AC58-D40D8F9D6B0A}" srcOrd="0" destOrd="0" presId="urn:microsoft.com/office/officeart/2005/8/layout/hierarchy2"/>
    <dgm:cxn modelId="{20B936B6-ADBE-4441-AA2A-2905261683FA}" srcId="{1DA26272-F6D0-4EFC-B51C-F3FB4CB7C573}" destId="{EBF29BAF-33A5-4C18-932A-948BB960BD2E}" srcOrd="2" destOrd="0" parTransId="{46AFC081-FA18-42C3-95B0-5DBEBDFBA33B}" sibTransId="{5F45485C-2140-44EF-AD24-DD2A5362ACC7}"/>
    <dgm:cxn modelId="{977741C3-144F-4E63-959E-8C2CA6535647}" type="presOf" srcId="{E49CD796-8ADB-400C-816F-94876EBB5F2B}" destId="{EF91927F-9C85-42E3-ACEC-C9948E281D9C}" srcOrd="1" destOrd="0" presId="urn:microsoft.com/office/officeart/2005/8/layout/hierarchy2"/>
    <dgm:cxn modelId="{EC285AC6-7791-4306-BBBE-D9390EFB34BA}" type="presOf" srcId="{6549192B-9CCF-4610-AC8C-3541C35100B1}" destId="{F0B91EF2-BEFC-4C25-B637-CF7767B93E91}" srcOrd="1" destOrd="0" presId="urn:microsoft.com/office/officeart/2005/8/layout/hierarchy2"/>
    <dgm:cxn modelId="{7A4BFAC9-7AC6-470F-9356-FD5E8C1AD961}" type="presOf" srcId="{1DA26272-F6D0-4EFC-B51C-F3FB4CB7C573}" destId="{3196F263-9C97-4FE8-A08D-EAFF242ADC98}" srcOrd="0" destOrd="0" presId="urn:microsoft.com/office/officeart/2005/8/layout/hierarchy2"/>
    <dgm:cxn modelId="{C9EC89E6-F9CE-4691-855B-4C058653C083}" srcId="{1DA26272-F6D0-4EFC-B51C-F3FB4CB7C573}" destId="{1C3A66B8-8A04-4905-B8D0-5E132F374EE0}" srcOrd="0" destOrd="0" parTransId="{DC4FF5E7-D477-4729-B8F7-0B1983FB7BD4}" sibTransId="{677A7B78-BE9E-4368-8793-1BD08B63764F}"/>
    <dgm:cxn modelId="{E37E7BEC-16F9-49C7-9C5E-FDF551654937}" type="presOf" srcId="{9381F460-DA17-49F7-AE90-D7D63C8EE8EF}" destId="{D69069EB-AF72-4EAE-B94A-937B77DE0DF5}" srcOrd="0" destOrd="0" presId="urn:microsoft.com/office/officeart/2005/8/layout/hierarchy2"/>
    <dgm:cxn modelId="{4AC7ADEE-09AE-4E1F-AA8B-CC3F4CD0DA4B}" type="presOf" srcId="{580DA666-CC0F-4C6E-8EA8-CCF655889748}" destId="{255396E6-23BE-4D0A-B4AB-DDE224005E74}" srcOrd="1" destOrd="0" presId="urn:microsoft.com/office/officeart/2005/8/layout/hierarchy2"/>
    <dgm:cxn modelId="{7A439DF2-C46A-4D1C-ACA4-81A03B59A925}" type="presOf" srcId="{DC4FF5E7-D477-4729-B8F7-0B1983FB7BD4}" destId="{1DCCD757-169C-4479-B498-243011FDE15C}" srcOrd="1" destOrd="0" presId="urn:microsoft.com/office/officeart/2005/8/layout/hierarchy2"/>
    <dgm:cxn modelId="{B87818E9-608E-4EC2-B775-75A95490956E}" type="presParOf" srcId="{52FE8BEC-FE19-4358-AFEE-3DEC6E5FBA60}" destId="{824442CB-565C-4D46-A7EE-C6479EDDB1BF}" srcOrd="0" destOrd="0" presId="urn:microsoft.com/office/officeart/2005/8/layout/hierarchy2"/>
    <dgm:cxn modelId="{BD32D426-C578-4252-B630-ED77A6ED17E2}" type="presParOf" srcId="{824442CB-565C-4D46-A7EE-C6479EDDB1BF}" destId="{E06D7D5A-3D1D-437E-A0C0-034F1AA76A1C}" srcOrd="0" destOrd="0" presId="urn:microsoft.com/office/officeart/2005/8/layout/hierarchy2"/>
    <dgm:cxn modelId="{268BE50D-8035-417E-A08F-0F4EBB49A76B}" type="presParOf" srcId="{824442CB-565C-4D46-A7EE-C6479EDDB1BF}" destId="{D1BACB28-D9DA-4DB9-BB1F-A9F2200BF06F}" srcOrd="1" destOrd="0" presId="urn:microsoft.com/office/officeart/2005/8/layout/hierarchy2"/>
    <dgm:cxn modelId="{90D5DAFC-40EA-4C9F-B22A-441F445FFC8D}" type="presParOf" srcId="{D1BACB28-D9DA-4DB9-BB1F-A9F2200BF06F}" destId="{4C7027EB-DEA0-4F34-BEEB-5E85E0C1D050}" srcOrd="0" destOrd="0" presId="urn:microsoft.com/office/officeart/2005/8/layout/hierarchy2"/>
    <dgm:cxn modelId="{D134D60E-0824-44C5-AD83-77C55961A6A5}" type="presParOf" srcId="{4C7027EB-DEA0-4F34-BEEB-5E85E0C1D050}" destId="{3B785BAB-6A20-4552-A527-7DD616C7319E}" srcOrd="0" destOrd="0" presId="urn:microsoft.com/office/officeart/2005/8/layout/hierarchy2"/>
    <dgm:cxn modelId="{6413BDED-2D12-4267-9BAF-C887263EE6AE}" type="presParOf" srcId="{D1BACB28-D9DA-4DB9-BB1F-A9F2200BF06F}" destId="{4C6560DB-AE28-41C7-A26C-1082CBA8953B}" srcOrd="1" destOrd="0" presId="urn:microsoft.com/office/officeart/2005/8/layout/hierarchy2"/>
    <dgm:cxn modelId="{E4D3C60A-9DFB-4508-A0A9-B0E14478CAA1}" type="presParOf" srcId="{4C6560DB-AE28-41C7-A26C-1082CBA8953B}" destId="{3196F263-9C97-4FE8-A08D-EAFF242ADC98}" srcOrd="0" destOrd="0" presId="urn:microsoft.com/office/officeart/2005/8/layout/hierarchy2"/>
    <dgm:cxn modelId="{68977F42-B638-4734-BB30-441CAD406C4A}" type="presParOf" srcId="{4C6560DB-AE28-41C7-A26C-1082CBA8953B}" destId="{BDF4F577-57FE-4FA2-8F73-F03A067E1B10}" srcOrd="1" destOrd="0" presId="urn:microsoft.com/office/officeart/2005/8/layout/hierarchy2"/>
    <dgm:cxn modelId="{38A704D5-EADF-4701-AEF1-107368E27E3D}" type="presParOf" srcId="{BDF4F577-57FE-4FA2-8F73-F03A067E1B10}" destId="{CE9D4ED6-1240-4D50-AB80-F15532475C48}" srcOrd="0" destOrd="0" presId="urn:microsoft.com/office/officeart/2005/8/layout/hierarchy2"/>
    <dgm:cxn modelId="{A02ACE89-DFAD-40AB-8CB4-1B655ECD6345}" type="presParOf" srcId="{CE9D4ED6-1240-4D50-AB80-F15532475C48}" destId="{1DCCD757-169C-4479-B498-243011FDE15C}" srcOrd="0" destOrd="0" presId="urn:microsoft.com/office/officeart/2005/8/layout/hierarchy2"/>
    <dgm:cxn modelId="{54AD5FAC-5E3B-4054-99F0-F8368A420D64}" type="presParOf" srcId="{BDF4F577-57FE-4FA2-8F73-F03A067E1B10}" destId="{7DFF2998-E040-4378-B00B-B004B56CBA70}" srcOrd="1" destOrd="0" presId="urn:microsoft.com/office/officeart/2005/8/layout/hierarchy2"/>
    <dgm:cxn modelId="{90E83F58-27B8-419D-9509-922B1DB38C6D}" type="presParOf" srcId="{7DFF2998-E040-4378-B00B-B004B56CBA70}" destId="{15A180FA-2ADD-4D2E-A194-A870F0DDACBA}" srcOrd="0" destOrd="0" presId="urn:microsoft.com/office/officeart/2005/8/layout/hierarchy2"/>
    <dgm:cxn modelId="{9D4F3027-35C7-40C0-8F8A-6B35356EF51D}" type="presParOf" srcId="{7DFF2998-E040-4378-B00B-B004B56CBA70}" destId="{9F2C3276-34E3-4056-AF38-B0E9958856E7}" srcOrd="1" destOrd="0" presId="urn:microsoft.com/office/officeart/2005/8/layout/hierarchy2"/>
    <dgm:cxn modelId="{55DE3D64-8866-47F4-8EE0-80136615F96F}" type="presParOf" srcId="{BDF4F577-57FE-4FA2-8F73-F03A067E1B10}" destId="{D69069EB-AF72-4EAE-B94A-937B77DE0DF5}" srcOrd="2" destOrd="0" presId="urn:microsoft.com/office/officeart/2005/8/layout/hierarchy2"/>
    <dgm:cxn modelId="{C1459754-1B4B-4D78-93F8-0C018C57402C}" type="presParOf" srcId="{D69069EB-AF72-4EAE-B94A-937B77DE0DF5}" destId="{C2F56479-2E80-4FE6-8309-FC1277841E69}" srcOrd="0" destOrd="0" presId="urn:microsoft.com/office/officeart/2005/8/layout/hierarchy2"/>
    <dgm:cxn modelId="{1E36832D-D27F-4CC5-9813-39407F9C1D12}" type="presParOf" srcId="{BDF4F577-57FE-4FA2-8F73-F03A067E1B10}" destId="{D02D160C-5E83-42EE-8DD3-E0BBE1AD45DC}" srcOrd="3" destOrd="0" presId="urn:microsoft.com/office/officeart/2005/8/layout/hierarchy2"/>
    <dgm:cxn modelId="{1EE79BF2-07ED-4CE2-BB5E-05E5B986AD28}" type="presParOf" srcId="{D02D160C-5E83-42EE-8DD3-E0BBE1AD45DC}" destId="{EFD06F5D-7E7A-4990-A656-A982F401FEC1}" srcOrd="0" destOrd="0" presId="urn:microsoft.com/office/officeart/2005/8/layout/hierarchy2"/>
    <dgm:cxn modelId="{FE96999F-79CC-42DD-A9E1-F7371AD8E5A8}" type="presParOf" srcId="{D02D160C-5E83-42EE-8DD3-E0BBE1AD45DC}" destId="{630FBDA6-C47A-41F6-A9B4-1C23D643D284}" srcOrd="1" destOrd="0" presId="urn:microsoft.com/office/officeart/2005/8/layout/hierarchy2"/>
    <dgm:cxn modelId="{1E5C49F3-40D8-4186-9B49-AEB48204D380}" type="presParOf" srcId="{630FBDA6-C47A-41F6-A9B4-1C23D643D284}" destId="{3CC18629-F927-4EBC-AC58-D40D8F9D6B0A}" srcOrd="0" destOrd="0" presId="urn:microsoft.com/office/officeart/2005/8/layout/hierarchy2"/>
    <dgm:cxn modelId="{7871490B-B3B0-4812-9687-0EEFCECE5A0C}" type="presParOf" srcId="{3CC18629-F927-4EBC-AC58-D40D8F9D6B0A}" destId="{F0B91EF2-BEFC-4C25-B637-CF7767B93E91}" srcOrd="0" destOrd="0" presId="urn:microsoft.com/office/officeart/2005/8/layout/hierarchy2"/>
    <dgm:cxn modelId="{B46DC956-2ED6-42FA-A2BE-61EE23FB2A87}" type="presParOf" srcId="{630FBDA6-C47A-41F6-A9B4-1C23D643D284}" destId="{B87F9D83-85C6-41ED-AA13-7D6C2E0E0969}" srcOrd="1" destOrd="0" presId="urn:microsoft.com/office/officeart/2005/8/layout/hierarchy2"/>
    <dgm:cxn modelId="{475E2745-9B67-485B-ADDC-BD26FEE8117A}" type="presParOf" srcId="{B87F9D83-85C6-41ED-AA13-7D6C2E0E0969}" destId="{387D5B3C-12FA-432D-B789-AD486D3986AB}" srcOrd="0" destOrd="0" presId="urn:microsoft.com/office/officeart/2005/8/layout/hierarchy2"/>
    <dgm:cxn modelId="{86378D7C-3C6B-4DC5-90AB-3A797725221D}" type="presParOf" srcId="{B87F9D83-85C6-41ED-AA13-7D6C2E0E0969}" destId="{E88FB183-8564-4F72-A666-71125E9D81BF}" srcOrd="1" destOrd="0" presId="urn:microsoft.com/office/officeart/2005/8/layout/hierarchy2"/>
    <dgm:cxn modelId="{52AA5135-41D7-43A4-AAA0-CAC396BE6F03}" type="presParOf" srcId="{630FBDA6-C47A-41F6-A9B4-1C23D643D284}" destId="{CBB53C61-09EA-4D71-B3DB-28CFB0567046}" srcOrd="2" destOrd="0" presId="urn:microsoft.com/office/officeart/2005/8/layout/hierarchy2"/>
    <dgm:cxn modelId="{9156E2A5-2750-4EC0-BDFC-05A4AEB4DBDD}" type="presParOf" srcId="{CBB53C61-09EA-4D71-B3DB-28CFB0567046}" destId="{84180FC5-7B47-4417-8B80-30103F446A5A}" srcOrd="0" destOrd="0" presId="urn:microsoft.com/office/officeart/2005/8/layout/hierarchy2"/>
    <dgm:cxn modelId="{8B8EB972-79FF-443C-9A4D-CD2F16D50AE7}" type="presParOf" srcId="{630FBDA6-C47A-41F6-A9B4-1C23D643D284}" destId="{0D5FEFA8-82EB-466B-B7D9-23EF4AD31F3D}" srcOrd="3" destOrd="0" presId="urn:microsoft.com/office/officeart/2005/8/layout/hierarchy2"/>
    <dgm:cxn modelId="{7E9A5EDA-02A8-4D1B-B59B-A213640BA952}" type="presParOf" srcId="{0D5FEFA8-82EB-466B-B7D9-23EF4AD31F3D}" destId="{189CD830-6ED2-40C7-ACBE-4215DD05BFE9}" srcOrd="0" destOrd="0" presId="urn:microsoft.com/office/officeart/2005/8/layout/hierarchy2"/>
    <dgm:cxn modelId="{6C3C3195-36FE-4706-98FC-0D3B4FA569A8}" type="presParOf" srcId="{0D5FEFA8-82EB-466B-B7D9-23EF4AD31F3D}" destId="{6B6D9C05-A858-45FF-9679-B15C9E22E79E}" srcOrd="1" destOrd="0" presId="urn:microsoft.com/office/officeart/2005/8/layout/hierarchy2"/>
    <dgm:cxn modelId="{0F711D5B-2DC3-495D-A7B9-4853634F2C30}" type="presParOf" srcId="{BDF4F577-57FE-4FA2-8F73-F03A067E1B10}" destId="{E64B0B06-E771-48AC-84E7-2CFBD668B751}" srcOrd="4" destOrd="0" presId="urn:microsoft.com/office/officeart/2005/8/layout/hierarchy2"/>
    <dgm:cxn modelId="{0CAA059F-F2B7-462D-92C6-3525E05655AE}" type="presParOf" srcId="{E64B0B06-E771-48AC-84E7-2CFBD668B751}" destId="{0E3AC435-EF03-4670-B8FF-077DED999E38}" srcOrd="0" destOrd="0" presId="urn:microsoft.com/office/officeart/2005/8/layout/hierarchy2"/>
    <dgm:cxn modelId="{FD0BFB6E-F823-4BEE-959B-A52BF56225E7}" type="presParOf" srcId="{BDF4F577-57FE-4FA2-8F73-F03A067E1B10}" destId="{329AF19F-900B-4F35-A75C-3C8BA168A998}" srcOrd="5" destOrd="0" presId="urn:microsoft.com/office/officeart/2005/8/layout/hierarchy2"/>
    <dgm:cxn modelId="{98EB0489-CB75-4B56-ADAB-5122B6FB8DDE}" type="presParOf" srcId="{329AF19F-900B-4F35-A75C-3C8BA168A998}" destId="{EA46A9DD-C2A7-48CE-8746-EAC30177A69B}" srcOrd="0" destOrd="0" presId="urn:microsoft.com/office/officeart/2005/8/layout/hierarchy2"/>
    <dgm:cxn modelId="{738BA82A-DEE4-4CC8-A909-2C5963C58E27}" type="presParOf" srcId="{329AF19F-900B-4F35-A75C-3C8BA168A998}" destId="{71F3DC6A-60C1-412E-BDE2-CF825AA91434}" srcOrd="1" destOrd="0" presId="urn:microsoft.com/office/officeart/2005/8/layout/hierarchy2"/>
    <dgm:cxn modelId="{76F5163C-73EF-40BA-AA94-0E3057448F46}" type="presParOf" srcId="{71F3DC6A-60C1-412E-BDE2-CF825AA91434}" destId="{A546DDFC-9DBD-4ECD-A6E4-093DBB7CA298}" srcOrd="0" destOrd="0" presId="urn:microsoft.com/office/officeart/2005/8/layout/hierarchy2"/>
    <dgm:cxn modelId="{7A818764-2FE4-4EE3-BC9A-B9BE83B63D33}" type="presParOf" srcId="{A546DDFC-9DBD-4ECD-A6E4-093DBB7CA298}" destId="{255396E6-23BE-4D0A-B4AB-DDE224005E74}" srcOrd="0" destOrd="0" presId="urn:microsoft.com/office/officeart/2005/8/layout/hierarchy2"/>
    <dgm:cxn modelId="{BDD0EC32-DB7C-42A0-A557-B526D45F1BFE}" type="presParOf" srcId="{71F3DC6A-60C1-412E-BDE2-CF825AA91434}" destId="{0E13C144-A2A6-42DF-8DBB-13E9B77EACF0}" srcOrd="1" destOrd="0" presId="urn:microsoft.com/office/officeart/2005/8/layout/hierarchy2"/>
    <dgm:cxn modelId="{AE499DB8-3847-4B00-B871-0DADA470A8A1}" type="presParOf" srcId="{0E13C144-A2A6-42DF-8DBB-13E9B77EACF0}" destId="{EA174151-5C03-46D4-AB7E-ABEF72EE0612}" srcOrd="0" destOrd="0" presId="urn:microsoft.com/office/officeart/2005/8/layout/hierarchy2"/>
    <dgm:cxn modelId="{7AD94D0A-E598-4808-8146-F77CABE8A9D9}" type="presParOf" srcId="{0E13C144-A2A6-42DF-8DBB-13E9B77EACF0}" destId="{1E4A9E81-578F-46BE-8E22-750B62C66D09}" srcOrd="1" destOrd="0" presId="urn:microsoft.com/office/officeart/2005/8/layout/hierarchy2"/>
    <dgm:cxn modelId="{2AC36A9B-8B15-41E8-A9DF-3123086AB41A}" type="presParOf" srcId="{71F3DC6A-60C1-412E-BDE2-CF825AA91434}" destId="{0CF864DB-0B93-4970-9B5A-2B8FC40A6B4B}" srcOrd="2" destOrd="0" presId="urn:microsoft.com/office/officeart/2005/8/layout/hierarchy2"/>
    <dgm:cxn modelId="{39E61422-D666-420F-BA91-FF79215E9DB8}" type="presParOf" srcId="{0CF864DB-0B93-4970-9B5A-2B8FC40A6B4B}" destId="{EF91927F-9C85-42E3-ACEC-C9948E281D9C}" srcOrd="0" destOrd="0" presId="urn:microsoft.com/office/officeart/2005/8/layout/hierarchy2"/>
    <dgm:cxn modelId="{D9DE1D69-4CE1-4DC9-84B3-940791378AC2}" type="presParOf" srcId="{71F3DC6A-60C1-412E-BDE2-CF825AA91434}" destId="{34DAD46E-88E2-4DD7-8AF5-6B4CF12DFA46}" srcOrd="3" destOrd="0" presId="urn:microsoft.com/office/officeart/2005/8/layout/hierarchy2"/>
    <dgm:cxn modelId="{05C0A972-49F3-4334-A9C9-7C7512014D4E}" type="presParOf" srcId="{34DAD46E-88E2-4DD7-8AF5-6B4CF12DFA46}" destId="{2E47709F-AAF7-455A-8809-18FFF1594C05}" srcOrd="0" destOrd="0" presId="urn:microsoft.com/office/officeart/2005/8/layout/hierarchy2"/>
    <dgm:cxn modelId="{C91197E6-79A1-4FE1-AAD9-E08A55D2D70B}" type="presParOf" srcId="{34DAD46E-88E2-4DD7-8AF5-6B4CF12DFA46}" destId="{90034069-7F2D-4A81-BFCA-5C8BBE80BF9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43F204-920C-4D06-AAF4-6E30CF37A2A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DBBC12E-4A62-4754-BAB0-27D1136B9BF2}">
      <dgm:prSet phldrT="[Текст]"/>
      <dgm:spPr/>
      <dgm:t>
        <a:bodyPr/>
        <a:lstStyle/>
        <a:p>
          <a:r>
            <a:rPr lang="en-US" dirty="0"/>
            <a:t>Poke</a:t>
          </a:r>
          <a:endParaRPr lang="ru-RU" dirty="0"/>
        </a:p>
      </dgm:t>
    </dgm:pt>
    <dgm:pt modelId="{D5FA3E43-0A97-4CF3-9121-CD6EF51CDA7C}" type="parTrans" cxnId="{684D4082-2213-4859-9B1F-FF23B3DD1925}">
      <dgm:prSet/>
      <dgm:spPr/>
      <dgm:t>
        <a:bodyPr/>
        <a:lstStyle/>
        <a:p>
          <a:endParaRPr lang="ru-RU"/>
        </a:p>
      </dgm:t>
    </dgm:pt>
    <dgm:pt modelId="{896DC112-77E2-4BE9-8141-977777D8B9A5}" type="sibTrans" cxnId="{684D4082-2213-4859-9B1F-FF23B3DD1925}">
      <dgm:prSet/>
      <dgm:spPr/>
      <dgm:t>
        <a:bodyPr/>
        <a:lstStyle/>
        <a:p>
          <a:endParaRPr lang="ru-RU"/>
        </a:p>
      </dgm:t>
    </dgm:pt>
    <dgm:pt modelId="{1E91B11E-48DF-4E52-8D88-B18604103CA6}">
      <dgm:prSet phldrT="[Текст]"/>
      <dgm:spPr/>
      <dgm:t>
        <a:bodyPr/>
        <a:lstStyle/>
        <a:p>
          <a:r>
            <a:rPr lang="en-US" dirty="0"/>
            <a:t>Step</a:t>
          </a:r>
          <a:endParaRPr lang="ru-RU" dirty="0"/>
        </a:p>
      </dgm:t>
    </dgm:pt>
    <dgm:pt modelId="{755FA698-ED1E-4F1E-B98A-E345924E1B6D}" type="parTrans" cxnId="{0F625C97-CE03-4492-8224-12DAE0AC6C04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365C0179-15C3-411E-896E-A3D44E9EC9BD}" type="sibTrans" cxnId="{0F625C97-CE03-4492-8224-12DAE0AC6C04}">
      <dgm:prSet/>
      <dgm:spPr/>
      <dgm:t>
        <a:bodyPr/>
        <a:lstStyle/>
        <a:p>
          <a:endParaRPr lang="ru-RU"/>
        </a:p>
      </dgm:t>
    </dgm:pt>
    <dgm:pt modelId="{02D98D32-23ED-4DA9-869F-EAF41D19396A}">
      <dgm:prSet phldrT="[Текст]"/>
      <dgm:spPr/>
      <dgm:t>
        <a:bodyPr/>
        <a:lstStyle/>
        <a:p>
          <a:r>
            <a:rPr lang="en-US" dirty="0"/>
            <a:t>Expect</a:t>
          </a:r>
          <a:endParaRPr lang="ru-RU" dirty="0"/>
        </a:p>
      </dgm:t>
    </dgm:pt>
    <dgm:pt modelId="{EE0ED772-8E22-458D-B235-E23705137EEC}" type="parTrans" cxnId="{1A20135B-AAD2-4CBE-A7D1-D90DC98896C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dgm:style>
      </dgm:prSet>
      <dgm:spPr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</dgm:spPr>
      <dgm:t>
        <a:bodyPr/>
        <a:lstStyle/>
        <a:p>
          <a:endParaRPr lang="ru-RU"/>
        </a:p>
      </dgm:t>
    </dgm:pt>
    <dgm:pt modelId="{FD1FA5F0-6865-412C-8078-33E8844FA499}" type="sibTrans" cxnId="{1A20135B-AAD2-4CBE-A7D1-D90DC98896C2}">
      <dgm:prSet/>
      <dgm:spPr/>
      <dgm:t>
        <a:bodyPr/>
        <a:lstStyle/>
        <a:p>
          <a:endParaRPr lang="ru-RU"/>
        </a:p>
      </dgm:t>
    </dgm:pt>
    <dgm:pt modelId="{A721B139-BCEE-4407-B9A9-571AC6577489}" type="pres">
      <dgm:prSet presAssocID="{9243F204-920C-4D06-AAF4-6E30CF37A2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0C1BB6A-BB0C-4EFC-9F47-B8528FAC16AA}" type="pres">
      <dgm:prSet presAssocID="{9243F204-920C-4D06-AAF4-6E30CF37A2A2}" presName="hierFlow" presStyleCnt="0"/>
      <dgm:spPr/>
    </dgm:pt>
    <dgm:pt modelId="{569874E7-7E6E-4CF2-B0A7-91FA3EDAE156}" type="pres">
      <dgm:prSet presAssocID="{9243F204-920C-4D06-AAF4-6E30CF37A2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7AE7674-0640-4DC4-93EC-27303F8C264F}" type="pres">
      <dgm:prSet presAssocID="{8DBBC12E-4A62-4754-BAB0-27D1136B9BF2}" presName="Name14" presStyleCnt="0"/>
      <dgm:spPr/>
    </dgm:pt>
    <dgm:pt modelId="{62D1EE3A-31A9-413E-9774-99AC079AB575}" type="pres">
      <dgm:prSet presAssocID="{8DBBC12E-4A62-4754-BAB0-27D1136B9BF2}" presName="level1Shape" presStyleLbl="node0" presStyleIdx="0" presStyleCnt="1">
        <dgm:presLayoutVars>
          <dgm:chPref val="3"/>
        </dgm:presLayoutVars>
      </dgm:prSet>
      <dgm:spPr/>
    </dgm:pt>
    <dgm:pt modelId="{12E58C61-62B4-46C6-A337-FA28C206804F}" type="pres">
      <dgm:prSet presAssocID="{8DBBC12E-4A62-4754-BAB0-27D1136B9BF2}" presName="hierChild2" presStyleCnt="0"/>
      <dgm:spPr/>
    </dgm:pt>
    <dgm:pt modelId="{93CCF0E8-D56A-45ED-A099-643F5E862676}" type="pres">
      <dgm:prSet presAssocID="{755FA698-ED1E-4F1E-B98A-E345924E1B6D}" presName="Name19" presStyleLbl="parChTrans1D2" presStyleIdx="0" presStyleCnt="1"/>
      <dgm:spPr/>
    </dgm:pt>
    <dgm:pt modelId="{B649838E-A3EB-4031-98AD-308F6CD7A38B}" type="pres">
      <dgm:prSet presAssocID="{1E91B11E-48DF-4E52-8D88-B18604103CA6}" presName="Name21" presStyleCnt="0"/>
      <dgm:spPr/>
    </dgm:pt>
    <dgm:pt modelId="{4FB7D901-2A9D-4C85-8BE2-D0A468C11AC8}" type="pres">
      <dgm:prSet presAssocID="{1E91B11E-48DF-4E52-8D88-B18604103CA6}" presName="level2Shape" presStyleLbl="node2" presStyleIdx="0" presStyleCnt="1"/>
      <dgm:spPr/>
    </dgm:pt>
    <dgm:pt modelId="{416F7CEF-EF2E-493A-B606-522516727F68}" type="pres">
      <dgm:prSet presAssocID="{1E91B11E-48DF-4E52-8D88-B18604103CA6}" presName="hierChild3" presStyleCnt="0"/>
      <dgm:spPr/>
    </dgm:pt>
    <dgm:pt modelId="{80D5CBC9-718C-4307-85DE-663DC7DA8614}" type="pres">
      <dgm:prSet presAssocID="{EE0ED772-8E22-458D-B235-E23705137EEC}" presName="Name19" presStyleLbl="parChTrans1D3" presStyleIdx="0" presStyleCnt="1"/>
      <dgm:spPr/>
    </dgm:pt>
    <dgm:pt modelId="{8318289B-3401-4EA1-85D8-0CAF47DAC661}" type="pres">
      <dgm:prSet presAssocID="{02D98D32-23ED-4DA9-869F-EAF41D19396A}" presName="Name21" presStyleCnt="0"/>
      <dgm:spPr/>
    </dgm:pt>
    <dgm:pt modelId="{233AFF0C-8AB7-4B9E-8FFE-D3179AA95E1F}" type="pres">
      <dgm:prSet presAssocID="{02D98D32-23ED-4DA9-869F-EAF41D19396A}" presName="level2Shape" presStyleLbl="node3" presStyleIdx="0" presStyleCnt="1"/>
      <dgm:spPr/>
    </dgm:pt>
    <dgm:pt modelId="{6490B8EA-DE88-4359-811C-BE4E46CDF7C1}" type="pres">
      <dgm:prSet presAssocID="{02D98D32-23ED-4DA9-869F-EAF41D19396A}" presName="hierChild3" presStyleCnt="0"/>
      <dgm:spPr/>
    </dgm:pt>
    <dgm:pt modelId="{D0C57EE5-519F-4B31-8BD9-F476DCD7A066}" type="pres">
      <dgm:prSet presAssocID="{9243F204-920C-4D06-AAF4-6E30CF37A2A2}" presName="bgShapesFlow" presStyleCnt="0"/>
      <dgm:spPr/>
    </dgm:pt>
  </dgm:ptLst>
  <dgm:cxnLst>
    <dgm:cxn modelId="{45B3D705-AE61-4061-9CEC-ACEDD201550C}" type="presOf" srcId="{9243F204-920C-4D06-AAF4-6E30CF37A2A2}" destId="{A721B139-BCEE-4407-B9A9-571AC6577489}" srcOrd="0" destOrd="0" presId="urn:microsoft.com/office/officeart/2005/8/layout/hierarchy6"/>
    <dgm:cxn modelId="{7876AE28-9021-4250-B168-1E3A4B3DF0F2}" type="presOf" srcId="{02D98D32-23ED-4DA9-869F-EAF41D19396A}" destId="{233AFF0C-8AB7-4B9E-8FFE-D3179AA95E1F}" srcOrd="0" destOrd="0" presId="urn:microsoft.com/office/officeart/2005/8/layout/hierarchy6"/>
    <dgm:cxn modelId="{1A20135B-AAD2-4CBE-A7D1-D90DC98896C2}" srcId="{1E91B11E-48DF-4E52-8D88-B18604103CA6}" destId="{02D98D32-23ED-4DA9-869F-EAF41D19396A}" srcOrd="0" destOrd="0" parTransId="{EE0ED772-8E22-458D-B235-E23705137EEC}" sibTransId="{FD1FA5F0-6865-412C-8078-33E8844FA499}"/>
    <dgm:cxn modelId="{87A62455-A6F4-45B0-BC5C-4159D6DC8B9F}" type="presOf" srcId="{1E91B11E-48DF-4E52-8D88-B18604103CA6}" destId="{4FB7D901-2A9D-4C85-8BE2-D0A468C11AC8}" srcOrd="0" destOrd="0" presId="urn:microsoft.com/office/officeart/2005/8/layout/hierarchy6"/>
    <dgm:cxn modelId="{9DF88E55-210A-4767-ADC2-A6B9AF05E3C9}" type="presOf" srcId="{EE0ED772-8E22-458D-B235-E23705137EEC}" destId="{80D5CBC9-718C-4307-85DE-663DC7DA8614}" srcOrd="0" destOrd="0" presId="urn:microsoft.com/office/officeart/2005/8/layout/hierarchy6"/>
    <dgm:cxn modelId="{684D4082-2213-4859-9B1F-FF23B3DD1925}" srcId="{9243F204-920C-4D06-AAF4-6E30CF37A2A2}" destId="{8DBBC12E-4A62-4754-BAB0-27D1136B9BF2}" srcOrd="0" destOrd="0" parTransId="{D5FA3E43-0A97-4CF3-9121-CD6EF51CDA7C}" sibTransId="{896DC112-77E2-4BE9-8141-977777D8B9A5}"/>
    <dgm:cxn modelId="{0F625C97-CE03-4492-8224-12DAE0AC6C04}" srcId="{8DBBC12E-4A62-4754-BAB0-27D1136B9BF2}" destId="{1E91B11E-48DF-4E52-8D88-B18604103CA6}" srcOrd="0" destOrd="0" parTransId="{755FA698-ED1E-4F1E-B98A-E345924E1B6D}" sibTransId="{365C0179-15C3-411E-896E-A3D44E9EC9BD}"/>
    <dgm:cxn modelId="{807530B0-5056-49B9-B63F-E468D18BB8C9}" type="presOf" srcId="{755FA698-ED1E-4F1E-B98A-E345924E1B6D}" destId="{93CCF0E8-D56A-45ED-A099-643F5E862676}" srcOrd="0" destOrd="0" presId="urn:microsoft.com/office/officeart/2005/8/layout/hierarchy6"/>
    <dgm:cxn modelId="{210367E0-98B9-4B1F-A70C-99D026E1E5FD}" type="presOf" srcId="{8DBBC12E-4A62-4754-BAB0-27D1136B9BF2}" destId="{62D1EE3A-31A9-413E-9774-99AC079AB575}" srcOrd="0" destOrd="0" presId="urn:microsoft.com/office/officeart/2005/8/layout/hierarchy6"/>
    <dgm:cxn modelId="{AA0E6F7A-CB6D-4BBA-A102-F4C8D0E9F8A6}" type="presParOf" srcId="{A721B139-BCEE-4407-B9A9-571AC6577489}" destId="{90C1BB6A-BB0C-4EFC-9F47-B8528FAC16AA}" srcOrd="0" destOrd="0" presId="urn:microsoft.com/office/officeart/2005/8/layout/hierarchy6"/>
    <dgm:cxn modelId="{4C94CC12-7C5B-4E05-ABCB-D31BDF8C3755}" type="presParOf" srcId="{90C1BB6A-BB0C-4EFC-9F47-B8528FAC16AA}" destId="{569874E7-7E6E-4CF2-B0A7-91FA3EDAE156}" srcOrd="0" destOrd="0" presId="urn:microsoft.com/office/officeart/2005/8/layout/hierarchy6"/>
    <dgm:cxn modelId="{DBB579CC-0BF9-4523-A7EB-1C7B7B1B71F6}" type="presParOf" srcId="{569874E7-7E6E-4CF2-B0A7-91FA3EDAE156}" destId="{27AE7674-0640-4DC4-93EC-27303F8C264F}" srcOrd="0" destOrd="0" presId="urn:microsoft.com/office/officeart/2005/8/layout/hierarchy6"/>
    <dgm:cxn modelId="{92F0B60D-E287-498F-BC69-76C1F094B260}" type="presParOf" srcId="{27AE7674-0640-4DC4-93EC-27303F8C264F}" destId="{62D1EE3A-31A9-413E-9774-99AC079AB575}" srcOrd="0" destOrd="0" presId="urn:microsoft.com/office/officeart/2005/8/layout/hierarchy6"/>
    <dgm:cxn modelId="{8B2A5E78-A1EB-4031-9878-89A332720545}" type="presParOf" srcId="{27AE7674-0640-4DC4-93EC-27303F8C264F}" destId="{12E58C61-62B4-46C6-A337-FA28C206804F}" srcOrd="1" destOrd="0" presId="urn:microsoft.com/office/officeart/2005/8/layout/hierarchy6"/>
    <dgm:cxn modelId="{C6EBDECB-682E-4F98-B26B-F034E65DE305}" type="presParOf" srcId="{12E58C61-62B4-46C6-A337-FA28C206804F}" destId="{93CCF0E8-D56A-45ED-A099-643F5E862676}" srcOrd="0" destOrd="0" presId="urn:microsoft.com/office/officeart/2005/8/layout/hierarchy6"/>
    <dgm:cxn modelId="{09C63C92-F6FB-49B0-983D-F0C16BB3A7A0}" type="presParOf" srcId="{12E58C61-62B4-46C6-A337-FA28C206804F}" destId="{B649838E-A3EB-4031-98AD-308F6CD7A38B}" srcOrd="1" destOrd="0" presId="urn:microsoft.com/office/officeart/2005/8/layout/hierarchy6"/>
    <dgm:cxn modelId="{D1DBD1AE-9D68-4DCB-84F3-2849B9114BB7}" type="presParOf" srcId="{B649838E-A3EB-4031-98AD-308F6CD7A38B}" destId="{4FB7D901-2A9D-4C85-8BE2-D0A468C11AC8}" srcOrd="0" destOrd="0" presId="urn:microsoft.com/office/officeart/2005/8/layout/hierarchy6"/>
    <dgm:cxn modelId="{36C60BEC-EE62-499D-8B27-6448BE8DEBC6}" type="presParOf" srcId="{B649838E-A3EB-4031-98AD-308F6CD7A38B}" destId="{416F7CEF-EF2E-493A-B606-522516727F68}" srcOrd="1" destOrd="0" presId="urn:microsoft.com/office/officeart/2005/8/layout/hierarchy6"/>
    <dgm:cxn modelId="{FA414289-F9DC-4034-BAC9-600ED89E2EE0}" type="presParOf" srcId="{416F7CEF-EF2E-493A-B606-522516727F68}" destId="{80D5CBC9-718C-4307-85DE-663DC7DA8614}" srcOrd="0" destOrd="0" presId="urn:microsoft.com/office/officeart/2005/8/layout/hierarchy6"/>
    <dgm:cxn modelId="{37C2E11E-2425-4B6E-A38F-25B9B019ADFE}" type="presParOf" srcId="{416F7CEF-EF2E-493A-B606-522516727F68}" destId="{8318289B-3401-4EA1-85D8-0CAF47DAC661}" srcOrd="1" destOrd="0" presId="urn:microsoft.com/office/officeart/2005/8/layout/hierarchy6"/>
    <dgm:cxn modelId="{5B00C2B1-51DB-477C-9ECA-F8B2A693AE75}" type="presParOf" srcId="{8318289B-3401-4EA1-85D8-0CAF47DAC661}" destId="{233AFF0C-8AB7-4B9E-8FFE-D3179AA95E1F}" srcOrd="0" destOrd="0" presId="urn:microsoft.com/office/officeart/2005/8/layout/hierarchy6"/>
    <dgm:cxn modelId="{BF6017E6-D07D-4410-9B08-271E82977B41}" type="presParOf" srcId="{8318289B-3401-4EA1-85D8-0CAF47DAC661}" destId="{6490B8EA-DE88-4359-811C-BE4E46CDF7C1}" srcOrd="1" destOrd="0" presId="urn:microsoft.com/office/officeart/2005/8/layout/hierarchy6"/>
    <dgm:cxn modelId="{EA587FE6-D34A-4C8B-AA8D-97383778F603}" type="presParOf" srcId="{A721B139-BCEE-4407-B9A9-571AC6577489}" destId="{D0C57EE5-519F-4B31-8BD9-F476DCD7A06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6D7D5A-3D1D-437E-A0C0-034F1AA76A1C}">
      <dsp:nvSpPr>
        <dsp:cNvPr id="0" name=""/>
        <dsp:cNvSpPr/>
      </dsp:nvSpPr>
      <dsp:spPr>
        <a:xfrm>
          <a:off x="171979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Chisel</a:t>
          </a:r>
          <a:endParaRPr lang="ru-RU" sz="1700" kern="1200" dirty="0"/>
        </a:p>
      </dsp:txBody>
      <dsp:txXfrm>
        <a:off x="1739811" y="1199147"/>
        <a:ext cx="1326772" cy="643370"/>
      </dsp:txXfrm>
    </dsp:sp>
    <dsp:sp modelId="{4C7027EB-DEA0-4F34-BEEB-5E85E0C1D050}">
      <dsp:nvSpPr>
        <dsp:cNvPr id="0" name=""/>
        <dsp:cNvSpPr/>
      </dsp:nvSpPr>
      <dsp:spPr>
        <a:xfrm>
          <a:off x="3086600" y="1502924"/>
          <a:ext cx="546721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546721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3346293" y="1507164"/>
        <a:ext cx="27336" cy="27336"/>
      </dsp:txXfrm>
    </dsp:sp>
    <dsp:sp modelId="{3196F263-9C97-4FE8-A08D-EAFF242ADC98}">
      <dsp:nvSpPr>
        <dsp:cNvPr id="0" name=""/>
        <dsp:cNvSpPr/>
      </dsp:nvSpPr>
      <dsp:spPr>
        <a:xfrm>
          <a:off x="3633322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FIRRTL</a:t>
          </a:r>
          <a:endParaRPr lang="ru-RU" sz="1700" kern="1200" dirty="0"/>
        </a:p>
      </dsp:txBody>
      <dsp:txXfrm>
        <a:off x="3653338" y="1199147"/>
        <a:ext cx="1326772" cy="643370"/>
      </dsp:txXfrm>
    </dsp:sp>
    <dsp:sp modelId="{CE9D4ED6-1240-4D50-AB80-F15532475C48}">
      <dsp:nvSpPr>
        <dsp:cNvPr id="0" name=""/>
        <dsp:cNvSpPr/>
      </dsp:nvSpPr>
      <dsp:spPr>
        <a:xfrm rot="17692822">
          <a:off x="4623750" y="913490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898910"/>
        <a:ext cx="64973" cy="64973"/>
      </dsp:txXfrm>
    </dsp:sp>
    <dsp:sp modelId="{15A180FA-2ADD-4D2E-A194-A870F0DDACBA}">
      <dsp:nvSpPr>
        <dsp:cNvPr id="0" name=""/>
        <dsp:cNvSpPr/>
      </dsp:nvSpPr>
      <dsp:spPr>
        <a:xfrm>
          <a:off x="5546848" y="262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 test</a:t>
          </a:r>
          <a:endParaRPr lang="ru-RU" sz="1700" kern="1200" dirty="0"/>
        </a:p>
      </dsp:txBody>
      <dsp:txXfrm>
        <a:off x="5566864" y="20278"/>
        <a:ext cx="1326772" cy="643370"/>
      </dsp:txXfrm>
    </dsp:sp>
    <dsp:sp modelId="{D69069EB-AF72-4EAE-B94A-937B77DE0DF5}">
      <dsp:nvSpPr>
        <dsp:cNvPr id="0" name=""/>
        <dsp:cNvSpPr/>
      </dsp:nvSpPr>
      <dsp:spPr>
        <a:xfrm rot="19457599">
          <a:off x="4936842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56655" y="1307521"/>
        <a:ext cx="33664" cy="33664"/>
      </dsp:txXfrm>
    </dsp:sp>
    <dsp:sp modelId="{EFD06F5D-7E7A-4990-A656-A982F401FEC1}">
      <dsp:nvSpPr>
        <dsp:cNvPr id="0" name=""/>
        <dsp:cNvSpPr/>
      </dsp:nvSpPr>
      <dsp:spPr>
        <a:xfrm>
          <a:off x="5546848" y="786174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Verilator</a:t>
          </a:r>
          <a:endParaRPr lang="ru-RU" sz="1700" kern="1200" dirty="0"/>
        </a:p>
      </dsp:txBody>
      <dsp:txXfrm>
        <a:off x="5566864" y="806190"/>
        <a:ext cx="1326772" cy="643370"/>
      </dsp:txXfrm>
    </dsp:sp>
    <dsp:sp modelId="{3CC18629-F927-4EBC-AC58-D40D8F9D6B0A}">
      <dsp:nvSpPr>
        <dsp:cNvPr id="0" name=""/>
        <dsp:cNvSpPr/>
      </dsp:nvSpPr>
      <dsp:spPr>
        <a:xfrm rot="19457599">
          <a:off x="6850369" y="913490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914565"/>
        <a:ext cx="33664" cy="33664"/>
      </dsp:txXfrm>
    </dsp:sp>
    <dsp:sp modelId="{387D5B3C-12FA-432D-B789-AD486D3986AB}">
      <dsp:nvSpPr>
        <dsp:cNvPr id="0" name=""/>
        <dsp:cNvSpPr/>
      </dsp:nvSpPr>
      <dsp:spPr>
        <a:xfrm>
          <a:off x="7460375" y="393218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Симуляция</a:t>
          </a:r>
        </a:p>
      </dsp:txBody>
      <dsp:txXfrm>
        <a:off x="7480391" y="413234"/>
        <a:ext cx="1326772" cy="643370"/>
      </dsp:txXfrm>
    </dsp:sp>
    <dsp:sp modelId="{CBB53C61-09EA-4D71-B3DB-28CFB0567046}">
      <dsp:nvSpPr>
        <dsp:cNvPr id="0" name=""/>
        <dsp:cNvSpPr/>
      </dsp:nvSpPr>
      <dsp:spPr>
        <a:xfrm rot="2142401">
          <a:off x="6850369" y="1306446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1307521"/>
        <a:ext cx="33664" cy="33664"/>
      </dsp:txXfrm>
    </dsp:sp>
    <dsp:sp modelId="{189CD830-6ED2-40C7-ACBE-4215DD05BFE9}">
      <dsp:nvSpPr>
        <dsp:cNvPr id="0" name=""/>
        <dsp:cNvSpPr/>
      </dsp:nvSpPr>
      <dsp:spPr>
        <a:xfrm>
          <a:off x="7460375" y="1179131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SystemC</a:t>
          </a:r>
          <a:r>
            <a:rPr lang="en-US" sz="1700" kern="1200" dirty="0"/>
            <a:t>/C++</a:t>
          </a:r>
          <a:endParaRPr lang="ru-RU" sz="1700" kern="1200" dirty="0"/>
        </a:p>
      </dsp:txBody>
      <dsp:txXfrm>
        <a:off x="7480391" y="1199147"/>
        <a:ext cx="1326772" cy="643370"/>
      </dsp:txXfrm>
    </dsp:sp>
    <dsp:sp modelId="{E64B0B06-E771-48AC-84E7-2CFBD668B751}">
      <dsp:nvSpPr>
        <dsp:cNvPr id="0" name=""/>
        <dsp:cNvSpPr/>
      </dsp:nvSpPr>
      <dsp:spPr>
        <a:xfrm rot="3907178">
          <a:off x="4623750" y="2092359"/>
          <a:ext cx="1299475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1299475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5241001" y="2077779"/>
        <a:ext cx="64973" cy="64973"/>
      </dsp:txXfrm>
    </dsp:sp>
    <dsp:sp modelId="{EA46A9DD-C2A7-48CE-8746-EAC30177A69B}">
      <dsp:nvSpPr>
        <dsp:cNvPr id="0" name=""/>
        <dsp:cNvSpPr/>
      </dsp:nvSpPr>
      <dsp:spPr>
        <a:xfrm>
          <a:off x="5546848" y="2358000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SystemVerilog</a:t>
          </a:r>
          <a:r>
            <a:rPr lang="en-US" sz="1700" kern="1200" dirty="0"/>
            <a:t> </a:t>
          </a:r>
          <a:r>
            <a:rPr lang="ru-RU" sz="1700" kern="1200" dirty="0"/>
            <a:t>и др.</a:t>
          </a:r>
        </a:p>
      </dsp:txBody>
      <dsp:txXfrm>
        <a:off x="5566864" y="2378016"/>
        <a:ext cx="1326772" cy="643370"/>
      </dsp:txXfrm>
    </dsp:sp>
    <dsp:sp modelId="{A546DDFC-9DBD-4ECD-A6E4-093DBB7CA298}">
      <dsp:nvSpPr>
        <dsp:cNvPr id="0" name=""/>
        <dsp:cNvSpPr/>
      </dsp:nvSpPr>
      <dsp:spPr>
        <a:xfrm rot="19457599">
          <a:off x="6850369" y="2485315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486390"/>
        <a:ext cx="33664" cy="33664"/>
      </dsp:txXfrm>
    </dsp:sp>
    <dsp:sp modelId="{EA174151-5C03-46D4-AB7E-ABEF72EE0612}">
      <dsp:nvSpPr>
        <dsp:cNvPr id="0" name=""/>
        <dsp:cNvSpPr/>
      </dsp:nvSpPr>
      <dsp:spPr>
        <a:xfrm>
          <a:off x="7460375" y="1965043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FPGA</a:t>
          </a:r>
          <a:endParaRPr lang="ru-RU" sz="1700" kern="1200" dirty="0"/>
        </a:p>
      </dsp:txBody>
      <dsp:txXfrm>
        <a:off x="7480391" y="1985059"/>
        <a:ext cx="1326772" cy="643370"/>
      </dsp:txXfrm>
    </dsp:sp>
    <dsp:sp modelId="{0CF864DB-0B93-4970-9B5A-2B8FC40A6B4B}">
      <dsp:nvSpPr>
        <dsp:cNvPr id="0" name=""/>
        <dsp:cNvSpPr/>
      </dsp:nvSpPr>
      <dsp:spPr>
        <a:xfrm rot="2142401">
          <a:off x="6850369" y="2878271"/>
          <a:ext cx="673290" cy="35815"/>
        </a:xfrm>
        <a:custGeom>
          <a:avLst/>
          <a:gdLst/>
          <a:ahLst/>
          <a:cxnLst/>
          <a:rect l="0" t="0" r="0" b="0"/>
          <a:pathLst>
            <a:path>
              <a:moveTo>
                <a:pt x="0" y="17907"/>
              </a:moveTo>
              <a:lnTo>
                <a:pt x="673290" y="17907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500" kern="1200"/>
        </a:p>
      </dsp:txBody>
      <dsp:txXfrm>
        <a:off x="7170182" y="2879347"/>
        <a:ext cx="33664" cy="33664"/>
      </dsp:txXfrm>
    </dsp:sp>
    <dsp:sp modelId="{2E47709F-AAF7-455A-8809-18FFF1594C05}">
      <dsp:nvSpPr>
        <dsp:cNvPr id="0" name=""/>
        <dsp:cNvSpPr/>
      </dsp:nvSpPr>
      <dsp:spPr>
        <a:xfrm>
          <a:off x="7460375" y="2750956"/>
          <a:ext cx="1366804" cy="6834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ASIC</a:t>
          </a:r>
          <a:endParaRPr lang="ru-RU" sz="1700" kern="1200" dirty="0"/>
        </a:p>
      </dsp:txBody>
      <dsp:txXfrm>
        <a:off x="7480391" y="2770972"/>
        <a:ext cx="1326772" cy="6433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1EE3A-31A9-413E-9774-99AC079AB575}">
      <dsp:nvSpPr>
        <dsp:cNvPr id="0" name=""/>
        <dsp:cNvSpPr/>
      </dsp:nvSpPr>
      <dsp:spPr>
        <a:xfrm>
          <a:off x="205680" y="2050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Poke</a:t>
          </a:r>
          <a:endParaRPr lang="ru-RU" sz="3700" kern="1200" dirty="0"/>
        </a:p>
      </dsp:txBody>
      <dsp:txXfrm>
        <a:off x="237966" y="34336"/>
        <a:ext cx="1588937" cy="1037767"/>
      </dsp:txXfrm>
    </dsp:sp>
    <dsp:sp modelId="{93CCF0E8-D56A-45ED-A099-643F5E862676}">
      <dsp:nvSpPr>
        <dsp:cNvPr id="0" name=""/>
        <dsp:cNvSpPr/>
      </dsp:nvSpPr>
      <dsp:spPr>
        <a:xfrm>
          <a:off x="986715" y="1104390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FB7D901-2A9D-4C85-8BE2-D0A468C11AC8}">
      <dsp:nvSpPr>
        <dsp:cNvPr id="0" name=""/>
        <dsp:cNvSpPr/>
      </dsp:nvSpPr>
      <dsp:spPr>
        <a:xfrm>
          <a:off x="205680" y="1545326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Step</a:t>
          </a:r>
          <a:endParaRPr lang="ru-RU" sz="3700" kern="1200" dirty="0"/>
        </a:p>
      </dsp:txBody>
      <dsp:txXfrm>
        <a:off x="237966" y="1577612"/>
        <a:ext cx="1588937" cy="1037767"/>
      </dsp:txXfrm>
    </dsp:sp>
    <dsp:sp modelId="{80D5CBC9-718C-4307-85DE-663DC7DA8614}">
      <dsp:nvSpPr>
        <dsp:cNvPr id="0" name=""/>
        <dsp:cNvSpPr/>
      </dsp:nvSpPr>
      <dsp:spPr>
        <a:xfrm>
          <a:off x="986715" y="2647665"/>
          <a:ext cx="91440" cy="4409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0935"/>
              </a:lnTo>
            </a:path>
          </a:pathLst>
        </a:custGeom>
        <a:noFill/>
        <a:ln w="9525" cap="flat" cmpd="sng" algn="ctr">
          <a:solidFill>
            <a:schemeClr val="accent5"/>
          </a:solidFill>
          <a:prstDash val="solid"/>
          <a:round/>
          <a:headEnd type="none" w="med" len="med"/>
          <a:tailEnd type="arrow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3AFF0C-8AB7-4B9E-8FFE-D3179AA95E1F}">
      <dsp:nvSpPr>
        <dsp:cNvPr id="0" name=""/>
        <dsp:cNvSpPr/>
      </dsp:nvSpPr>
      <dsp:spPr>
        <a:xfrm>
          <a:off x="205680" y="3088601"/>
          <a:ext cx="1653509" cy="11023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Expect</a:t>
          </a:r>
          <a:endParaRPr lang="ru-RU" sz="3700" kern="1200" dirty="0"/>
        </a:p>
      </dsp:txBody>
      <dsp:txXfrm>
        <a:off x="237966" y="3120887"/>
        <a:ext cx="1588937" cy="1037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FC9F5-56DB-4B6A-8199-2BF3450B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056226-0B4A-4BCE-BB7A-CCAA2612D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6B2CF3-F545-48C0-A0DF-04BB3E66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C4C76-3B91-4236-9BB5-CA0640A2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0EAE3B-9C74-440F-A07B-F4184E4F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49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724F-922A-4030-A3CA-D8057442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8B36FA-2F06-4AED-9985-78F29F80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6B74B2-49CB-4E09-9C3B-9BCD2275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5F23A4-6FFE-48DE-9DFF-D20ABDFC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67ADB-0C2A-4CB4-88D2-79F50F95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812E333-1B75-4C85-B13A-83FF4A33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C88DB0-52C4-40C9-BA37-493995FCF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CD4D17-AAC7-4FA1-94CC-ACF775D1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C27BDA-EF71-477F-A127-D573E5EB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DBF14-8124-49F3-8BD8-D474868C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9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560F-6929-4EC3-8147-8586EACD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1FD50-928F-43E5-8BD2-283C0BC40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721722-AD7A-4154-99D8-4C423200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B473E-DC4A-4371-BB95-6887975FB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924B13-9A23-4F77-8C87-7C6DC7D7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78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5DE1E-4747-4EAD-86C9-D53AFF377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7C6F54-D89D-4E4A-97C8-4A6478782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C5A0D5-C2A2-49DC-BB16-54AFB64A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A7F32C-1CF9-463F-B1A6-7C7FE0797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966C0-77B2-462F-9D47-8667CAA8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41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5DBAF-7005-4BC4-8B10-A479487C1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D6F89-3858-4820-8D71-4A454B6CD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52AFB-2BDE-4C77-B487-5AB4C58B6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33EF4C-8139-4B93-BD01-F7A0A983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04015-E927-4ED4-A65F-FE8CEB5E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5A55E-4F08-4483-9787-718A9CE6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128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D158-7087-4A3A-8994-74996BA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D23B05-E3C7-4D71-977D-3AB01C61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11871-039B-4900-9D10-FB6A37616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42E888-3291-424E-B1E8-C7868150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3111FD0-C0AB-4E3A-ABAE-C47C9637B3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5FDC59-991C-49D8-A856-1A450CF1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4F1B6A-A5E2-4898-B04C-5D812273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F7F587-8BA4-4460-BE15-E83290B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220B65-BB31-458A-AD8F-495D2362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8639D9-677D-4B2E-A3B7-A32B72A9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1A07C6-C21A-4D2A-96DF-B10105BE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CE8CF5-96E1-4AA2-84F0-D5F90431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976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D86155-443E-4B90-BFDC-83FEBE5C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9C2B9A-D793-4BAC-A829-AADE0C17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DC705C-B6EF-465F-8815-B543F24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07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BD4D-8F43-43B7-9ACF-B7B0C73D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99EFF-41C2-41D5-86E5-2C912871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57F8A0-A16F-45F8-8A8D-D8EE33F8E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AB28EA-2D60-4046-AF7B-D9554EB2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84DB1E-F928-4E11-854D-44D7EBEF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3C2C52-9E23-48BB-8121-3C86B296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65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A2E686-96E2-431B-899A-1C1D7982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95B202-8CD0-46B3-B731-9FC8ACF37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0ABCE6-C8C2-4185-BD83-1FC1F1597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B58EAE-D8B4-4308-8F4A-61EECF62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08D019-52F8-4B78-BD53-A2881346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31048B-166B-49CA-AFEC-538FCA04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8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D2427-F5C3-40BE-9DAA-CA5BDC8D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EC55D-A27D-4CC9-B348-7FB318A82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1F0EA-7915-4C32-BFC7-CBB697A50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5C513-5122-41ED-B753-FC5F608ACCC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A6F49-AF5A-4380-8822-EC7689D3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5BAF18-84DB-4E32-87C0-ABF7D5B6D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5E39F-B07A-4E5A-892B-21DD5DA20D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9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54197B-58AC-48D0-9A5F-F4675F125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D7D57-E802-415D-861B-4BDCAD1034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558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Chisel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775447" y="2588790"/>
            <a:ext cx="1057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Chisel — </a:t>
            </a:r>
            <a:r>
              <a:rPr lang="ru-RU" i="1" dirty="0"/>
              <a:t>это язык аппаратного построения </a:t>
            </a:r>
            <a:r>
              <a:rPr lang="ru-RU" dirty="0"/>
              <a:t>(</a:t>
            </a:r>
            <a:r>
              <a:rPr lang="en-US" dirty="0"/>
              <a:t>Hardware Construction Language)</a:t>
            </a:r>
            <a:r>
              <a:rPr lang="ru-RU" dirty="0"/>
              <a:t>, основанный на </a:t>
            </a:r>
            <a:r>
              <a:rPr lang="en-US" dirty="0"/>
              <a:t>Scala</a:t>
            </a:r>
            <a:r>
              <a:rPr lang="ru-RU" dirty="0"/>
              <a:t>.</a:t>
            </a:r>
          </a:p>
          <a:p>
            <a:r>
              <a:rPr lang="ru-RU" dirty="0"/>
              <a:t>Основное применение </a:t>
            </a:r>
            <a:r>
              <a:rPr lang="ru-RU" dirty="0" err="1"/>
              <a:t>Chisel</a:t>
            </a:r>
            <a:r>
              <a:rPr lang="ru-RU" dirty="0"/>
              <a:t> — это создание параметризованных цифровых схем и </a:t>
            </a:r>
            <a:r>
              <a:rPr lang="ru-RU" dirty="0" err="1"/>
              <a:t>SoC</a:t>
            </a:r>
            <a:r>
              <a:rPr lang="ru-RU" dirty="0"/>
              <a:t> для FPGA и ASIC.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FC0CD14-0594-41AE-BDCE-0C25C203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275292" cy="83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0" name="Схема 99">
            <a:extLst>
              <a:ext uri="{FF2B5EF4-FFF2-40B4-BE49-F238E27FC236}">
                <a16:creationId xmlns:a16="http://schemas.microsoft.com/office/drawing/2014/main" id="{8DA955E3-D6A0-413D-A988-211AD5844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603537"/>
              </p:ext>
            </p:extLst>
          </p:nvPr>
        </p:nvGraphicFramePr>
        <p:xfrm>
          <a:off x="806824" y="3235120"/>
          <a:ext cx="10546976" cy="3434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115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аналогами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FA136C9-C5A6-4579-8469-A337D3AE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237708"/>
              </p:ext>
            </p:extLst>
          </p:nvPr>
        </p:nvGraphicFramePr>
        <p:xfrm>
          <a:off x="838200" y="1582569"/>
          <a:ext cx="10515600" cy="485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1492810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21606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643875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025901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31991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050" dirty="0"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Chisel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SystemVerilog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MyHDL</a:t>
                      </a:r>
                      <a:endParaRPr lang="ru-RU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SystemC</a:t>
                      </a:r>
                      <a:endParaRPr lang="ru-RU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21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Базовый язык 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Scala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SystemVerilog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>
                          <a:effectLst/>
                        </a:rPr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050" b="0" dirty="0">
                          <a:effectLst/>
                        </a:rPr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797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Уровень абстракции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Высокий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Средний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3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Поддержка метапрограммирования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70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Возможность параметризованного проектирования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Полная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Частичная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предусмотрена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36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Генерация </a:t>
                      </a:r>
                      <a:r>
                        <a:rPr lang="en-US" sz="1050" b="0">
                          <a:effectLst/>
                        </a:rPr>
                        <a:t>RTL-</a:t>
                      </a:r>
                      <a:r>
                        <a:rPr lang="ru-RU" sz="1050" b="0">
                          <a:effectLst/>
                        </a:rPr>
                        <a:t>кода (</a:t>
                      </a:r>
                      <a:r>
                        <a:rPr lang="en-US" sz="1050" b="0">
                          <a:effectLst/>
                        </a:rPr>
                        <a:t>Verilog)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Прямая поддержка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Поддержка через инструменты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предусмотрено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82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Интеграция с тестированием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458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Совместимость с </a:t>
                      </a:r>
                      <a:r>
                        <a:rPr lang="en-US" sz="1050" b="0">
                          <a:effectLst/>
                        </a:rPr>
                        <a:t>EDA-</a:t>
                      </a:r>
                      <a:r>
                        <a:rPr lang="ru-RU" sz="1050" b="0">
                          <a:effectLst/>
                        </a:rPr>
                        <a:t>инструментами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Ограниченная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Широкая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9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Объектно-ориентированное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04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Функциональное программирование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Поддерживается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Не поддерживается</a:t>
                      </a:r>
                    </a:p>
                  </a:txBody>
                  <a:tcPr anchor="ctr">
                    <a:solidFill>
                      <a:srgbClr val="FF50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3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Сообщество и поддержка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Активное, растущее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Ограниченное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Масштабное, промышленное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40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>
                          <a:effectLst/>
                        </a:rPr>
                        <a:t>Простота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 для опытных в </a:t>
                      </a:r>
                      <a:r>
                        <a:rPr lang="ru-RU" sz="1050" b="0" dirty="0" err="1">
                          <a:effectLst/>
                        </a:rPr>
                        <a:t>Scala</a:t>
                      </a:r>
                      <a:endParaRPr lang="ru-RU" sz="1050" b="0" dirty="0">
                        <a:effectLst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Высокая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050" b="0" dirty="0">
                          <a:effectLst/>
                        </a:rPr>
                        <a:t>Средняя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9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24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RTL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9B7BFB-D586-4369-806B-DF8ACE115EBB}"/>
              </a:ext>
            </a:extLst>
          </p:cNvPr>
          <p:cNvSpPr txBox="1"/>
          <p:nvPr/>
        </p:nvSpPr>
        <p:spPr>
          <a:xfrm>
            <a:off x="685800" y="1690688"/>
            <a:ext cx="4672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RTL</a:t>
            </a:r>
            <a:r>
              <a:rPr lang="en-US" dirty="0"/>
              <a:t> — </a:t>
            </a:r>
            <a:r>
              <a:rPr lang="ru-RU" i="1" dirty="0"/>
              <a:t> </a:t>
            </a:r>
            <a:r>
              <a:rPr lang="ru-RU" dirty="0"/>
              <a:t>это уровень проектирования, где мы описываем</a:t>
            </a:r>
            <a:r>
              <a:rPr lang="ru-RU" i="1" dirty="0"/>
              <a:t>, как данные перемещаются между регистрами </a:t>
            </a:r>
            <a:r>
              <a:rPr lang="ru-RU" dirty="0"/>
              <a:t>и обрабатываются логикой.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8FDF214-3363-4C10-AE59-CE61A1BFE3E1}"/>
              </a:ext>
            </a:extLst>
          </p:cNvPr>
          <p:cNvSpPr/>
          <p:nvPr/>
        </p:nvSpPr>
        <p:spPr>
          <a:xfrm>
            <a:off x="1407459" y="3523130"/>
            <a:ext cx="3209365" cy="25818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67B31F1-7C74-4D7A-AC57-692471BDCA38}"/>
              </a:ext>
            </a:extLst>
          </p:cNvPr>
          <p:cNvSpPr/>
          <p:nvPr/>
        </p:nvSpPr>
        <p:spPr>
          <a:xfrm>
            <a:off x="1806635" y="3146612"/>
            <a:ext cx="1730188" cy="264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MyModule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/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E1BDFDE8-A12D-4D13-A562-158180738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000" y="4410636"/>
                <a:ext cx="806824" cy="80682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821891D-96B4-4656-BED4-E508950001AA}"/>
              </a:ext>
            </a:extLst>
          </p:cNvPr>
          <p:cNvSpPr/>
          <p:nvPr/>
        </p:nvSpPr>
        <p:spPr>
          <a:xfrm>
            <a:off x="2671729" y="4595302"/>
            <a:ext cx="1694329" cy="44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</a:t>
            </a:r>
            <a:endParaRPr lang="ru-RU" dirty="0"/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C62FF704-AA1C-4B5C-90C4-BC1AE3DF63BF}"/>
              </a:ext>
            </a:extLst>
          </p:cNvPr>
          <p:cNvCxnSpPr>
            <a:stCxn id="5" idx="1"/>
          </p:cNvCxnSpPr>
          <p:nvPr/>
        </p:nvCxnSpPr>
        <p:spPr>
          <a:xfrm flipH="1">
            <a:off x="573741" y="4814048"/>
            <a:ext cx="833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95E99-53B1-40A9-A837-C2FC3DA47BB7}"/>
              </a:ext>
            </a:extLst>
          </p:cNvPr>
          <p:cNvSpPr txBox="1"/>
          <p:nvPr/>
        </p:nvSpPr>
        <p:spPr>
          <a:xfrm>
            <a:off x="573741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2FB588-2797-42FC-969F-C7DBB3EF337E}"/>
              </a:ext>
            </a:extLst>
          </p:cNvPr>
          <p:cNvSpPr txBox="1"/>
          <p:nvPr/>
        </p:nvSpPr>
        <p:spPr>
          <a:xfrm>
            <a:off x="4616824" y="441063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</a:t>
            </a:r>
            <a:endParaRPr lang="ru-RU" dirty="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3250C682-2CB6-4B7B-A902-6B5AE77405C3}"/>
              </a:ext>
            </a:extLst>
          </p:cNvPr>
          <p:cNvCxnSpPr>
            <a:stCxn id="5" idx="1"/>
            <a:endCxn id="19" idx="2"/>
          </p:cNvCxnSpPr>
          <p:nvPr/>
        </p:nvCxnSpPr>
        <p:spPr>
          <a:xfrm>
            <a:off x="1407459" y="4814048"/>
            <a:ext cx="242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80D1B70E-DA84-4D56-B872-FEC5B1CBD3D6}"/>
              </a:ext>
            </a:extLst>
          </p:cNvPr>
          <p:cNvCxnSpPr>
            <a:stCxn id="19" idx="6"/>
            <a:endCxn id="20" idx="1"/>
          </p:cNvCxnSpPr>
          <p:nvPr/>
        </p:nvCxnSpPr>
        <p:spPr>
          <a:xfrm>
            <a:off x="2456824" y="4814048"/>
            <a:ext cx="214905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2ACF9D0E-8EA8-428E-8C4A-718AECFBBA2E}"/>
              </a:ext>
            </a:extLst>
          </p:cNvPr>
          <p:cNvCxnSpPr>
            <a:cxnSpLocks/>
          </p:cNvCxnSpPr>
          <p:nvPr/>
        </p:nvCxnSpPr>
        <p:spPr>
          <a:xfrm flipV="1">
            <a:off x="4366058" y="4814049"/>
            <a:ext cx="1084484" cy="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CC23131-BB95-4C7E-A413-BF8CBAF8DC2F}"/>
              </a:ext>
            </a:extLst>
          </p:cNvPr>
          <p:cNvGrpSpPr/>
          <p:nvPr/>
        </p:nvGrpSpPr>
        <p:grpSpPr>
          <a:xfrm>
            <a:off x="5792535" y="1690688"/>
            <a:ext cx="8228097" cy="4524315"/>
            <a:chOff x="7191567" y="1690688"/>
            <a:chExt cx="8228097" cy="45243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CF5E7A-73F1-445A-B0B7-C4AE0F4A09D0}"/>
                </a:ext>
              </a:extLst>
            </p:cNvPr>
            <p:cNvSpPr txBox="1"/>
            <p:nvPr/>
          </p:nvSpPr>
          <p:spPr>
            <a:xfrm>
              <a:off x="7773017" y="1690688"/>
              <a:ext cx="7646647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Module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Добавили входной и выходной сигналы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io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Bundle 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Вход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in = Input(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    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Выход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out = Output(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SInt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Создали регистр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out =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RegInit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.U(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16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.W)) 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Присвоили новое значение регистру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out := 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* io.in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Передали значение регистра на выход    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io.out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:= out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BDDB86-0862-4B2F-AECA-3289DFF771A9}"/>
                </a:ext>
              </a:extLst>
            </p:cNvPr>
            <p:cNvSpPr txBox="1"/>
            <p:nvPr/>
          </p:nvSpPr>
          <p:spPr>
            <a:xfrm>
              <a:off x="7191567" y="1690688"/>
              <a:ext cx="583814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114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в </a:t>
            </a:r>
            <a:r>
              <a:rPr lang="en-US" dirty="0"/>
              <a:t>Chisel</a:t>
            </a:r>
            <a:endParaRPr lang="ru-RU" dirty="0"/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437D664B-2BE0-4F2E-A2E2-DF39BCD67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129484"/>
              </p:ext>
            </p:extLst>
          </p:nvPr>
        </p:nvGraphicFramePr>
        <p:xfrm>
          <a:off x="1035139" y="2299883"/>
          <a:ext cx="2064871" cy="4192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5B649A-916A-454B-8BE0-98D9CC6E72BD}"/>
              </a:ext>
            </a:extLst>
          </p:cNvPr>
          <p:cNvSpPr txBox="1"/>
          <p:nvPr/>
        </p:nvSpPr>
        <p:spPr>
          <a:xfrm>
            <a:off x="838200" y="1576850"/>
            <a:ext cx="24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Процесс тестирования: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237FC4A2-02C9-4E87-BAEF-36B3F63428A0}"/>
              </a:ext>
            </a:extLst>
          </p:cNvPr>
          <p:cNvGrpSpPr/>
          <p:nvPr/>
        </p:nvGrpSpPr>
        <p:grpSpPr>
          <a:xfrm>
            <a:off x="3539952" y="2245558"/>
            <a:ext cx="8315873" cy="4247317"/>
            <a:chOff x="5135669" y="1990923"/>
            <a:chExt cx="8315873" cy="42473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CF5E7A-73F1-445A-B0B7-C4AE0F4A09D0}"/>
                </a:ext>
              </a:extLst>
            </p:cNvPr>
            <p:cNvSpPr txBox="1"/>
            <p:nvPr/>
          </p:nvSpPr>
          <p:spPr>
            <a:xfrm>
              <a:off x="5719483" y="1990923"/>
              <a:ext cx="7732059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Test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AnyFlatSpec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ChiselScalatestTester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Объявление теста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 err="1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should </a:t>
              </a:r>
              <a:r>
                <a:rPr lang="en-US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lang="ru-RU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умножить входное значение на 2"</a:t>
              </a:r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 {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Начало теста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test(</a:t>
              </a:r>
              <a:r>
                <a:rPr lang="en-US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{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=&gt;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на вход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in 1  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mymodule.io.in.poke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Сделали шаг по времени (один тактовый импульс)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mymodule.clock.step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результат</a:t>
              </a:r>
              <a:endPara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    </a:t>
              </a:r>
              <a:r>
                <a:rPr lang="en-US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mymodule.io.out.expect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340319-7B38-4E85-9DD7-897A9D32460C}"/>
                </a:ext>
              </a:extLst>
            </p:cNvPr>
            <p:cNvSpPr txBox="1"/>
            <p:nvPr/>
          </p:nvSpPr>
          <p:spPr>
            <a:xfrm>
              <a:off x="5135669" y="1990923"/>
              <a:ext cx="583814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25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модели</a:t>
            </a:r>
          </a:p>
        </p:txBody>
      </p:sp>
      <p:grpSp>
        <p:nvGrpSpPr>
          <p:cNvPr id="273" name="Группа 272">
            <a:extLst>
              <a:ext uri="{FF2B5EF4-FFF2-40B4-BE49-F238E27FC236}">
                <a16:creationId xmlns:a16="http://schemas.microsoft.com/office/drawing/2014/main" id="{D4996C66-474E-4477-B587-369967767B02}"/>
              </a:ext>
            </a:extLst>
          </p:cNvPr>
          <p:cNvGrpSpPr/>
          <p:nvPr/>
        </p:nvGrpSpPr>
        <p:grpSpPr>
          <a:xfrm>
            <a:off x="170329" y="1443318"/>
            <a:ext cx="11651028" cy="5040593"/>
            <a:chOff x="170329" y="1443318"/>
            <a:chExt cx="11651028" cy="5040593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A8F60847-360A-4A09-8591-5EB79D95AFA3}"/>
                </a:ext>
              </a:extLst>
            </p:cNvPr>
            <p:cNvGrpSpPr/>
            <p:nvPr/>
          </p:nvGrpSpPr>
          <p:grpSpPr>
            <a:xfrm>
              <a:off x="1497106" y="1443318"/>
              <a:ext cx="8991600" cy="5040593"/>
              <a:chOff x="1497106" y="1443318"/>
              <a:chExt cx="8991600" cy="5040593"/>
            </a:xfrm>
          </p:grpSpPr>
          <p:sp>
            <p:nvSpPr>
              <p:cNvPr id="3" name="Прямоугольник: скругленные углы 2">
                <a:extLst>
                  <a:ext uri="{FF2B5EF4-FFF2-40B4-BE49-F238E27FC236}">
                    <a16:creationId xmlns:a16="http://schemas.microsoft.com/office/drawing/2014/main" id="{C2783044-B9CA-4B3E-B00C-147C79AE5B4A}"/>
                  </a:ext>
                </a:extLst>
              </p:cNvPr>
              <p:cNvSpPr/>
              <p:nvPr/>
            </p:nvSpPr>
            <p:spPr>
              <a:xfrm>
                <a:off x="1497106" y="1881375"/>
                <a:ext cx="8991600" cy="4602536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" name="Прямоугольник: скругленные углы 4">
                <a:extLst>
                  <a:ext uri="{FF2B5EF4-FFF2-40B4-BE49-F238E27FC236}">
                    <a16:creationId xmlns:a16="http://schemas.microsoft.com/office/drawing/2014/main" id="{F7ABB23E-B83A-4F44-A38A-3277436C03B4}"/>
                  </a:ext>
                </a:extLst>
              </p:cNvPr>
              <p:cNvSpPr/>
              <p:nvPr/>
            </p:nvSpPr>
            <p:spPr>
              <a:xfrm>
                <a:off x="2164978" y="1443318"/>
                <a:ext cx="3007657" cy="3585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Арифметическое устройство</a:t>
                </a:r>
              </a:p>
            </p:txBody>
          </p:sp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094B2C85-9433-4EE9-B89C-00BD00D7CFF7}"/>
                </a:ext>
              </a:extLst>
            </p:cNvPr>
            <p:cNvGrpSpPr/>
            <p:nvPr/>
          </p:nvGrpSpPr>
          <p:grpSpPr>
            <a:xfrm>
              <a:off x="170329" y="2466391"/>
              <a:ext cx="1326777" cy="375353"/>
              <a:chOff x="170329" y="2475423"/>
              <a:chExt cx="1326777" cy="375353"/>
            </a:xfrm>
          </p:grpSpPr>
          <p:cxnSp>
            <p:nvCxnSpPr>
              <p:cNvPr id="8" name="Прямая соединительная линия 7">
                <a:extLst>
                  <a:ext uri="{FF2B5EF4-FFF2-40B4-BE49-F238E27FC236}">
                    <a16:creationId xmlns:a16="http://schemas.microsoft.com/office/drawing/2014/main" id="{42A82ED3-BF9C-498A-871B-87C5A9598DFB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EDB2D-E1D9-4AB2-A92E-9765383A9C8D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cmd</a:t>
                </a:r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29D8A1F0-C3FE-4B75-AA08-2DE056E3F6A2}"/>
                </a:ext>
              </a:extLst>
            </p:cNvPr>
            <p:cNvGrpSpPr/>
            <p:nvPr/>
          </p:nvGrpSpPr>
          <p:grpSpPr>
            <a:xfrm>
              <a:off x="170329" y="3035442"/>
              <a:ext cx="1326777" cy="375353"/>
              <a:chOff x="170329" y="2475423"/>
              <a:chExt cx="1326777" cy="375353"/>
            </a:xfrm>
          </p:grpSpPr>
          <p:cxnSp>
            <p:nvCxnSpPr>
              <p:cNvPr id="15" name="Прямая соединительная линия 14">
                <a:extLst>
                  <a:ext uri="{FF2B5EF4-FFF2-40B4-BE49-F238E27FC236}">
                    <a16:creationId xmlns:a16="http://schemas.microsoft.com/office/drawing/2014/main" id="{5C2213C6-2A2B-40B8-ADB3-D04AC41763C1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D0091D-BCA2-44B9-9E22-8B88D53CD2E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valid</a:t>
                </a:r>
                <a:endParaRPr lang="ru-RU" dirty="0"/>
              </a:p>
            </p:txBody>
          </p:sp>
        </p:grp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0DD40618-499C-4416-AAF4-362AC053DCCC}"/>
                </a:ext>
              </a:extLst>
            </p:cNvPr>
            <p:cNvGrpSpPr/>
            <p:nvPr/>
          </p:nvGrpSpPr>
          <p:grpSpPr>
            <a:xfrm>
              <a:off x="170329" y="3593131"/>
              <a:ext cx="1326777" cy="375353"/>
              <a:chOff x="170329" y="2475423"/>
              <a:chExt cx="1326777" cy="375353"/>
            </a:xfrm>
          </p:grpSpPr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4D575FF2-D433-4B17-9039-0DC456AF8AA2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24E1847-D6C8-4A13-96D5-07FAC2236818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op1</a:t>
                </a:r>
                <a:endParaRPr lang="ru-RU" dirty="0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A927461E-CC1E-4A14-9EB6-5EFAAC12FCE6}"/>
                </a:ext>
              </a:extLst>
            </p:cNvPr>
            <p:cNvGrpSpPr/>
            <p:nvPr/>
          </p:nvGrpSpPr>
          <p:grpSpPr>
            <a:xfrm>
              <a:off x="181505" y="4144798"/>
              <a:ext cx="1326777" cy="375353"/>
              <a:chOff x="170329" y="2475423"/>
              <a:chExt cx="1326777" cy="375353"/>
            </a:xfrm>
          </p:grpSpPr>
          <p:cxnSp>
            <p:nvCxnSpPr>
              <p:cNvPr id="21" name="Прямая соединительная линия 20">
                <a:extLst>
                  <a:ext uri="{FF2B5EF4-FFF2-40B4-BE49-F238E27FC236}">
                    <a16:creationId xmlns:a16="http://schemas.microsoft.com/office/drawing/2014/main" id="{8A580E2C-4D37-400F-8E7A-F98E7E17D23D}"/>
                  </a:ext>
                </a:extLst>
              </p:cNvPr>
              <p:cNvCxnSpPr/>
              <p:nvPr/>
            </p:nvCxnSpPr>
            <p:spPr>
              <a:xfrm>
                <a:off x="170329" y="2850776"/>
                <a:ext cx="132677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35072E-99C6-4185-BAF4-CFAE1532D1C1}"/>
                  </a:ext>
                </a:extLst>
              </p:cNvPr>
              <p:cNvSpPr txBox="1"/>
              <p:nvPr/>
            </p:nvSpPr>
            <p:spPr>
              <a:xfrm>
                <a:off x="219635" y="2475423"/>
                <a:ext cx="12281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op2</a:t>
                </a:r>
                <a:endParaRPr lang="ru-RU" dirty="0"/>
              </a:p>
            </p:txBody>
          </p:sp>
        </p:grpSp>
        <p:sp>
          <p:nvSpPr>
            <p:cNvPr id="23" name="Трапеция 22">
              <a:extLst>
                <a:ext uri="{FF2B5EF4-FFF2-40B4-BE49-F238E27FC236}">
                  <a16:creationId xmlns:a16="http://schemas.microsoft.com/office/drawing/2014/main" id="{E365F340-F37F-49D7-AF0E-94626EC03A5E}"/>
                </a:ext>
              </a:extLst>
            </p:cNvPr>
            <p:cNvSpPr/>
            <p:nvPr/>
          </p:nvSpPr>
          <p:spPr>
            <a:xfrm rot="16200000">
              <a:off x="1063762" y="3815042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Демультиплексор</a:t>
              </a:r>
              <a:endParaRPr lang="ru-RU" dirty="0"/>
            </a:p>
          </p:txBody>
        </p:sp>
        <p:grpSp>
          <p:nvGrpSpPr>
            <p:cNvPr id="103" name="Группа 102">
              <a:extLst>
                <a:ext uri="{FF2B5EF4-FFF2-40B4-BE49-F238E27FC236}">
                  <a16:creationId xmlns:a16="http://schemas.microsoft.com/office/drawing/2014/main" id="{D6A62F53-9F15-408A-A43C-698020C3A511}"/>
                </a:ext>
              </a:extLst>
            </p:cNvPr>
            <p:cNvGrpSpPr/>
            <p:nvPr/>
          </p:nvGrpSpPr>
          <p:grpSpPr>
            <a:xfrm>
              <a:off x="1497106" y="3404774"/>
              <a:ext cx="667811" cy="1123731"/>
              <a:chOff x="1497106" y="3404774"/>
              <a:chExt cx="667811" cy="1123731"/>
            </a:xfrm>
          </p:grpSpPr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0347019-CE40-4110-BE43-28ACA37A5EFE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Прямая со стрелкой 35">
                <a:extLst>
                  <a:ext uri="{FF2B5EF4-FFF2-40B4-BE49-F238E27FC236}">
                    <a16:creationId xmlns:a16="http://schemas.microsoft.com/office/drawing/2014/main" id="{75FCBB44-9F98-4953-B8AB-70303E0A299B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AC4AD916-349C-4563-A470-A704BCFDCF0C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50007129-63ED-4963-BBA6-0D14A584C8EC}"/>
                </a:ext>
              </a:extLst>
            </p:cNvPr>
            <p:cNvCxnSpPr/>
            <p:nvPr/>
          </p:nvCxnSpPr>
          <p:spPr>
            <a:xfrm>
              <a:off x="1497106" y="2847085"/>
              <a:ext cx="36938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9600AA13-74A9-4EE4-B555-C09411DE01A5}"/>
                </a:ext>
              </a:extLst>
            </p:cNvPr>
            <p:cNvCxnSpPr/>
            <p:nvPr/>
          </p:nvCxnSpPr>
          <p:spPr>
            <a:xfrm flipV="1">
              <a:off x="1866486" y="2079812"/>
              <a:ext cx="0" cy="7672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Прямоугольник: скругленные углы 51">
              <a:extLst>
                <a:ext uri="{FF2B5EF4-FFF2-40B4-BE49-F238E27FC236}">
                  <a16:creationId xmlns:a16="http://schemas.microsoft.com/office/drawing/2014/main" id="{CA7117B5-00BB-4BBD-8F52-2E6EA30B6B41}"/>
                </a:ext>
              </a:extLst>
            </p:cNvPr>
            <p:cNvSpPr/>
            <p:nvPr/>
          </p:nvSpPr>
          <p:spPr>
            <a:xfrm>
              <a:off x="5232149" y="3195193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err="1"/>
                <a:t>Вычитатель</a:t>
              </a:r>
              <a:endParaRPr lang="ru-RU" dirty="0"/>
            </a:p>
          </p:txBody>
        </p:sp>
        <p:sp>
          <p:nvSpPr>
            <p:cNvPr id="54" name="Прямоугольник: скругленные углы 53">
              <a:extLst>
                <a:ext uri="{FF2B5EF4-FFF2-40B4-BE49-F238E27FC236}">
                  <a16:creationId xmlns:a16="http://schemas.microsoft.com/office/drawing/2014/main" id="{7BB2A4B1-B2FB-4B4A-A925-AE7D4277B689}"/>
                </a:ext>
              </a:extLst>
            </p:cNvPr>
            <p:cNvSpPr/>
            <p:nvPr/>
          </p:nvSpPr>
          <p:spPr>
            <a:xfrm>
              <a:off x="5231030" y="2307624"/>
              <a:ext cx="1550897" cy="7672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Сумматор</a:t>
              </a:r>
            </a:p>
          </p:txBody>
        </p:sp>
        <p:sp>
          <p:nvSpPr>
            <p:cNvPr id="55" name="Прямоугольник: скругленные углы 54">
              <a:extLst>
                <a:ext uri="{FF2B5EF4-FFF2-40B4-BE49-F238E27FC236}">
                  <a16:creationId xmlns:a16="http://schemas.microsoft.com/office/drawing/2014/main" id="{53D7B1DB-422F-4462-A7AF-713F7072C93C}"/>
                </a:ext>
              </a:extLst>
            </p:cNvPr>
            <p:cNvSpPr/>
            <p:nvPr/>
          </p:nvSpPr>
          <p:spPr>
            <a:xfrm>
              <a:off x="5228052" y="4153152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Умножитель</a:t>
              </a:r>
            </a:p>
          </p:txBody>
        </p:sp>
        <p:sp>
          <p:nvSpPr>
            <p:cNvPr id="56" name="Прямоугольник: скругленные углы 55">
              <a:extLst>
                <a:ext uri="{FF2B5EF4-FFF2-40B4-BE49-F238E27FC236}">
                  <a16:creationId xmlns:a16="http://schemas.microsoft.com/office/drawing/2014/main" id="{7ACD4685-E3F4-48A5-BC4C-D1FBE039EFC4}"/>
                </a:ext>
              </a:extLst>
            </p:cNvPr>
            <p:cNvSpPr/>
            <p:nvPr/>
          </p:nvSpPr>
          <p:spPr>
            <a:xfrm>
              <a:off x="5228051" y="5040720"/>
              <a:ext cx="1550897" cy="7672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Делитель</a:t>
              </a:r>
            </a:p>
          </p:txBody>
        </p:sp>
        <p:grpSp>
          <p:nvGrpSpPr>
            <p:cNvPr id="102" name="Группа 101">
              <a:extLst>
                <a:ext uri="{FF2B5EF4-FFF2-40B4-BE49-F238E27FC236}">
                  <a16:creationId xmlns:a16="http://schemas.microsoft.com/office/drawing/2014/main" id="{E379F55F-A615-4AA4-9BC1-409D212BD78A}"/>
                </a:ext>
              </a:extLst>
            </p:cNvPr>
            <p:cNvGrpSpPr/>
            <p:nvPr/>
          </p:nvGrpSpPr>
          <p:grpSpPr>
            <a:xfrm>
              <a:off x="2795264" y="3026412"/>
              <a:ext cx="1326777" cy="1502093"/>
              <a:chOff x="2799996" y="3147705"/>
              <a:chExt cx="1326777" cy="1502093"/>
            </a:xfrm>
          </p:grpSpPr>
          <p:grpSp>
            <p:nvGrpSpPr>
              <p:cNvPr id="81" name="Группа 80">
                <a:extLst>
                  <a:ext uri="{FF2B5EF4-FFF2-40B4-BE49-F238E27FC236}">
                    <a16:creationId xmlns:a16="http://schemas.microsoft.com/office/drawing/2014/main" id="{3C6AF315-8004-41EE-997F-BACFB48071BF}"/>
                  </a:ext>
                </a:extLst>
              </p:cNvPr>
              <p:cNvGrpSpPr/>
              <p:nvPr/>
            </p:nvGrpSpPr>
            <p:grpSpPr>
              <a:xfrm>
                <a:off x="2799996" y="314770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2" name="Прямая соединительная линия 81">
                  <a:extLst>
                    <a:ext uri="{FF2B5EF4-FFF2-40B4-BE49-F238E27FC236}">
                      <a16:creationId xmlns:a16="http://schemas.microsoft.com/office/drawing/2014/main" id="{6DD61DEA-0658-4151-8ED9-E9D88D46EBEC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CA2355F-2E4D-4B1C-B572-6D31D1FB738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  <a:endParaRPr lang="ru-RU" dirty="0"/>
                </a:p>
              </p:txBody>
            </p:sp>
          </p:grpSp>
          <p:grpSp>
            <p:nvGrpSpPr>
              <p:cNvPr id="84" name="Группа 83">
                <a:extLst>
                  <a:ext uri="{FF2B5EF4-FFF2-40B4-BE49-F238E27FC236}">
                    <a16:creationId xmlns:a16="http://schemas.microsoft.com/office/drawing/2014/main" id="{83EB652B-12C9-4724-852E-2E555FC74D02}"/>
                  </a:ext>
                </a:extLst>
              </p:cNvPr>
              <p:cNvGrpSpPr/>
              <p:nvPr/>
            </p:nvGrpSpPr>
            <p:grpSpPr>
              <a:xfrm>
                <a:off x="2799996" y="3716756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5" name="Прямая соединительная линия 84">
                  <a:extLst>
                    <a:ext uri="{FF2B5EF4-FFF2-40B4-BE49-F238E27FC236}">
                      <a16:creationId xmlns:a16="http://schemas.microsoft.com/office/drawing/2014/main" id="{A0E5130D-B9AD-4C40-9F43-F849FE350AC3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4DBD271-9A42-45DA-B526-CEEAA652191F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op1</a:t>
                  </a:r>
                  <a:endParaRPr lang="ru-RU" dirty="0"/>
                </a:p>
              </p:txBody>
            </p:sp>
          </p:grp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17FC67B1-1DDC-417B-AA8B-D372F23E953F}"/>
                  </a:ext>
                </a:extLst>
              </p:cNvPr>
              <p:cNvGrpSpPr/>
              <p:nvPr/>
            </p:nvGrpSpPr>
            <p:grpSpPr>
              <a:xfrm>
                <a:off x="2799996" y="4274445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88" name="Прямая соединительная линия 87">
                  <a:extLst>
                    <a:ext uri="{FF2B5EF4-FFF2-40B4-BE49-F238E27FC236}">
                      <a16:creationId xmlns:a16="http://schemas.microsoft.com/office/drawing/2014/main" id="{8D00D29A-CBA9-4147-8CE7-FF42A295D735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8B60739-ED4B-4B43-9059-5D6ACA781B7A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op2</a:t>
                  </a:r>
                  <a:endParaRPr lang="ru-RU" dirty="0"/>
                </a:p>
              </p:txBody>
            </p:sp>
          </p:grpSp>
        </p:grpSp>
        <p:sp>
          <p:nvSpPr>
            <p:cNvPr id="90" name="Трапеция 89">
              <a:extLst>
                <a:ext uri="{FF2B5EF4-FFF2-40B4-BE49-F238E27FC236}">
                  <a16:creationId xmlns:a16="http://schemas.microsoft.com/office/drawing/2014/main" id="{0F82560C-DE46-46B2-AF33-D6FEDAD1DD52}"/>
                </a:ext>
              </a:extLst>
            </p:cNvPr>
            <p:cNvSpPr/>
            <p:nvPr/>
          </p:nvSpPr>
          <p:spPr>
            <a:xfrm rot="5400000">
              <a:off x="8087597" y="3852678"/>
              <a:ext cx="2859741" cy="584240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Мультиплексор</a:t>
              </a:r>
            </a:p>
          </p:txBody>
        </p:sp>
        <p:cxnSp>
          <p:nvCxnSpPr>
            <p:cNvPr id="92" name="Соединитель: уступ 91">
              <a:extLst>
                <a:ext uri="{FF2B5EF4-FFF2-40B4-BE49-F238E27FC236}">
                  <a16:creationId xmlns:a16="http://schemas.microsoft.com/office/drawing/2014/main" id="{F3587C43-23B8-4688-86A1-98CD1AD046B5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>
              <a:off x="2468973" y="2079534"/>
              <a:ext cx="7048495" cy="70842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Соединитель: уступ 96">
              <a:extLst>
                <a:ext uri="{FF2B5EF4-FFF2-40B4-BE49-F238E27FC236}">
                  <a16:creationId xmlns:a16="http://schemas.microsoft.com/office/drawing/2014/main" id="{0C5428A5-F900-4169-8285-E6F762EF212B}"/>
                </a:ext>
              </a:extLst>
            </p:cNvPr>
            <p:cNvCxnSpPr>
              <a:endCxn id="23" idx="3"/>
            </p:cNvCxnSpPr>
            <p:nvPr/>
          </p:nvCxnSpPr>
          <p:spPr>
            <a:xfrm rot="16200000" flipH="1">
              <a:off x="1844804" y="2101493"/>
              <a:ext cx="670510" cy="627147"/>
            </a:xfrm>
            <a:prstGeom prst="bentConnector3">
              <a:avLst>
                <a:gd name="adj1" fmla="val -8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Группа 103">
              <a:extLst>
                <a:ext uri="{FF2B5EF4-FFF2-40B4-BE49-F238E27FC236}">
                  <a16:creationId xmlns:a16="http://schemas.microsoft.com/office/drawing/2014/main" id="{2423533B-7D9B-43D8-8495-1B644958C7C0}"/>
                </a:ext>
              </a:extLst>
            </p:cNvPr>
            <p:cNvGrpSpPr/>
            <p:nvPr/>
          </p:nvGrpSpPr>
          <p:grpSpPr>
            <a:xfrm>
              <a:off x="9825650" y="3410795"/>
              <a:ext cx="667811" cy="1123731"/>
              <a:chOff x="1497106" y="3404774"/>
              <a:chExt cx="667811" cy="1123731"/>
            </a:xfrm>
          </p:grpSpPr>
          <p:cxnSp>
            <p:nvCxnSpPr>
              <p:cNvPr id="105" name="Прямая со стрелкой 104">
                <a:extLst>
                  <a:ext uri="{FF2B5EF4-FFF2-40B4-BE49-F238E27FC236}">
                    <a16:creationId xmlns:a16="http://schemas.microsoft.com/office/drawing/2014/main" id="{A664C674-3A90-4D0C-BC8B-D31BD49DBE1D}"/>
                  </a:ext>
                </a:extLst>
              </p:cNvPr>
              <p:cNvCxnSpPr/>
              <p:nvPr/>
            </p:nvCxnSpPr>
            <p:spPr>
              <a:xfrm>
                <a:off x="1497106" y="3404774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Прямая со стрелкой 105">
                <a:extLst>
                  <a:ext uri="{FF2B5EF4-FFF2-40B4-BE49-F238E27FC236}">
                    <a16:creationId xmlns:a16="http://schemas.microsoft.com/office/drawing/2014/main" id="{13CBDE23-565A-444C-AC79-C5749F02B682}"/>
                  </a:ext>
                </a:extLst>
              </p:cNvPr>
              <p:cNvCxnSpPr/>
              <p:nvPr/>
            </p:nvCxnSpPr>
            <p:spPr>
              <a:xfrm>
                <a:off x="1497106" y="397081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Прямая со стрелкой 106">
                <a:extLst>
                  <a:ext uri="{FF2B5EF4-FFF2-40B4-BE49-F238E27FC236}">
                    <a16:creationId xmlns:a16="http://schemas.microsoft.com/office/drawing/2014/main" id="{A92321B9-0312-4ABA-828E-FC5F7C3F11F1}"/>
                  </a:ext>
                </a:extLst>
              </p:cNvPr>
              <p:cNvCxnSpPr/>
              <p:nvPr/>
            </p:nvCxnSpPr>
            <p:spPr>
              <a:xfrm>
                <a:off x="1497106" y="4528505"/>
                <a:ext cx="66781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Прямая соединительная линия 132">
              <a:extLst>
                <a:ext uri="{FF2B5EF4-FFF2-40B4-BE49-F238E27FC236}">
                  <a16:creationId xmlns:a16="http://schemas.microsoft.com/office/drawing/2014/main" id="{0EFB0BB4-EC13-43EF-A7BA-A610EA144E9F}"/>
                </a:ext>
              </a:extLst>
            </p:cNvPr>
            <p:cNvCxnSpPr/>
            <p:nvPr/>
          </p:nvCxnSpPr>
          <p:spPr>
            <a:xfrm>
              <a:off x="4122041" y="3395744"/>
              <a:ext cx="270665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5" name="Соединитель: уступ 134">
              <a:extLst>
                <a:ext uri="{FF2B5EF4-FFF2-40B4-BE49-F238E27FC236}">
                  <a16:creationId xmlns:a16="http://schemas.microsoft.com/office/drawing/2014/main" id="{03B548F3-CA74-4553-A352-8ECFBE257CE3}"/>
                </a:ext>
              </a:extLst>
            </p:cNvPr>
            <p:cNvCxnSpPr/>
            <p:nvPr/>
          </p:nvCxnSpPr>
          <p:spPr>
            <a:xfrm rot="5400000" flipH="1" flipV="1">
              <a:off x="4320414" y="2488108"/>
              <a:ext cx="961998" cy="853275"/>
            </a:xfrm>
            <a:prstGeom prst="bentConnector3">
              <a:avLst>
                <a:gd name="adj1" fmla="val 99390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Соединитель: уступ 137">
              <a:extLst>
                <a:ext uri="{FF2B5EF4-FFF2-40B4-BE49-F238E27FC236}">
                  <a16:creationId xmlns:a16="http://schemas.microsoft.com/office/drawing/2014/main" id="{4DEEC716-0E2B-493B-804D-6FC91E288921}"/>
                </a:ext>
              </a:extLst>
            </p:cNvPr>
            <p:cNvCxnSpPr/>
            <p:nvPr/>
          </p:nvCxnSpPr>
          <p:spPr>
            <a:xfrm flipV="1">
              <a:off x="4392706" y="3302987"/>
              <a:ext cx="833569" cy="92757"/>
            </a:xfrm>
            <a:prstGeom prst="bentConnector3">
              <a:avLst>
                <a:gd name="adj1" fmla="val -2697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Соединитель: уступ 144">
              <a:extLst>
                <a:ext uri="{FF2B5EF4-FFF2-40B4-BE49-F238E27FC236}">
                  <a16:creationId xmlns:a16="http://schemas.microsoft.com/office/drawing/2014/main" id="{46E744F2-B5A0-47C2-BAF9-7378DBED76DE}"/>
                </a:ext>
              </a:extLst>
            </p:cNvPr>
            <p:cNvCxnSpPr/>
            <p:nvPr/>
          </p:nvCxnSpPr>
          <p:spPr>
            <a:xfrm rot="16200000" flipH="1">
              <a:off x="4333665" y="3436854"/>
              <a:ext cx="933720" cy="851500"/>
            </a:xfrm>
            <a:prstGeom prst="bentConnector3">
              <a:avLst>
                <a:gd name="adj1" fmla="val 100886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Соединитель: уступ 148">
              <a:extLst>
                <a:ext uri="{FF2B5EF4-FFF2-40B4-BE49-F238E27FC236}">
                  <a16:creationId xmlns:a16="http://schemas.microsoft.com/office/drawing/2014/main" id="{987C0FB1-3E29-4EB5-A38A-0EF0418F17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5886" y="3928103"/>
              <a:ext cx="1709279" cy="851500"/>
            </a:xfrm>
            <a:prstGeom prst="bentConnector3">
              <a:avLst>
                <a:gd name="adj1" fmla="val 100349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4" name="Прямая соединительная линия 153">
              <a:extLst>
                <a:ext uri="{FF2B5EF4-FFF2-40B4-BE49-F238E27FC236}">
                  <a16:creationId xmlns:a16="http://schemas.microsoft.com/office/drawing/2014/main" id="{2C27B54D-49DA-44E9-96CE-1468768F03D4}"/>
                </a:ext>
              </a:extLst>
            </p:cNvPr>
            <p:cNvCxnSpPr>
              <a:cxnSpLocks/>
            </p:cNvCxnSpPr>
            <p:nvPr/>
          </p:nvCxnSpPr>
          <p:spPr>
            <a:xfrm>
              <a:off x="4007224" y="3970815"/>
              <a:ext cx="618564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Соединитель: уступ 155">
              <a:extLst>
                <a:ext uri="{FF2B5EF4-FFF2-40B4-BE49-F238E27FC236}">
                  <a16:creationId xmlns:a16="http://schemas.microsoft.com/office/drawing/2014/main" id="{6FF4C704-6958-48B9-9623-839576C41707}"/>
                </a:ext>
              </a:extLst>
            </p:cNvPr>
            <p:cNvCxnSpPr>
              <a:endCxn id="54" idx="1"/>
            </p:cNvCxnSpPr>
            <p:nvPr/>
          </p:nvCxnSpPr>
          <p:spPr>
            <a:xfrm rot="5400000" flipH="1" flipV="1">
              <a:off x="4284150" y="3023935"/>
              <a:ext cx="1279554" cy="61420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Соединитель: уступ 159">
              <a:extLst>
                <a:ext uri="{FF2B5EF4-FFF2-40B4-BE49-F238E27FC236}">
                  <a16:creationId xmlns:a16="http://schemas.microsoft.com/office/drawing/2014/main" id="{AA7EFD17-EB84-49E4-B96F-F57B94591C50}"/>
                </a:ext>
              </a:extLst>
            </p:cNvPr>
            <p:cNvCxnSpPr>
              <a:endCxn id="52" idx="1"/>
            </p:cNvCxnSpPr>
            <p:nvPr/>
          </p:nvCxnSpPr>
          <p:spPr>
            <a:xfrm flipV="1">
              <a:off x="4625788" y="3578829"/>
              <a:ext cx="606361" cy="391986"/>
            </a:xfrm>
            <a:prstGeom prst="bentConnector3">
              <a:avLst>
                <a:gd name="adj1" fmla="val -17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Соединитель: уступ 161">
              <a:extLst>
                <a:ext uri="{FF2B5EF4-FFF2-40B4-BE49-F238E27FC236}">
                  <a16:creationId xmlns:a16="http://schemas.microsoft.com/office/drawing/2014/main" id="{E58E4FED-FB8F-4634-BEF2-57CFF6680B61}"/>
                </a:ext>
              </a:extLst>
            </p:cNvPr>
            <p:cNvCxnSpPr>
              <a:endCxn id="55" idx="1"/>
            </p:cNvCxnSpPr>
            <p:nvPr/>
          </p:nvCxnSpPr>
          <p:spPr>
            <a:xfrm>
              <a:off x="4622851" y="3981494"/>
              <a:ext cx="605201" cy="555294"/>
            </a:xfrm>
            <a:prstGeom prst="bentConnector3">
              <a:avLst>
                <a:gd name="adj1" fmla="val -1845"/>
              </a:avLst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Соединитель: уступ 163">
              <a:extLst>
                <a:ext uri="{FF2B5EF4-FFF2-40B4-BE49-F238E27FC236}">
                  <a16:creationId xmlns:a16="http://schemas.microsoft.com/office/drawing/2014/main" id="{50C539BD-72D4-48CD-8299-E353F9BE0FEA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 rot="16200000" flipH="1">
              <a:off x="4191491" y="4387795"/>
              <a:ext cx="1461893" cy="61122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Прямая соединительная линия 173">
              <a:extLst>
                <a:ext uri="{FF2B5EF4-FFF2-40B4-BE49-F238E27FC236}">
                  <a16:creationId xmlns:a16="http://schemas.microsoft.com/office/drawing/2014/main" id="{CC7C7EC5-B5EA-4408-8802-CD805EE273F2}"/>
                </a:ext>
              </a:extLst>
            </p:cNvPr>
            <p:cNvCxnSpPr/>
            <p:nvPr/>
          </p:nvCxnSpPr>
          <p:spPr>
            <a:xfrm>
              <a:off x="4122041" y="4528843"/>
              <a:ext cx="644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Соединитель: уступ 175">
              <a:extLst>
                <a:ext uri="{FF2B5EF4-FFF2-40B4-BE49-F238E27FC236}">
                  <a16:creationId xmlns:a16="http://schemas.microsoft.com/office/drawing/2014/main" id="{B15D95E3-D0B9-41B6-8B95-D0AA8435C458}"/>
                </a:ext>
              </a:extLst>
            </p:cNvPr>
            <p:cNvCxnSpPr/>
            <p:nvPr/>
          </p:nvCxnSpPr>
          <p:spPr>
            <a:xfrm rot="16200000" flipH="1">
              <a:off x="4135097" y="4565550"/>
              <a:ext cx="1142599" cy="1039757"/>
            </a:xfrm>
            <a:prstGeom prst="bentConnector3">
              <a:avLst>
                <a:gd name="adj1" fmla="val 1002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Соединитель: уступ 180">
              <a:extLst>
                <a:ext uri="{FF2B5EF4-FFF2-40B4-BE49-F238E27FC236}">
                  <a16:creationId xmlns:a16="http://schemas.microsoft.com/office/drawing/2014/main" id="{7A45B8AE-F9BE-4FDF-98D8-45E136DEEBBF}"/>
                </a:ext>
              </a:extLst>
            </p:cNvPr>
            <p:cNvCxnSpPr/>
            <p:nvPr/>
          </p:nvCxnSpPr>
          <p:spPr>
            <a:xfrm>
              <a:off x="4186518" y="4514128"/>
              <a:ext cx="1039757" cy="179280"/>
            </a:xfrm>
            <a:prstGeom prst="bentConnector3">
              <a:avLst>
                <a:gd name="adj1" fmla="val -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Соединитель: уступ 183">
              <a:extLst>
                <a:ext uri="{FF2B5EF4-FFF2-40B4-BE49-F238E27FC236}">
                  <a16:creationId xmlns:a16="http://schemas.microsoft.com/office/drawing/2014/main" id="{10833213-D3EB-458C-BC61-A55BE19FFA31}"/>
                </a:ext>
              </a:extLst>
            </p:cNvPr>
            <p:cNvCxnSpPr/>
            <p:nvPr/>
          </p:nvCxnSpPr>
          <p:spPr>
            <a:xfrm flipV="1">
              <a:off x="4171347" y="3765632"/>
              <a:ext cx="1059683" cy="761727"/>
            </a:xfrm>
            <a:prstGeom prst="bentConnector3">
              <a:avLst>
                <a:gd name="adj1" fmla="val 177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Соединитель: уступ 189">
              <a:extLst>
                <a:ext uri="{FF2B5EF4-FFF2-40B4-BE49-F238E27FC236}">
                  <a16:creationId xmlns:a16="http://schemas.microsoft.com/office/drawing/2014/main" id="{198E6DAF-7F7C-414F-96FA-592BEDF0A40D}"/>
                </a:ext>
              </a:extLst>
            </p:cNvPr>
            <p:cNvCxnSpPr/>
            <p:nvPr/>
          </p:nvCxnSpPr>
          <p:spPr>
            <a:xfrm rot="5400000" flipH="1" flipV="1">
              <a:off x="3886733" y="3189302"/>
              <a:ext cx="1639327" cy="1039757"/>
            </a:xfrm>
            <a:prstGeom prst="bentConnector3">
              <a:avLst>
                <a:gd name="adj1" fmla="val 997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Группа 191">
              <a:extLst>
                <a:ext uri="{FF2B5EF4-FFF2-40B4-BE49-F238E27FC236}">
                  <a16:creationId xmlns:a16="http://schemas.microsoft.com/office/drawing/2014/main" id="{B18B09AC-1182-4D68-A935-D6D7A23E9C9B}"/>
                </a:ext>
              </a:extLst>
            </p:cNvPr>
            <p:cNvGrpSpPr/>
            <p:nvPr/>
          </p:nvGrpSpPr>
          <p:grpSpPr>
            <a:xfrm>
              <a:off x="10494580" y="3035442"/>
              <a:ext cx="1326777" cy="1502093"/>
              <a:chOff x="10493128" y="2460370"/>
              <a:chExt cx="1326777" cy="1502093"/>
            </a:xfrm>
          </p:grpSpPr>
          <p:grpSp>
            <p:nvGrpSpPr>
              <p:cNvPr id="193" name="Группа 192">
                <a:extLst>
                  <a:ext uri="{FF2B5EF4-FFF2-40B4-BE49-F238E27FC236}">
                    <a16:creationId xmlns:a16="http://schemas.microsoft.com/office/drawing/2014/main" id="{C571C066-59D6-4B35-9F6B-C4B3D0D07CBD}"/>
                  </a:ext>
                </a:extLst>
              </p:cNvPr>
              <p:cNvGrpSpPr/>
              <p:nvPr/>
            </p:nvGrpSpPr>
            <p:grpSpPr>
              <a:xfrm>
                <a:off x="10493128" y="246037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200" name="Прямая соединительная линия 199">
                  <a:extLst>
                    <a:ext uri="{FF2B5EF4-FFF2-40B4-BE49-F238E27FC236}">
                      <a16:creationId xmlns:a16="http://schemas.microsoft.com/office/drawing/2014/main" id="{64491768-FAB0-49F4-AED8-947E51021131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C833FA2E-F28E-4C66-8C61-B98D574074A2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</p:grpSp>
          <p:grpSp>
            <p:nvGrpSpPr>
              <p:cNvPr id="194" name="Группа 193">
                <a:extLst>
                  <a:ext uri="{FF2B5EF4-FFF2-40B4-BE49-F238E27FC236}">
                    <a16:creationId xmlns:a16="http://schemas.microsoft.com/office/drawing/2014/main" id="{57E835D9-BD40-4E85-A6FE-2B6C0A7C2674}"/>
                  </a:ext>
                </a:extLst>
              </p:cNvPr>
              <p:cNvGrpSpPr/>
              <p:nvPr/>
            </p:nvGrpSpPr>
            <p:grpSpPr>
              <a:xfrm>
                <a:off x="10493128" y="3029421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8" name="Прямая соединительная линия 197">
                  <a:extLst>
                    <a:ext uri="{FF2B5EF4-FFF2-40B4-BE49-F238E27FC236}">
                      <a16:creationId xmlns:a16="http://schemas.microsoft.com/office/drawing/2014/main" id="{C657A2CF-A7E1-4163-9FD1-4C4453301B9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6AC8346-FAEC-4586-905F-B6D49A682155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</p:grpSp>
          <p:grpSp>
            <p:nvGrpSpPr>
              <p:cNvPr id="195" name="Группа 194">
                <a:extLst>
                  <a:ext uri="{FF2B5EF4-FFF2-40B4-BE49-F238E27FC236}">
                    <a16:creationId xmlns:a16="http://schemas.microsoft.com/office/drawing/2014/main" id="{6538BECD-5DF2-4116-9809-5E157622A822}"/>
                  </a:ext>
                </a:extLst>
              </p:cNvPr>
              <p:cNvGrpSpPr/>
              <p:nvPr/>
            </p:nvGrpSpPr>
            <p:grpSpPr>
              <a:xfrm>
                <a:off x="10493128" y="3587110"/>
                <a:ext cx="1326777" cy="375353"/>
                <a:chOff x="170329" y="2475423"/>
                <a:chExt cx="1326777" cy="375353"/>
              </a:xfrm>
            </p:grpSpPr>
            <p:cxnSp>
              <p:nvCxnSpPr>
                <p:cNvPr id="196" name="Прямая соединительная линия 195">
                  <a:extLst>
                    <a:ext uri="{FF2B5EF4-FFF2-40B4-BE49-F238E27FC236}">
                      <a16:creationId xmlns:a16="http://schemas.microsoft.com/office/drawing/2014/main" id="{3B5A3D4E-22CF-409D-843D-CC9D6CFC8D62}"/>
                    </a:ext>
                  </a:extLst>
                </p:cNvPr>
                <p:cNvCxnSpPr/>
                <p:nvPr/>
              </p:nvCxnSpPr>
              <p:spPr>
                <a:xfrm>
                  <a:off x="170329" y="2850776"/>
                  <a:ext cx="1326777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B8EAEE32-601B-4E4F-9D11-80A22A156BAD}"/>
                    </a:ext>
                  </a:extLst>
                </p:cNvPr>
                <p:cNvSpPr txBox="1"/>
                <p:nvPr/>
              </p:nvSpPr>
              <p:spPr>
                <a:xfrm>
                  <a:off x="219635" y="247542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</p:grpSp>
        </p:grpSp>
        <p:cxnSp>
          <p:nvCxnSpPr>
            <p:cNvPr id="203" name="Прямая соединительная линия 202">
              <a:extLst>
                <a:ext uri="{FF2B5EF4-FFF2-40B4-BE49-F238E27FC236}">
                  <a16:creationId xmlns:a16="http://schemas.microsoft.com/office/drawing/2014/main" id="{A1C699ED-2F7A-4335-9B45-1E4CA85D8EAB}"/>
                </a:ext>
              </a:extLst>
            </p:cNvPr>
            <p:cNvCxnSpPr/>
            <p:nvPr/>
          </p:nvCxnSpPr>
          <p:spPr>
            <a:xfrm flipH="1">
              <a:off x="7458635" y="3420984"/>
              <a:ext cx="434061" cy="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1" name="Соединитель: уступ 210">
              <a:extLst>
                <a:ext uri="{FF2B5EF4-FFF2-40B4-BE49-F238E27FC236}">
                  <a16:creationId xmlns:a16="http://schemas.microsoft.com/office/drawing/2014/main" id="{AB9F6180-71D6-42CD-A13B-67982CE06F89}"/>
                </a:ext>
              </a:extLst>
            </p:cNvPr>
            <p:cNvCxnSpPr/>
            <p:nvPr/>
          </p:nvCxnSpPr>
          <p:spPr>
            <a:xfrm rot="16200000" flipH="1">
              <a:off x="6623937" y="2570076"/>
              <a:ext cx="989708" cy="679687"/>
            </a:xfrm>
            <a:prstGeom prst="bentConnector3">
              <a:avLst>
                <a:gd name="adj1" fmla="val -1630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4" name="Соединитель: уступ 213">
              <a:extLst>
                <a:ext uri="{FF2B5EF4-FFF2-40B4-BE49-F238E27FC236}">
                  <a16:creationId xmlns:a16="http://schemas.microsoft.com/office/drawing/2014/main" id="{D4AB3803-FEC5-4E74-94DA-CEC8FB4BB84E}"/>
                </a:ext>
              </a:extLst>
            </p:cNvPr>
            <p:cNvCxnSpPr/>
            <p:nvPr/>
          </p:nvCxnSpPr>
          <p:spPr>
            <a:xfrm>
              <a:off x="6787801" y="3331038"/>
              <a:ext cx="670834" cy="81596"/>
            </a:xfrm>
            <a:prstGeom prst="bentConnector3">
              <a:avLst>
                <a:gd name="adj1" fmla="val 100781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7" name="Соединитель: уступ 216">
              <a:extLst>
                <a:ext uri="{FF2B5EF4-FFF2-40B4-BE49-F238E27FC236}">
                  <a16:creationId xmlns:a16="http://schemas.microsoft.com/office/drawing/2014/main" id="{766B7E74-5B07-4EB0-97E7-D00A1C5D050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97903" y="3510268"/>
              <a:ext cx="857642" cy="679074"/>
            </a:xfrm>
            <a:prstGeom prst="bentConnector3">
              <a:avLst>
                <a:gd name="adj1" fmla="val 191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4" name="Соединитель: уступ 223">
              <a:extLst>
                <a:ext uri="{FF2B5EF4-FFF2-40B4-BE49-F238E27FC236}">
                  <a16:creationId xmlns:a16="http://schemas.microsoft.com/office/drawing/2014/main" id="{D07C8E45-DFDB-40F9-8D93-DA4256C0C254}"/>
                </a:ext>
              </a:extLst>
            </p:cNvPr>
            <p:cNvCxnSpPr/>
            <p:nvPr/>
          </p:nvCxnSpPr>
          <p:spPr>
            <a:xfrm rot="5400000" flipH="1" flipV="1">
              <a:off x="6647928" y="4390160"/>
              <a:ext cx="949352" cy="687314"/>
            </a:xfrm>
            <a:prstGeom prst="bentConnector3">
              <a:avLst>
                <a:gd name="adj1" fmla="val 7507"/>
              </a:avLst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7" name="Прямая соединительная линия 226">
              <a:extLst>
                <a:ext uri="{FF2B5EF4-FFF2-40B4-BE49-F238E27FC236}">
                  <a16:creationId xmlns:a16="http://schemas.microsoft.com/office/drawing/2014/main" id="{09662557-90A7-46B3-8E6D-0F3AEFDD15E7}"/>
                </a:ext>
              </a:extLst>
            </p:cNvPr>
            <p:cNvCxnSpPr/>
            <p:nvPr/>
          </p:nvCxnSpPr>
          <p:spPr>
            <a:xfrm flipH="1">
              <a:off x="7126724" y="3990035"/>
              <a:ext cx="765972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9" name="Соединитель: уступ 228">
              <a:extLst>
                <a:ext uri="{FF2B5EF4-FFF2-40B4-BE49-F238E27FC236}">
                  <a16:creationId xmlns:a16="http://schemas.microsoft.com/office/drawing/2014/main" id="{66046951-066F-4EDE-88CD-59BAD503CF82}"/>
                </a:ext>
              </a:extLst>
            </p:cNvPr>
            <p:cNvCxnSpPr>
              <a:stCxn id="54" idx="3"/>
            </p:cNvCxnSpPr>
            <p:nvPr/>
          </p:nvCxnSpPr>
          <p:spPr>
            <a:xfrm>
              <a:off x="6781927" y="2691261"/>
              <a:ext cx="344797" cy="1298774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1" name="Соединитель: уступ 230">
              <a:extLst>
                <a:ext uri="{FF2B5EF4-FFF2-40B4-BE49-F238E27FC236}">
                  <a16:creationId xmlns:a16="http://schemas.microsoft.com/office/drawing/2014/main" id="{4AA7EC62-ABDD-471E-BFBC-D561763C59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2231" y="4094992"/>
              <a:ext cx="557689" cy="347775"/>
            </a:xfrm>
            <a:prstGeom prst="bentConnector3">
              <a:avLst>
                <a:gd name="adj1" fmla="val 99832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6" name="Соединитель: уступ 235">
              <a:extLst>
                <a:ext uri="{FF2B5EF4-FFF2-40B4-BE49-F238E27FC236}">
                  <a16:creationId xmlns:a16="http://schemas.microsoft.com/office/drawing/2014/main" id="{ABE6FBE7-4399-49B0-A665-8385AC18CF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68519" y="4532738"/>
              <a:ext cx="1392937" cy="339952"/>
            </a:xfrm>
            <a:prstGeom prst="bentConnector3">
              <a:avLst>
                <a:gd name="adj1" fmla="val -200"/>
              </a:avLst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1" name="Соединитель: уступ 240">
              <a:extLst>
                <a:ext uri="{FF2B5EF4-FFF2-40B4-BE49-F238E27FC236}">
                  <a16:creationId xmlns:a16="http://schemas.microsoft.com/office/drawing/2014/main" id="{BAE8D2CA-CCBA-4915-95B8-EA5A70FFF6F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6783046" y="3578829"/>
              <a:ext cx="351917" cy="427416"/>
            </a:xfrm>
            <a:prstGeom prst="bentConnector2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3" name="Прямая соединительная линия 242">
              <a:extLst>
                <a:ext uri="{FF2B5EF4-FFF2-40B4-BE49-F238E27FC236}">
                  <a16:creationId xmlns:a16="http://schemas.microsoft.com/office/drawing/2014/main" id="{E404FBF6-06EA-4EB7-9BE2-324EDD2337F7}"/>
                </a:ext>
              </a:extLst>
            </p:cNvPr>
            <p:cNvCxnSpPr/>
            <p:nvPr/>
          </p:nvCxnSpPr>
          <p:spPr>
            <a:xfrm flipH="1">
              <a:off x="7700682" y="4552959"/>
              <a:ext cx="20097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Соединитель: уступ 244">
              <a:extLst>
                <a:ext uri="{FF2B5EF4-FFF2-40B4-BE49-F238E27FC236}">
                  <a16:creationId xmlns:a16="http://schemas.microsoft.com/office/drawing/2014/main" id="{55331ED1-670C-4647-82EC-34F4A2C7592A}"/>
                </a:ext>
              </a:extLst>
            </p:cNvPr>
            <p:cNvCxnSpPr/>
            <p:nvPr/>
          </p:nvCxnSpPr>
          <p:spPr>
            <a:xfrm rot="16200000" flipH="1">
              <a:off x="6414831" y="3261872"/>
              <a:ext cx="1658207" cy="913495"/>
            </a:xfrm>
            <a:prstGeom prst="bentConnector3">
              <a:avLst>
                <a:gd name="adj1" fmla="val 350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Соединитель: уступ 247">
              <a:extLst>
                <a:ext uri="{FF2B5EF4-FFF2-40B4-BE49-F238E27FC236}">
                  <a16:creationId xmlns:a16="http://schemas.microsoft.com/office/drawing/2014/main" id="{FC17A077-1935-48C9-800A-6917804BE18A}"/>
                </a:ext>
              </a:extLst>
            </p:cNvPr>
            <p:cNvCxnSpPr/>
            <p:nvPr/>
          </p:nvCxnSpPr>
          <p:spPr>
            <a:xfrm rot="10800000">
              <a:off x="6795012" y="3765633"/>
              <a:ext cx="905671" cy="782091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Соединитель: уступ 251">
              <a:extLst>
                <a:ext uri="{FF2B5EF4-FFF2-40B4-BE49-F238E27FC236}">
                  <a16:creationId xmlns:a16="http://schemas.microsoft.com/office/drawing/2014/main" id="{84E6CC4C-2B86-4CFD-9508-48A458098C37}"/>
                </a:ext>
              </a:extLst>
            </p:cNvPr>
            <p:cNvCxnSpPr/>
            <p:nvPr/>
          </p:nvCxnSpPr>
          <p:spPr>
            <a:xfrm rot="10800000" flipV="1">
              <a:off x="6795012" y="4547723"/>
              <a:ext cx="905671" cy="212536"/>
            </a:xfrm>
            <a:prstGeom prst="bentConnector3">
              <a:avLst>
                <a:gd name="adj1" fmla="val 50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Соединитель: уступ 256">
              <a:extLst>
                <a:ext uri="{FF2B5EF4-FFF2-40B4-BE49-F238E27FC236}">
                  <a16:creationId xmlns:a16="http://schemas.microsoft.com/office/drawing/2014/main" id="{042EE4A3-C0FA-454D-9D4B-268C13AB1CB9}"/>
                </a:ext>
              </a:extLst>
            </p:cNvPr>
            <p:cNvCxnSpPr/>
            <p:nvPr/>
          </p:nvCxnSpPr>
          <p:spPr>
            <a:xfrm rot="5400000">
              <a:off x="6730462" y="4604449"/>
              <a:ext cx="1026946" cy="913495"/>
            </a:xfrm>
            <a:prstGeom prst="bentConnector3">
              <a:avLst>
                <a:gd name="adj1" fmla="val 1084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Группа 269">
              <a:extLst>
                <a:ext uri="{FF2B5EF4-FFF2-40B4-BE49-F238E27FC236}">
                  <a16:creationId xmlns:a16="http://schemas.microsoft.com/office/drawing/2014/main" id="{B925C912-2E74-4555-A1E9-7092DA010C9F}"/>
                </a:ext>
              </a:extLst>
            </p:cNvPr>
            <p:cNvGrpSpPr/>
            <p:nvPr/>
          </p:nvGrpSpPr>
          <p:grpSpPr>
            <a:xfrm>
              <a:off x="7892696" y="3051652"/>
              <a:ext cx="1326777" cy="1496072"/>
              <a:chOff x="7892696" y="3051652"/>
              <a:chExt cx="1326777" cy="1496072"/>
            </a:xfrm>
          </p:grpSpPr>
          <p:grpSp>
            <p:nvGrpSpPr>
              <p:cNvPr id="261" name="Группа 260">
                <a:extLst>
                  <a:ext uri="{FF2B5EF4-FFF2-40B4-BE49-F238E27FC236}">
                    <a16:creationId xmlns:a16="http://schemas.microsoft.com/office/drawing/2014/main" id="{BEEDDFA0-700A-4591-866B-1DA83B736ADA}"/>
                  </a:ext>
                </a:extLst>
              </p:cNvPr>
              <p:cNvGrpSpPr/>
              <p:nvPr/>
            </p:nvGrpSpPr>
            <p:grpSpPr>
              <a:xfrm>
                <a:off x="7901660" y="3051652"/>
                <a:ext cx="1317813" cy="369332"/>
                <a:chOff x="7901660" y="3051652"/>
                <a:chExt cx="1317813" cy="369332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A338561-2825-4935-B736-89DCEB477335}"/>
                    </a:ext>
                  </a:extLst>
                </p:cNvPr>
                <p:cNvSpPr txBox="1"/>
                <p:nvPr/>
              </p:nvSpPr>
              <p:spPr>
                <a:xfrm>
                  <a:off x="7942002" y="305165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out</a:t>
                  </a:r>
                  <a:endParaRPr lang="ru-RU" dirty="0"/>
                </a:p>
              </p:txBody>
            </p:sp>
            <p:cxnSp>
              <p:nvCxnSpPr>
                <p:cNvPr id="260" name="Прямая со стрелкой 259">
                  <a:extLst>
                    <a:ext uri="{FF2B5EF4-FFF2-40B4-BE49-F238E27FC236}">
                      <a16:creationId xmlns:a16="http://schemas.microsoft.com/office/drawing/2014/main" id="{D1501BE6-EED2-49C0-AEF1-34AFB1B1DB46}"/>
                    </a:ext>
                  </a:extLst>
                </p:cNvPr>
                <p:cNvCxnSpPr/>
                <p:nvPr/>
              </p:nvCxnSpPr>
              <p:spPr>
                <a:xfrm>
                  <a:off x="7901660" y="3420984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6" name="Группа 265">
                <a:extLst>
                  <a:ext uri="{FF2B5EF4-FFF2-40B4-BE49-F238E27FC236}">
                    <a16:creationId xmlns:a16="http://schemas.microsoft.com/office/drawing/2014/main" id="{AEB7405C-EF00-4A02-BE8A-FA96B5683B4C}"/>
                  </a:ext>
                </a:extLst>
              </p:cNvPr>
              <p:cNvGrpSpPr/>
              <p:nvPr/>
            </p:nvGrpSpPr>
            <p:grpSpPr>
              <a:xfrm>
                <a:off x="7892696" y="3620703"/>
                <a:ext cx="1326777" cy="369332"/>
                <a:chOff x="7892696" y="3620703"/>
                <a:chExt cx="1326777" cy="369332"/>
              </a:xfrm>
            </p:grpSpPr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1034E9D-0676-493A-AE3C-015C1987F7A7}"/>
                    </a:ext>
                  </a:extLst>
                </p:cNvPr>
                <p:cNvSpPr txBox="1"/>
                <p:nvPr/>
              </p:nvSpPr>
              <p:spPr>
                <a:xfrm>
                  <a:off x="7942002" y="3620703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ready</a:t>
                  </a:r>
                  <a:endParaRPr lang="ru-RU" dirty="0"/>
                </a:p>
              </p:txBody>
            </p:sp>
            <p:cxnSp>
              <p:nvCxnSpPr>
                <p:cNvPr id="265" name="Прямая со стрелкой 264">
                  <a:extLst>
                    <a:ext uri="{FF2B5EF4-FFF2-40B4-BE49-F238E27FC236}">
                      <a16:creationId xmlns:a16="http://schemas.microsoft.com/office/drawing/2014/main" id="{A5B9A6C9-3FBB-4347-B58F-295AF00B0AE5}"/>
                    </a:ext>
                  </a:extLst>
                </p:cNvPr>
                <p:cNvCxnSpPr/>
                <p:nvPr/>
              </p:nvCxnSpPr>
              <p:spPr>
                <a:xfrm>
                  <a:off x="7892696" y="3979846"/>
                  <a:ext cx="1326777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9" name="Группа 268">
                <a:extLst>
                  <a:ext uri="{FF2B5EF4-FFF2-40B4-BE49-F238E27FC236}">
                    <a16:creationId xmlns:a16="http://schemas.microsoft.com/office/drawing/2014/main" id="{18571F31-E84F-48A3-822B-F556D8586DFE}"/>
                  </a:ext>
                </a:extLst>
              </p:cNvPr>
              <p:cNvGrpSpPr/>
              <p:nvPr/>
            </p:nvGrpSpPr>
            <p:grpSpPr>
              <a:xfrm>
                <a:off x="7901660" y="4178392"/>
                <a:ext cx="1317813" cy="369332"/>
                <a:chOff x="7901660" y="4178392"/>
                <a:chExt cx="1317813" cy="369332"/>
              </a:xfrm>
            </p:grpSpPr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565D1F7-4C6B-49C1-9780-18203CDF7B80}"/>
                    </a:ext>
                  </a:extLst>
                </p:cNvPr>
                <p:cNvSpPr txBox="1"/>
                <p:nvPr/>
              </p:nvSpPr>
              <p:spPr>
                <a:xfrm>
                  <a:off x="7942002" y="4178392"/>
                  <a:ext cx="12281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overflow</a:t>
                  </a:r>
                  <a:endParaRPr lang="ru-RU" dirty="0"/>
                </a:p>
              </p:txBody>
            </p:sp>
            <p:cxnSp>
              <p:nvCxnSpPr>
                <p:cNvPr id="268" name="Прямая со стрелкой 267">
                  <a:extLst>
                    <a:ext uri="{FF2B5EF4-FFF2-40B4-BE49-F238E27FC236}">
                      <a16:creationId xmlns:a16="http://schemas.microsoft.com/office/drawing/2014/main" id="{370AC16F-9D94-4BCF-A7F3-4D71C7A203FE}"/>
                    </a:ext>
                  </a:extLst>
                </p:cNvPr>
                <p:cNvCxnSpPr/>
                <p:nvPr/>
              </p:nvCxnSpPr>
              <p:spPr>
                <a:xfrm>
                  <a:off x="7901660" y="4547723"/>
                  <a:ext cx="131781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226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67" y="43215"/>
            <a:ext cx="9533965" cy="510317"/>
          </a:xfrm>
        </p:spPr>
        <p:txBody>
          <a:bodyPr>
            <a:normAutofit/>
          </a:bodyPr>
          <a:lstStyle/>
          <a:p>
            <a:r>
              <a:rPr lang="ru-RU" sz="2800" dirty="0"/>
              <a:t>Проект в </a:t>
            </a:r>
            <a:r>
              <a:rPr lang="en-US" sz="2800" dirty="0"/>
              <a:t>Chisel</a:t>
            </a:r>
            <a:endParaRPr lang="ru-RU" sz="2800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07838F-04AD-46BA-AA11-AFE236E7075A}"/>
              </a:ext>
            </a:extLst>
          </p:cNvPr>
          <p:cNvGrpSpPr/>
          <p:nvPr/>
        </p:nvGrpSpPr>
        <p:grpSpPr>
          <a:xfrm>
            <a:off x="166767" y="589502"/>
            <a:ext cx="11858463" cy="5952564"/>
            <a:chOff x="107576" y="636494"/>
            <a:chExt cx="5988424" cy="3236259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60239DBC-C184-4DA0-AEEE-9F2310AED4D3}"/>
                </a:ext>
              </a:extLst>
            </p:cNvPr>
            <p:cNvSpPr/>
            <p:nvPr/>
          </p:nvSpPr>
          <p:spPr>
            <a:xfrm>
              <a:off x="107576" y="636494"/>
              <a:ext cx="5988424" cy="3236259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Прямоугольник: скругленные углы 97">
              <a:extLst>
                <a:ext uri="{FF2B5EF4-FFF2-40B4-BE49-F238E27FC236}">
                  <a16:creationId xmlns:a16="http://schemas.microsoft.com/office/drawing/2014/main" id="{41FB28D5-99D1-43E5-9B18-5EBDA64F1C7F}"/>
                </a:ext>
              </a:extLst>
            </p:cNvPr>
            <p:cNvSpPr/>
            <p:nvPr/>
          </p:nvSpPr>
          <p:spPr>
            <a:xfrm>
              <a:off x="230811" y="732063"/>
              <a:ext cx="1420507" cy="199918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ArithmeticUnit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403979A3-A375-4A57-BE21-B909D68123B1}"/>
              </a:ext>
            </a:extLst>
          </p:cNvPr>
          <p:cNvGrpSpPr/>
          <p:nvPr/>
        </p:nvGrpSpPr>
        <p:grpSpPr>
          <a:xfrm>
            <a:off x="351609" y="1355777"/>
            <a:ext cx="3016623" cy="3696884"/>
            <a:chOff x="7243484" y="713751"/>
            <a:chExt cx="3016623" cy="3696884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0D97ACBE-DB01-4232-B173-5426212D04CE}"/>
                </a:ext>
              </a:extLst>
            </p:cNvPr>
            <p:cNvGrpSpPr/>
            <p:nvPr/>
          </p:nvGrpSpPr>
          <p:grpSpPr>
            <a:xfrm>
              <a:off x="7243484" y="713751"/>
              <a:ext cx="3016623" cy="3696884"/>
              <a:chOff x="6082553" y="636495"/>
              <a:chExt cx="4840942" cy="2616138"/>
            </a:xfrm>
          </p:grpSpPr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E41B6876-3080-49D1-A31F-06549F9E9C84}"/>
                  </a:ext>
                </a:extLst>
              </p:cNvPr>
              <p:cNvSpPr/>
              <p:nvPr/>
            </p:nvSpPr>
            <p:spPr>
              <a:xfrm>
                <a:off x="6082553" y="636495"/>
                <a:ext cx="4840942" cy="2616138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09" name="Прямоугольник: скругленные углы 108">
                <a:extLst>
                  <a:ext uri="{FF2B5EF4-FFF2-40B4-BE49-F238E27FC236}">
                    <a16:creationId xmlns:a16="http://schemas.microsoft.com/office/drawing/2014/main" id="{6193B50B-91CC-45BA-A321-42993173053A}"/>
                  </a:ext>
                </a:extLst>
              </p:cNvPr>
              <p:cNvSpPr/>
              <p:nvPr/>
            </p:nvSpPr>
            <p:spPr>
              <a:xfrm>
                <a:off x="6177689" y="713751"/>
                <a:ext cx="3205505" cy="28987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AUBundle</a:t>
                </a:r>
                <a:endParaRPr lang="ru-RU" dirty="0"/>
              </a:p>
            </p:txBody>
          </p:sp>
        </p:grpSp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585FE42E-66F0-43FE-8232-83EEB5C76C29}"/>
                </a:ext>
              </a:extLst>
            </p:cNvPr>
            <p:cNvGrpSpPr/>
            <p:nvPr/>
          </p:nvGrpSpPr>
          <p:grpSpPr>
            <a:xfrm>
              <a:off x="7392778" y="1341719"/>
              <a:ext cx="1299626" cy="2934027"/>
              <a:chOff x="7392778" y="1341719"/>
              <a:chExt cx="1299626" cy="2934027"/>
            </a:xfrm>
          </p:grpSpPr>
          <p:grpSp>
            <p:nvGrpSpPr>
              <p:cNvPr id="32" name="Группа 31">
                <a:extLst>
                  <a:ext uri="{FF2B5EF4-FFF2-40B4-BE49-F238E27FC236}">
                    <a16:creationId xmlns:a16="http://schemas.microsoft.com/office/drawing/2014/main" id="{A75C646D-D6E5-4E5B-82C8-109846CE1781}"/>
                  </a:ext>
                </a:extLst>
              </p:cNvPr>
              <p:cNvGrpSpPr/>
              <p:nvPr/>
            </p:nvGrpSpPr>
            <p:grpSpPr>
              <a:xfrm>
                <a:off x="7392778" y="1341719"/>
                <a:ext cx="1270237" cy="2399027"/>
                <a:chOff x="8519222" y="1775011"/>
                <a:chExt cx="1270237" cy="2399027"/>
              </a:xfrm>
            </p:grpSpPr>
            <p:sp>
              <p:nvSpPr>
                <p:cNvPr id="30" name="Прямоугольник: скругленные углы 29">
                  <a:extLst>
                    <a:ext uri="{FF2B5EF4-FFF2-40B4-BE49-F238E27FC236}">
                      <a16:creationId xmlns:a16="http://schemas.microsoft.com/office/drawing/2014/main" id="{DABC167F-A37A-4054-8E7D-7A4D659BDA2C}"/>
                    </a:ext>
                  </a:extLst>
                </p:cNvPr>
                <p:cNvSpPr/>
                <p:nvPr/>
              </p:nvSpPr>
              <p:spPr>
                <a:xfrm>
                  <a:off x="8519222" y="1775011"/>
                  <a:ext cx="1270237" cy="2399027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BBC419C-25EB-4F6E-AC11-2F22E5CA74AD}"/>
                    </a:ext>
                  </a:extLst>
                </p:cNvPr>
                <p:cNvSpPr txBox="1"/>
                <p:nvPr/>
              </p:nvSpPr>
              <p:spPr>
                <a:xfrm>
                  <a:off x="8677502" y="2300729"/>
                  <a:ext cx="1012457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valid</a:t>
                  </a:r>
                </a:p>
                <a:p>
                  <a:pPr algn="ctr"/>
                  <a:r>
                    <a:rPr lang="en-US" dirty="0"/>
                    <a:t>op1</a:t>
                  </a:r>
                </a:p>
                <a:p>
                  <a:pPr algn="ctr"/>
                  <a:r>
                    <a:rPr lang="en-US" dirty="0"/>
                    <a:t>op2</a:t>
                  </a:r>
                </a:p>
                <a:p>
                  <a:pPr algn="ctr"/>
                  <a:r>
                    <a:rPr lang="en-US" dirty="0"/>
                    <a:t>Out</a:t>
                  </a:r>
                </a:p>
                <a:p>
                  <a:pPr algn="ctr"/>
                  <a:r>
                    <a:rPr lang="en-US" dirty="0"/>
                    <a:t>ready </a:t>
                  </a:r>
                </a:p>
                <a:p>
                  <a:pPr algn="ctr"/>
                  <a:r>
                    <a:rPr lang="en-US" dirty="0"/>
                    <a:t>overflow</a:t>
                  </a:r>
                </a:p>
              </p:txBody>
            </p:sp>
            <p:sp>
              <p:nvSpPr>
                <p:cNvPr id="119" name="Прямоугольник: скругленные углы 118">
                  <a:extLst>
                    <a:ext uri="{FF2B5EF4-FFF2-40B4-BE49-F238E27FC236}">
                      <a16:creationId xmlns:a16="http://schemas.microsoft.com/office/drawing/2014/main" id="{596C7937-2216-43E9-A71F-3F58C7B08D2B}"/>
                    </a:ext>
                  </a:extLst>
                </p:cNvPr>
                <p:cNvSpPr/>
                <p:nvPr/>
              </p:nvSpPr>
              <p:spPr>
                <a:xfrm>
                  <a:off x="8602650" y="1891102"/>
                  <a:ext cx="1087309" cy="40962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/>
                    <a:t>CmdBundle</a:t>
                  </a:r>
                  <a:endParaRPr lang="ru-RU" sz="1400" dirty="0"/>
                </a:p>
              </p:txBody>
            </p:sp>
          </p:grpSp>
          <p:sp>
            <p:nvSpPr>
              <p:cNvPr id="121" name="Прямоугольник: скругленные углы 120">
                <a:extLst>
                  <a:ext uri="{FF2B5EF4-FFF2-40B4-BE49-F238E27FC236}">
                    <a16:creationId xmlns:a16="http://schemas.microsoft.com/office/drawing/2014/main" id="{15E8D059-FDC1-40EA-B5C1-7C62D55D4B45}"/>
                  </a:ext>
                </a:extLst>
              </p:cNvPr>
              <p:cNvSpPr/>
              <p:nvPr/>
            </p:nvSpPr>
            <p:spPr>
              <a:xfrm>
                <a:off x="7422167" y="3839090"/>
                <a:ext cx="1270237" cy="436656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cmd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3" name="Соединитель: уступ 42">
              <a:extLst>
                <a:ext uri="{FF2B5EF4-FFF2-40B4-BE49-F238E27FC236}">
                  <a16:creationId xmlns:a16="http://schemas.microsoft.com/office/drawing/2014/main" id="{04669D81-319B-40E7-B423-8FC21FE3262E}"/>
                </a:ext>
              </a:extLst>
            </p:cNvPr>
            <p:cNvCxnSpPr>
              <a:cxnSpLocks/>
              <a:stCxn id="30" idx="3"/>
              <a:endCxn id="109" idx="3"/>
            </p:cNvCxnSpPr>
            <p:nvPr/>
          </p:nvCxnSpPr>
          <p:spPr>
            <a:xfrm flipV="1">
              <a:off x="8663015" y="1027736"/>
              <a:ext cx="637257" cy="1513497"/>
            </a:xfrm>
            <a:prstGeom prst="bentConnector3">
              <a:avLst>
                <a:gd name="adj1" fmla="val 13587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Соединитель: уступ 44">
              <a:extLst>
                <a:ext uri="{FF2B5EF4-FFF2-40B4-BE49-F238E27FC236}">
                  <a16:creationId xmlns:a16="http://schemas.microsoft.com/office/drawing/2014/main" id="{AD5F884D-45EC-46B6-8BEB-4ED40F708C1F}"/>
                </a:ext>
              </a:extLst>
            </p:cNvPr>
            <p:cNvCxnSpPr>
              <a:stCxn id="121" idx="3"/>
              <a:endCxn id="109" idx="3"/>
            </p:cNvCxnSpPr>
            <p:nvPr/>
          </p:nvCxnSpPr>
          <p:spPr>
            <a:xfrm flipV="1">
              <a:off x="8692404" y="1027736"/>
              <a:ext cx="607868" cy="3029682"/>
            </a:xfrm>
            <a:prstGeom prst="bentConnector3">
              <a:avLst>
                <a:gd name="adj1" fmla="val 1361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B5874895-087E-4832-957F-DF01328DB369}"/>
              </a:ext>
            </a:extLst>
          </p:cNvPr>
          <p:cNvGrpSpPr/>
          <p:nvPr/>
        </p:nvGrpSpPr>
        <p:grpSpPr>
          <a:xfrm>
            <a:off x="4016188" y="1355777"/>
            <a:ext cx="5423647" cy="3696884"/>
            <a:chOff x="4016188" y="1357871"/>
            <a:chExt cx="5423647" cy="3559901"/>
          </a:xfrm>
        </p:grpSpPr>
        <p:sp>
          <p:nvSpPr>
            <p:cNvPr id="111" name="Прямоугольник 110">
              <a:extLst>
                <a:ext uri="{FF2B5EF4-FFF2-40B4-BE49-F238E27FC236}">
                  <a16:creationId xmlns:a16="http://schemas.microsoft.com/office/drawing/2014/main" id="{18B9F31A-2AA2-476C-8E40-218AB658874C}"/>
                </a:ext>
              </a:extLst>
            </p:cNvPr>
            <p:cNvSpPr/>
            <p:nvPr/>
          </p:nvSpPr>
          <p:spPr>
            <a:xfrm>
              <a:off x="4016188" y="1357871"/>
              <a:ext cx="5423647" cy="355990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2" name="Прямоугольник: скругленные углы 111">
              <a:extLst>
                <a:ext uri="{FF2B5EF4-FFF2-40B4-BE49-F238E27FC236}">
                  <a16:creationId xmlns:a16="http://schemas.microsoft.com/office/drawing/2014/main" id="{8F5DEB13-5EC1-4CD6-BF1D-5324DBB701A5}"/>
                </a:ext>
              </a:extLst>
            </p:cNvPr>
            <p:cNvSpPr/>
            <p:nvPr/>
          </p:nvSpPr>
          <p:spPr>
            <a:xfrm>
              <a:off x="4472687" y="1427144"/>
              <a:ext cx="2333744" cy="289877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AUSubmodule</a:t>
              </a:r>
              <a:endParaRPr lang="ru-RU" dirty="0"/>
            </a:p>
          </p:txBody>
        </p:sp>
        <p:grpSp>
          <p:nvGrpSpPr>
            <p:cNvPr id="51" name="Группа 50">
              <a:extLst>
                <a:ext uri="{FF2B5EF4-FFF2-40B4-BE49-F238E27FC236}">
                  <a16:creationId xmlns:a16="http://schemas.microsoft.com/office/drawing/2014/main" id="{7B28EF17-B0A5-4168-8470-38FEB685EAC7}"/>
                </a:ext>
              </a:extLst>
            </p:cNvPr>
            <p:cNvGrpSpPr/>
            <p:nvPr/>
          </p:nvGrpSpPr>
          <p:grpSpPr>
            <a:xfrm>
              <a:off x="6459908" y="1874575"/>
              <a:ext cx="2414454" cy="1899379"/>
              <a:chOff x="5228051" y="2307624"/>
              <a:chExt cx="1554995" cy="3500368"/>
            </a:xfrm>
          </p:grpSpPr>
          <p:sp>
            <p:nvSpPr>
              <p:cNvPr id="136" name="Прямоугольник: скругленные углы 135">
                <a:extLst>
                  <a:ext uri="{FF2B5EF4-FFF2-40B4-BE49-F238E27FC236}">
                    <a16:creationId xmlns:a16="http://schemas.microsoft.com/office/drawing/2014/main" id="{19E16DB5-09FF-41CF-B1A8-FAAF24FA725C}"/>
                  </a:ext>
                </a:extLst>
              </p:cNvPr>
              <p:cNvSpPr/>
              <p:nvPr/>
            </p:nvSpPr>
            <p:spPr>
              <a:xfrm>
                <a:off x="5232149" y="3195193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err="1"/>
                  <a:t>Вычитатель</a:t>
                </a:r>
                <a:endParaRPr lang="ru-RU" dirty="0"/>
              </a:p>
            </p:txBody>
          </p:sp>
          <p:sp>
            <p:nvSpPr>
              <p:cNvPr id="137" name="Прямоугольник: скругленные углы 136">
                <a:extLst>
                  <a:ext uri="{FF2B5EF4-FFF2-40B4-BE49-F238E27FC236}">
                    <a16:creationId xmlns:a16="http://schemas.microsoft.com/office/drawing/2014/main" id="{49615F62-C6AB-42A6-B698-DD9A883C5991}"/>
                  </a:ext>
                </a:extLst>
              </p:cNvPr>
              <p:cNvSpPr/>
              <p:nvPr/>
            </p:nvSpPr>
            <p:spPr>
              <a:xfrm>
                <a:off x="5231030" y="2307624"/>
                <a:ext cx="1550897" cy="76727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Сумматор</a:t>
                </a:r>
              </a:p>
            </p:txBody>
          </p:sp>
          <p:sp>
            <p:nvSpPr>
              <p:cNvPr id="139" name="Прямоугольник: скругленные углы 138">
                <a:extLst>
                  <a:ext uri="{FF2B5EF4-FFF2-40B4-BE49-F238E27FC236}">
                    <a16:creationId xmlns:a16="http://schemas.microsoft.com/office/drawing/2014/main" id="{18A56B33-CD73-498E-8859-21EF5F19C585}"/>
                  </a:ext>
                </a:extLst>
              </p:cNvPr>
              <p:cNvSpPr/>
              <p:nvPr/>
            </p:nvSpPr>
            <p:spPr>
              <a:xfrm>
                <a:off x="5228052" y="4153152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Умножитель</a:t>
                </a:r>
              </a:p>
            </p:txBody>
          </p:sp>
          <p:sp>
            <p:nvSpPr>
              <p:cNvPr id="140" name="Прямоугольник: скругленные углы 139">
                <a:extLst>
                  <a:ext uri="{FF2B5EF4-FFF2-40B4-BE49-F238E27FC236}">
                    <a16:creationId xmlns:a16="http://schemas.microsoft.com/office/drawing/2014/main" id="{7DE25E90-55B3-416C-B8BC-2B30765DD4DD}"/>
                  </a:ext>
                </a:extLst>
              </p:cNvPr>
              <p:cNvSpPr/>
              <p:nvPr/>
            </p:nvSpPr>
            <p:spPr>
              <a:xfrm>
                <a:off x="5228051" y="5040720"/>
                <a:ext cx="1550897" cy="7672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Делитель</a:t>
                </a:r>
              </a:p>
            </p:txBody>
          </p:sp>
        </p:grpSp>
        <p:sp>
          <p:nvSpPr>
            <p:cNvPr id="142" name="Прямоугольник: скругленные углы 141">
              <a:extLst>
                <a:ext uri="{FF2B5EF4-FFF2-40B4-BE49-F238E27FC236}">
                  <a16:creationId xmlns:a16="http://schemas.microsoft.com/office/drawing/2014/main" id="{B8215A39-A470-4F44-856D-D78E89F231FD}"/>
                </a:ext>
              </a:extLst>
            </p:cNvPr>
            <p:cNvSpPr/>
            <p:nvPr/>
          </p:nvSpPr>
          <p:spPr>
            <a:xfrm>
              <a:off x="4472687" y="2290915"/>
              <a:ext cx="1259404" cy="10667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Общая логика</a:t>
              </a:r>
            </a:p>
          </p:txBody>
        </p:sp>
        <p:cxnSp>
          <p:nvCxnSpPr>
            <p:cNvPr id="58" name="Соединитель: уступ 57">
              <a:extLst>
                <a:ext uri="{FF2B5EF4-FFF2-40B4-BE49-F238E27FC236}">
                  <a16:creationId xmlns:a16="http://schemas.microsoft.com/office/drawing/2014/main" id="{0C8C08B4-B094-4235-8FF1-46E950418DEE}"/>
                </a:ext>
              </a:extLst>
            </p:cNvPr>
            <p:cNvCxnSpPr>
              <a:cxnSpLocks/>
              <a:stCxn id="112" idx="1"/>
              <a:endCxn id="142" idx="1"/>
            </p:cNvCxnSpPr>
            <p:nvPr/>
          </p:nvCxnSpPr>
          <p:spPr>
            <a:xfrm rot="10800000" flipV="1">
              <a:off x="4472687" y="1572083"/>
              <a:ext cx="12700" cy="125218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Соединитель: уступ 73">
              <a:extLst>
                <a:ext uri="{FF2B5EF4-FFF2-40B4-BE49-F238E27FC236}">
                  <a16:creationId xmlns:a16="http://schemas.microsoft.com/office/drawing/2014/main" id="{111EDB15-58C6-46AE-9CDC-6F01FC65BD42}"/>
                </a:ext>
              </a:extLst>
            </p:cNvPr>
            <p:cNvCxnSpPr>
              <a:stCxn id="142" idx="3"/>
              <a:endCxn id="137" idx="1"/>
            </p:cNvCxnSpPr>
            <p:nvPr/>
          </p:nvCxnSpPr>
          <p:spPr>
            <a:xfrm flipV="1">
              <a:off x="5732091" y="2082745"/>
              <a:ext cx="732443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: уступ 75">
              <a:extLst>
                <a:ext uri="{FF2B5EF4-FFF2-40B4-BE49-F238E27FC236}">
                  <a16:creationId xmlns:a16="http://schemas.microsoft.com/office/drawing/2014/main" id="{31C59265-6C36-4DEF-9D7E-54185486E2BB}"/>
                </a:ext>
              </a:extLst>
            </p:cNvPr>
            <p:cNvCxnSpPr>
              <a:stCxn id="142" idx="3"/>
              <a:endCxn id="136" idx="1"/>
            </p:cNvCxnSpPr>
            <p:nvPr/>
          </p:nvCxnSpPr>
          <p:spPr>
            <a:xfrm flipV="1">
              <a:off x="5732091" y="2564360"/>
              <a:ext cx="734180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оединитель: уступ 77">
              <a:extLst>
                <a:ext uri="{FF2B5EF4-FFF2-40B4-BE49-F238E27FC236}">
                  <a16:creationId xmlns:a16="http://schemas.microsoft.com/office/drawing/2014/main" id="{4A85AF60-6A57-48EA-870D-8A2507590EC7}"/>
                </a:ext>
              </a:extLst>
            </p:cNvPr>
            <p:cNvCxnSpPr>
              <a:stCxn id="142" idx="3"/>
              <a:endCxn id="139" idx="1"/>
            </p:cNvCxnSpPr>
            <p:nvPr/>
          </p:nvCxnSpPr>
          <p:spPr>
            <a:xfrm>
              <a:off x="5732091" y="2824265"/>
              <a:ext cx="727819" cy="259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Соединитель: уступ 79">
              <a:extLst>
                <a:ext uri="{FF2B5EF4-FFF2-40B4-BE49-F238E27FC236}">
                  <a16:creationId xmlns:a16="http://schemas.microsoft.com/office/drawing/2014/main" id="{76CF73E7-3CD6-4A32-B549-8E5D47FC6037}"/>
                </a:ext>
              </a:extLst>
            </p:cNvPr>
            <p:cNvCxnSpPr>
              <a:stCxn id="142" idx="3"/>
              <a:endCxn id="140" idx="1"/>
            </p:cNvCxnSpPr>
            <p:nvPr/>
          </p:nvCxnSpPr>
          <p:spPr>
            <a:xfrm>
              <a:off x="5732091" y="2824265"/>
              <a:ext cx="727817" cy="7415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EEDBFD8A-C2B5-418D-A8B5-EA1FA06446F6}"/>
                </a:ext>
              </a:extLst>
            </p:cNvPr>
            <p:cNvGrpSpPr/>
            <p:nvPr/>
          </p:nvGrpSpPr>
          <p:grpSpPr>
            <a:xfrm>
              <a:off x="4472687" y="3985174"/>
              <a:ext cx="4382612" cy="741520"/>
              <a:chOff x="4485387" y="4061012"/>
              <a:chExt cx="4382612" cy="741520"/>
            </a:xfrm>
          </p:grpSpPr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D8F07A13-8963-4DF5-8C13-65B60BC667D6}"/>
                  </a:ext>
                </a:extLst>
              </p:cNvPr>
              <p:cNvSpPr/>
              <p:nvPr/>
            </p:nvSpPr>
            <p:spPr>
              <a:xfrm>
                <a:off x="4485387" y="4061012"/>
                <a:ext cx="4382612" cy="74152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65" name="Прямоугольник: скругленные углы 164">
                <a:extLst>
                  <a:ext uri="{FF2B5EF4-FFF2-40B4-BE49-F238E27FC236}">
                    <a16:creationId xmlns:a16="http://schemas.microsoft.com/office/drawing/2014/main" id="{D330E176-EC2A-4790-9074-12ACEA589E33}"/>
                  </a:ext>
                </a:extLst>
              </p:cNvPr>
              <p:cNvSpPr/>
              <p:nvPr/>
            </p:nvSpPr>
            <p:spPr>
              <a:xfrm>
                <a:off x="4565219" y="4160531"/>
                <a:ext cx="1530781" cy="538913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Виртуальные функции</a:t>
                </a:r>
              </a:p>
            </p:txBody>
          </p:sp>
        </p:grpSp>
        <p:sp>
          <p:nvSpPr>
            <p:cNvPr id="94" name="Прямоугольник: скругленные углы 93">
              <a:extLst>
                <a:ext uri="{FF2B5EF4-FFF2-40B4-BE49-F238E27FC236}">
                  <a16:creationId xmlns:a16="http://schemas.microsoft.com/office/drawing/2014/main" id="{52690763-EC7A-4556-9041-9A95245FD050}"/>
                </a:ext>
              </a:extLst>
            </p:cNvPr>
            <p:cNvSpPr/>
            <p:nvPr/>
          </p:nvSpPr>
          <p:spPr>
            <a:xfrm>
              <a:off x="6246454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Operation</a:t>
              </a:r>
              <a:endParaRPr lang="ru-RU" dirty="0"/>
            </a:p>
          </p:txBody>
        </p:sp>
        <p:sp>
          <p:nvSpPr>
            <p:cNvPr id="168" name="Прямоугольник: скругленные углы 167">
              <a:extLst>
                <a:ext uri="{FF2B5EF4-FFF2-40B4-BE49-F238E27FC236}">
                  <a16:creationId xmlns:a16="http://schemas.microsoft.com/office/drawing/2014/main" id="{9D89BA81-CBBC-4BEB-B9BF-904982485FA1}"/>
                </a:ext>
              </a:extLst>
            </p:cNvPr>
            <p:cNvSpPr/>
            <p:nvPr/>
          </p:nvSpPr>
          <p:spPr>
            <a:xfrm>
              <a:off x="7545896" y="4082289"/>
              <a:ext cx="1222845" cy="538912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Overflow</a:t>
              </a:r>
              <a:endParaRPr lang="ru-RU" dirty="0"/>
            </a:p>
          </p:txBody>
        </p:sp>
        <p:cxnSp>
          <p:nvCxnSpPr>
            <p:cNvPr id="101" name="Соединитель: уступ 100">
              <a:extLst>
                <a:ext uri="{FF2B5EF4-FFF2-40B4-BE49-F238E27FC236}">
                  <a16:creationId xmlns:a16="http://schemas.microsoft.com/office/drawing/2014/main" id="{AAA82DB4-604E-4884-97D7-FAC3601AD462}"/>
                </a:ext>
              </a:extLst>
            </p:cNvPr>
            <p:cNvCxnSpPr>
              <a:cxnSpLocks/>
              <a:stCxn id="137" idx="3"/>
              <a:endCxn id="91" idx="3"/>
            </p:cNvCxnSpPr>
            <p:nvPr/>
          </p:nvCxnSpPr>
          <p:spPr>
            <a:xfrm flipH="1">
              <a:off x="8855299" y="2082745"/>
              <a:ext cx="17326" cy="2273189"/>
            </a:xfrm>
            <a:prstGeom prst="bentConnector3">
              <a:avLst>
                <a:gd name="adj1" fmla="val -13194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Соединитель: уступ 121">
              <a:extLst>
                <a:ext uri="{FF2B5EF4-FFF2-40B4-BE49-F238E27FC236}">
                  <a16:creationId xmlns:a16="http://schemas.microsoft.com/office/drawing/2014/main" id="{98580297-A9EC-4AAF-B8DD-5FDD81A6150C}"/>
                </a:ext>
              </a:extLst>
            </p:cNvPr>
            <p:cNvCxnSpPr>
              <a:stCxn id="136" idx="3"/>
              <a:endCxn id="91" idx="3"/>
            </p:cNvCxnSpPr>
            <p:nvPr/>
          </p:nvCxnSpPr>
          <p:spPr>
            <a:xfrm flipH="1">
              <a:off x="8855299" y="2564360"/>
              <a:ext cx="19063" cy="1791574"/>
            </a:xfrm>
            <a:prstGeom prst="bentConnector3">
              <a:avLst>
                <a:gd name="adj1" fmla="val -119918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Соединитель: уступ 123">
              <a:extLst>
                <a:ext uri="{FF2B5EF4-FFF2-40B4-BE49-F238E27FC236}">
                  <a16:creationId xmlns:a16="http://schemas.microsoft.com/office/drawing/2014/main" id="{C2949E35-054B-4CF7-8F2C-EE8C7F56D07B}"/>
                </a:ext>
              </a:extLst>
            </p:cNvPr>
            <p:cNvCxnSpPr>
              <a:stCxn id="139" idx="3"/>
              <a:endCxn id="91" idx="3"/>
            </p:cNvCxnSpPr>
            <p:nvPr/>
          </p:nvCxnSpPr>
          <p:spPr>
            <a:xfrm flipH="1">
              <a:off x="8855299" y="3084170"/>
              <a:ext cx="12702" cy="1271764"/>
            </a:xfrm>
            <a:prstGeom prst="bentConnector3">
              <a:avLst>
                <a:gd name="adj1" fmla="val -17997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Соединитель: уступ 125">
              <a:extLst>
                <a:ext uri="{FF2B5EF4-FFF2-40B4-BE49-F238E27FC236}">
                  <a16:creationId xmlns:a16="http://schemas.microsoft.com/office/drawing/2014/main" id="{B6EDEFE8-D343-4E51-A3FD-078987DFE6BE}"/>
                </a:ext>
              </a:extLst>
            </p:cNvPr>
            <p:cNvCxnSpPr>
              <a:stCxn id="140" idx="3"/>
              <a:endCxn id="91" idx="3"/>
            </p:cNvCxnSpPr>
            <p:nvPr/>
          </p:nvCxnSpPr>
          <p:spPr>
            <a:xfrm flipH="1">
              <a:off x="8855299" y="3565785"/>
              <a:ext cx="12700" cy="790149"/>
            </a:xfrm>
            <a:prstGeom prst="bentConnector3">
              <a:avLst>
                <a:gd name="adj1" fmla="val -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Группа 128">
            <a:extLst>
              <a:ext uri="{FF2B5EF4-FFF2-40B4-BE49-F238E27FC236}">
                <a16:creationId xmlns:a16="http://schemas.microsoft.com/office/drawing/2014/main" id="{7BAAE2C4-2C12-4352-A5CF-BB5C502CD59E}"/>
              </a:ext>
            </a:extLst>
          </p:cNvPr>
          <p:cNvGrpSpPr/>
          <p:nvPr/>
        </p:nvGrpSpPr>
        <p:grpSpPr>
          <a:xfrm>
            <a:off x="1898101" y="5502223"/>
            <a:ext cx="9816659" cy="737918"/>
            <a:chOff x="376105" y="5472606"/>
            <a:chExt cx="9816659" cy="737918"/>
          </a:xfrm>
        </p:grpSpPr>
        <p:grpSp>
          <p:nvGrpSpPr>
            <p:cNvPr id="128" name="Группа 127">
              <a:extLst>
                <a:ext uri="{FF2B5EF4-FFF2-40B4-BE49-F238E27FC236}">
                  <a16:creationId xmlns:a16="http://schemas.microsoft.com/office/drawing/2014/main" id="{2E70068B-8F8E-4D7D-B717-D8FC772CD2D4}"/>
                </a:ext>
              </a:extLst>
            </p:cNvPr>
            <p:cNvGrpSpPr/>
            <p:nvPr/>
          </p:nvGrpSpPr>
          <p:grpSpPr>
            <a:xfrm>
              <a:off x="376105" y="5472606"/>
              <a:ext cx="2230226" cy="727479"/>
              <a:chOff x="351609" y="5488150"/>
              <a:chExt cx="3016623" cy="727479"/>
            </a:xfrm>
          </p:grpSpPr>
          <p:sp>
            <p:nvSpPr>
              <p:cNvPr id="185" name="Прямоугольник 184">
                <a:extLst>
                  <a:ext uri="{FF2B5EF4-FFF2-40B4-BE49-F238E27FC236}">
                    <a16:creationId xmlns:a16="http://schemas.microsoft.com/office/drawing/2014/main" id="{1076ABB5-A135-4E8D-A1E6-D77D4913DE7C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86" name="Прямоугольник: скругленные углы 185">
                <a:extLst>
                  <a:ext uri="{FF2B5EF4-FFF2-40B4-BE49-F238E27FC236}">
                    <a16:creationId xmlns:a16="http://schemas.microsoft.com/office/drawing/2014/main" id="{ECCC0917-1EB4-42D7-9119-F8AA41F73252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Addition</a:t>
                </a:r>
                <a:endParaRPr lang="ru-RU" dirty="0"/>
              </a:p>
            </p:txBody>
          </p:sp>
        </p:grpSp>
        <p:grpSp>
          <p:nvGrpSpPr>
            <p:cNvPr id="191" name="Группа 190">
              <a:extLst>
                <a:ext uri="{FF2B5EF4-FFF2-40B4-BE49-F238E27FC236}">
                  <a16:creationId xmlns:a16="http://schemas.microsoft.com/office/drawing/2014/main" id="{70878BD9-F120-4935-AE0F-642026906AA8}"/>
                </a:ext>
              </a:extLst>
            </p:cNvPr>
            <p:cNvGrpSpPr/>
            <p:nvPr/>
          </p:nvGrpSpPr>
          <p:grpSpPr>
            <a:xfrm>
              <a:off x="2904916" y="5483045"/>
              <a:ext cx="2230226" cy="727479"/>
              <a:chOff x="351609" y="5488150"/>
              <a:chExt cx="3016623" cy="727479"/>
            </a:xfrm>
          </p:grpSpPr>
          <p:sp>
            <p:nvSpPr>
              <p:cNvPr id="202" name="Прямоугольник 201">
                <a:extLst>
                  <a:ext uri="{FF2B5EF4-FFF2-40B4-BE49-F238E27FC236}">
                    <a16:creationId xmlns:a16="http://schemas.microsoft.com/office/drawing/2014/main" id="{CBB282B2-7514-4429-8A9B-1C09555EA774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4" name="Прямоугольник: скругленные углы 203">
                <a:extLst>
                  <a:ext uri="{FF2B5EF4-FFF2-40B4-BE49-F238E27FC236}">
                    <a16:creationId xmlns:a16="http://schemas.microsoft.com/office/drawing/2014/main" id="{D7A6609B-F536-4DAD-82E0-33D4BAAAFB5E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Substruction</a:t>
                </a:r>
                <a:endParaRPr lang="ru-RU" dirty="0"/>
              </a:p>
            </p:txBody>
          </p:sp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54A3BE2D-3094-4F8D-9895-D68D80A07F35}"/>
                </a:ext>
              </a:extLst>
            </p:cNvPr>
            <p:cNvGrpSpPr/>
            <p:nvPr/>
          </p:nvGrpSpPr>
          <p:grpSpPr>
            <a:xfrm>
              <a:off x="5433727" y="5477711"/>
              <a:ext cx="2230226" cy="727479"/>
              <a:chOff x="351609" y="5488150"/>
              <a:chExt cx="3016623" cy="727479"/>
            </a:xfrm>
          </p:grpSpPr>
          <p:sp>
            <p:nvSpPr>
              <p:cNvPr id="206" name="Прямоугольник 205">
                <a:extLst>
                  <a:ext uri="{FF2B5EF4-FFF2-40B4-BE49-F238E27FC236}">
                    <a16:creationId xmlns:a16="http://schemas.microsoft.com/office/drawing/2014/main" id="{D2E6BFAE-6862-458E-9F2C-29588FDC131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07" name="Прямоугольник: скругленные углы 206">
                <a:extLst>
                  <a:ext uri="{FF2B5EF4-FFF2-40B4-BE49-F238E27FC236}">
                    <a16:creationId xmlns:a16="http://schemas.microsoft.com/office/drawing/2014/main" id="{8DE73FB6-AB81-489B-942F-207AC5F73B9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Multiplication</a:t>
                </a:r>
                <a:endParaRPr lang="ru-RU" dirty="0"/>
              </a:p>
            </p:txBody>
          </p:sp>
        </p:grpSp>
        <p:grpSp>
          <p:nvGrpSpPr>
            <p:cNvPr id="208" name="Группа 207">
              <a:extLst>
                <a:ext uri="{FF2B5EF4-FFF2-40B4-BE49-F238E27FC236}">
                  <a16:creationId xmlns:a16="http://schemas.microsoft.com/office/drawing/2014/main" id="{D76B6D11-37CC-4444-8D8F-AA5695C4C63A}"/>
                </a:ext>
              </a:extLst>
            </p:cNvPr>
            <p:cNvGrpSpPr/>
            <p:nvPr/>
          </p:nvGrpSpPr>
          <p:grpSpPr>
            <a:xfrm>
              <a:off x="7962538" y="5472606"/>
              <a:ext cx="2230226" cy="727479"/>
              <a:chOff x="351609" y="5488150"/>
              <a:chExt cx="3016623" cy="727479"/>
            </a:xfrm>
          </p:grpSpPr>
          <p:sp>
            <p:nvSpPr>
              <p:cNvPr id="209" name="Прямоугольник 208">
                <a:extLst>
                  <a:ext uri="{FF2B5EF4-FFF2-40B4-BE49-F238E27FC236}">
                    <a16:creationId xmlns:a16="http://schemas.microsoft.com/office/drawing/2014/main" id="{689AB48A-C682-45CC-A537-28C7A6276F3E}"/>
                  </a:ext>
                </a:extLst>
              </p:cNvPr>
              <p:cNvSpPr/>
              <p:nvPr/>
            </p:nvSpPr>
            <p:spPr>
              <a:xfrm>
                <a:off x="351609" y="5488150"/>
                <a:ext cx="3016623" cy="727479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210" name="Прямоугольник: скругленные углы 209">
                <a:extLst>
                  <a:ext uri="{FF2B5EF4-FFF2-40B4-BE49-F238E27FC236}">
                    <a16:creationId xmlns:a16="http://schemas.microsoft.com/office/drawing/2014/main" id="{B31FF9C2-CB06-44FC-A1BD-315CE09C9139}"/>
                  </a:ext>
                </a:extLst>
              </p:cNvPr>
              <p:cNvSpPr/>
              <p:nvPr/>
            </p:nvSpPr>
            <p:spPr>
              <a:xfrm>
                <a:off x="553544" y="5696270"/>
                <a:ext cx="2580093" cy="301031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Division</a:t>
                </a:r>
                <a:endParaRPr lang="ru-RU" dirty="0"/>
              </a:p>
            </p:txBody>
          </p:sp>
        </p:grpSp>
      </p:grpSp>
      <p:cxnSp>
        <p:nvCxnSpPr>
          <p:cNvPr id="134" name="Соединитель: уступ 133">
            <a:extLst>
              <a:ext uri="{FF2B5EF4-FFF2-40B4-BE49-F238E27FC236}">
                <a16:creationId xmlns:a16="http://schemas.microsoft.com/office/drawing/2014/main" id="{0A0F9ABA-7190-4BC4-A746-5FC0A22E654E}"/>
              </a:ext>
            </a:extLst>
          </p:cNvPr>
          <p:cNvCxnSpPr>
            <a:stCxn id="111" idx="2"/>
            <a:endCxn id="185" idx="0"/>
          </p:cNvCxnSpPr>
          <p:nvPr/>
        </p:nvCxnSpPr>
        <p:spPr>
          <a:xfrm rot="5400000">
            <a:off x="4645832" y="3420043"/>
            <a:ext cx="449562" cy="37147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: уступ 142">
            <a:extLst>
              <a:ext uri="{FF2B5EF4-FFF2-40B4-BE49-F238E27FC236}">
                <a16:creationId xmlns:a16="http://schemas.microsoft.com/office/drawing/2014/main" id="{DA633101-139C-488A-B71B-EED6FA5D48BF}"/>
              </a:ext>
            </a:extLst>
          </p:cNvPr>
          <p:cNvCxnSpPr>
            <a:stCxn id="111" idx="2"/>
            <a:endCxn id="202" idx="0"/>
          </p:cNvCxnSpPr>
          <p:nvPr/>
        </p:nvCxnSpPr>
        <p:spPr>
          <a:xfrm rot="5400000">
            <a:off x="5905019" y="4689668"/>
            <a:ext cx="460001" cy="11859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: уступ 145">
            <a:extLst>
              <a:ext uri="{FF2B5EF4-FFF2-40B4-BE49-F238E27FC236}">
                <a16:creationId xmlns:a16="http://schemas.microsoft.com/office/drawing/2014/main" id="{571A9FED-F252-4CF7-A074-6D8E9A236590}"/>
              </a:ext>
            </a:extLst>
          </p:cNvPr>
          <p:cNvCxnSpPr>
            <a:stCxn id="111" idx="2"/>
            <a:endCxn id="206" idx="0"/>
          </p:cNvCxnSpPr>
          <p:nvPr/>
        </p:nvCxnSpPr>
        <p:spPr>
          <a:xfrm rot="16200000" flipH="1">
            <a:off x="7172091" y="4608582"/>
            <a:ext cx="454667" cy="1342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: уступ 150">
            <a:extLst>
              <a:ext uri="{FF2B5EF4-FFF2-40B4-BE49-F238E27FC236}">
                <a16:creationId xmlns:a16="http://schemas.microsoft.com/office/drawing/2014/main" id="{67BF11D6-95FB-4D58-AC20-1D1BE86963CF}"/>
              </a:ext>
            </a:extLst>
          </p:cNvPr>
          <p:cNvCxnSpPr>
            <a:cxnSpLocks/>
            <a:stCxn id="111" idx="2"/>
            <a:endCxn id="209" idx="0"/>
          </p:cNvCxnSpPr>
          <p:nvPr/>
        </p:nvCxnSpPr>
        <p:spPr>
          <a:xfrm rot="16200000" flipH="1">
            <a:off x="8439048" y="3341624"/>
            <a:ext cx="449562" cy="38716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2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теста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BEB4C05-01BB-4B4F-ACE2-89350D5CA969}"/>
              </a:ext>
            </a:extLst>
          </p:cNvPr>
          <p:cNvGrpSpPr/>
          <p:nvPr/>
        </p:nvGrpSpPr>
        <p:grpSpPr>
          <a:xfrm>
            <a:off x="838200" y="1690688"/>
            <a:ext cx="11099414" cy="5047536"/>
            <a:chOff x="2414880" y="1690688"/>
            <a:chExt cx="11099414" cy="50475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5504E7-D115-4952-9926-8883BEEE85F1}"/>
                </a:ext>
              </a:extLst>
            </p:cNvPr>
            <p:cNvSpPr txBox="1"/>
            <p:nvPr/>
          </p:nvSpPr>
          <p:spPr>
            <a:xfrm>
              <a:off x="2998694" y="1690688"/>
              <a:ext cx="10515600" cy="5047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Test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extends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AnyFlatSpec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with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ChiselScalatestTester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"Arithmetic Unit"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should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"do 1 + 2"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in {</a:t>
              </a:r>
            </a:p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implicit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val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 =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AUParams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Создали экземпляр параметров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test(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new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ArithmeticUnit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 { au =&gt;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Начало теста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au.io.valid.poke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разрешающий сигнал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au.io.cmd.poke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CmdList.Addition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код команды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au.io.op1.poke(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1-ый операнд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au.io.op2.poke(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Подали 2-ой операнд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au.clock.step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Шаг по времени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au.io.valid.poke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Убрали разрешающий сигнал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au.io.out.expect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результат операции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au.io.ready.expect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true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готовность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au.io.overflow.expect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false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    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Проверили переполнение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b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 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au.clock.step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                  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</a:t>
              </a:r>
              <a:r>
                <a:rPr lang="ru-RU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Шаг по времени</a:t>
              </a:r>
              <a:endPara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}</a:t>
              </a: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}</a:t>
              </a:r>
            </a:p>
            <a:p>
              <a:r>
                <a:rPr lang="ru-RU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DBB239E-9B5A-4E88-A1F2-8AE663D84026}"/>
                </a:ext>
              </a:extLst>
            </p:cNvPr>
            <p:cNvSpPr txBox="1"/>
            <p:nvPr/>
          </p:nvSpPr>
          <p:spPr>
            <a:xfrm>
              <a:off x="2414880" y="1696011"/>
              <a:ext cx="583814" cy="4801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49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BA996-0366-4804-B464-F7BD8D1F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44561896-9E68-4D3D-A680-CE40BDBAF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634801"/>
              </p:ext>
            </p:extLst>
          </p:nvPr>
        </p:nvGraphicFramePr>
        <p:xfrm>
          <a:off x="838200" y="1875354"/>
          <a:ext cx="1051559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307418745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94660696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4117520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652117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4343892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414667906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165334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cmd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overflow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60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Вычитание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50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Умножение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35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Деление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3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Сум.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26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3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Выч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1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7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Умн</a:t>
                      </a:r>
                      <a:r>
                        <a:rPr lang="ru-RU" dirty="0"/>
                        <a:t>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24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146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Дел. + Пер.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070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D235AD-D851-48AE-984F-5AB5E271B50D}"/>
              </a:ext>
            </a:extLst>
          </p:cNvPr>
          <p:cNvSpPr txBox="1"/>
          <p:nvPr/>
        </p:nvSpPr>
        <p:spPr>
          <a:xfrm>
            <a:off x="838200" y="1506022"/>
            <a:ext cx="410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Параметры: размер переменной 4 бита</a:t>
            </a:r>
          </a:p>
        </p:txBody>
      </p:sp>
    </p:spTree>
    <p:extLst>
      <p:ext uri="{BB962C8B-B14F-4D97-AF65-F5344CB8AC3E}">
        <p14:creationId xmlns:p14="http://schemas.microsoft.com/office/powerpoint/2010/main" val="1351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1032</Words>
  <Application>Microsoft Office PowerPoint</Application>
  <PresentationFormat>Широкоэкранный</PresentationFormat>
  <Paragraphs>321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Тема Office</vt:lpstr>
      <vt:lpstr>Тестирование Chisel</vt:lpstr>
      <vt:lpstr>Что такое Chisel</vt:lpstr>
      <vt:lpstr>Сравнение с аналогами</vt:lpstr>
      <vt:lpstr>Что такое RTL</vt:lpstr>
      <vt:lpstr>Тестирование в Chisel</vt:lpstr>
      <vt:lpstr>Схема модели</vt:lpstr>
      <vt:lpstr>Проект в Chisel</vt:lpstr>
      <vt:lpstr>Пример теста</vt:lpstr>
      <vt:lpstr>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Chisel</dc:title>
  <dc:creator>Дмитрий Красов</dc:creator>
  <cp:lastModifiedBy>Дмитрий Красов</cp:lastModifiedBy>
  <cp:revision>21</cp:revision>
  <dcterms:created xsi:type="dcterms:W3CDTF">2025-04-19T07:05:00Z</dcterms:created>
  <dcterms:modified xsi:type="dcterms:W3CDTF">2025-04-29T18:23:54Z</dcterms:modified>
</cp:coreProperties>
</file>