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B5223-CA91-1547-818A-F22061112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B37D45-FA46-7545-B858-C54B32351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B8EF2A-6818-9643-89E8-E21F27BD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10F-F8B5-724B-8ED9-0F84AAA13C60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927224-E153-F64A-AD83-244CF841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0540E4-D1CD-2A45-BBFF-D76A3E6E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E3D5-6FA9-E141-9900-719961B4A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79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EBB11-3CB8-F240-9E40-5F3969F7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E64CE0-D849-D945-8E46-7C219D044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966774-38A7-DD4B-ADC0-570F12E9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10F-F8B5-724B-8ED9-0F84AAA13C60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55BC00-814B-6F40-BB2E-D1AFB6A9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145263-C150-564E-BA5B-8B0702A7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E3D5-6FA9-E141-9900-719961B4A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04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42DB4A-1C18-8349-B7E8-6C54DA4E3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609E05-87FF-5A40-B8E5-86C2635CE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1CB7C5-0C83-D54E-99EC-AAECFB0C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10F-F8B5-724B-8ED9-0F84AAA13C60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0E4E4-22DC-DD4E-9E6B-1DF96EE4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0D488C-6E00-E144-B84B-F8B0DE6C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E3D5-6FA9-E141-9900-719961B4A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DD3BD-A7AF-334C-87C2-8B22039E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4AB9E-A1E0-2842-A98F-85E1BA871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C962BD-B79A-D14E-8D10-1C83836C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10F-F8B5-724B-8ED9-0F84AAA13C60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EE7BC-4616-FA46-A9C4-FBF56045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026C36-D6C9-9142-A092-5B6473EE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E3D5-6FA9-E141-9900-719961B4A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69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BF12D-CC2A-3D44-9BDE-2D1AEE1C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2FD5D0-CF37-AB49-A16B-988759BF4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A88E31-FF6F-0B46-A3AC-62F66428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10F-F8B5-724B-8ED9-0F84AAA13C60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5AECCC-C319-5443-BDA3-B3A34F3D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AAA2-F838-8844-B556-18AD4A8A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E3D5-6FA9-E141-9900-719961B4A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1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D738F-60E5-384E-83E9-32BB9D5B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28DAB0-2A34-564E-B4EE-4D483CDC5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08C0C3-2FBA-1849-8D47-FF35024B7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A08A01-C23E-1348-8FA7-A7777A5F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10F-F8B5-724B-8ED9-0F84AAA13C60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6283DC-3E27-2A43-951B-D9A84626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D6F053-2BAB-ED4D-A293-B43AA1D7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E3D5-6FA9-E141-9900-719961B4A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75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6EB4F-6FD7-D840-8D67-9EDA886A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D22FA2-034C-1049-8A01-FD79CB22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F3BEB7-6393-AD4E-AA63-2BCFD6B0F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FD9812-499A-214C-832B-E4D125AA2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5F6C56-09FB-6E42-9C96-B0671669D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7A1A76-B63E-104C-85A9-7C7AE28A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10F-F8B5-724B-8ED9-0F84AAA13C60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36A82E0-6FF5-6946-90D5-27A72621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48C776-4858-4B42-9DB4-8A0AA91B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E3D5-6FA9-E141-9900-719961B4A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14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78C-8416-AE4F-A560-83A1983E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33BF7E-4DEF-F340-84B2-3D9A1B44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10F-F8B5-724B-8ED9-0F84AAA13C60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3B4808-3F73-7346-B905-D005F222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CA9A47-61A6-924F-B798-19AF0E71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E3D5-6FA9-E141-9900-719961B4A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21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1C35BC-3352-1640-AF90-99951500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10F-F8B5-724B-8ED9-0F84AAA13C60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FCE4DC-AB98-3C49-A406-951DF896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8962BF-2266-4740-916F-18636F4B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E3D5-6FA9-E141-9900-719961B4A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75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2C1FA-74A1-0348-AF1A-0CCF48A1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C2777-3984-6F40-8C43-596955856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0CE171-0CC8-DA4D-BE42-305DBCB36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CD606A-5F04-7941-9426-B56F7CDE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10F-F8B5-724B-8ED9-0F84AAA13C60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5F0F7D-616B-E046-B452-81C40707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F6E1CE-CB03-1047-8A67-533E8AEC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E3D5-6FA9-E141-9900-719961B4A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C9EEB-FC67-3C4A-AA2F-94798A86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0D9C38-5853-E747-902D-0C81FA2F5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2DB673-10D3-4D4D-9371-3E9CD5690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E2AB71-1791-A74F-9B89-32E06377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B10F-F8B5-724B-8ED9-0F84AAA13C60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A9A0DF-A02D-5348-9548-2BB812C0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DA49C2-53D3-9B45-B504-EC43B141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E3D5-6FA9-E141-9900-719961B4A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42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66912-FE74-034E-B2FA-508A4D7D6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146C0B-AD7D-3A4C-BEC7-5A727CFCB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4CD2BE-A952-D64D-9319-3A3475F32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5B10F-F8B5-724B-8ED9-0F84AAA13C60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595B00-3BEF-6A4B-8A36-A580BE1C6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3F9FD7-5914-DB4F-B62F-F8B19CA1A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BE3D5-6FA9-E141-9900-719961B4AF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C17A408-C071-534D-81B1-C8A48959A0EC}"/>
              </a:ext>
            </a:extLst>
          </p:cNvPr>
          <p:cNvGrpSpPr/>
          <p:nvPr/>
        </p:nvGrpSpPr>
        <p:grpSpPr>
          <a:xfrm>
            <a:off x="3012965" y="777766"/>
            <a:ext cx="1576552" cy="369332"/>
            <a:chOff x="2291255" y="777766"/>
            <a:chExt cx="1576552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1179D1C-EB90-9149-99F7-4130E4984A58}"/>
                </a:ext>
              </a:extLst>
            </p:cNvPr>
            <p:cNvSpPr txBox="1"/>
            <p:nvPr/>
          </p:nvSpPr>
          <p:spPr>
            <a:xfrm>
              <a:off x="2291255" y="777766"/>
              <a:ext cx="78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Петя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29E070-620B-3646-B2BA-09AC9A0B6D38}"/>
                </a:ext>
              </a:extLst>
            </p:cNvPr>
            <p:cNvSpPr txBox="1"/>
            <p:nvPr/>
          </p:nvSpPr>
          <p:spPr>
            <a:xfrm>
              <a:off x="3079531" y="777766"/>
              <a:ext cx="78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Маша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D2A4A48-C4B3-1843-8437-6197A5D08677}"/>
              </a:ext>
            </a:extLst>
          </p:cNvPr>
          <p:cNvGrpSpPr/>
          <p:nvPr/>
        </p:nvGrpSpPr>
        <p:grpSpPr>
          <a:xfrm>
            <a:off x="7602482" y="777766"/>
            <a:ext cx="1576552" cy="369332"/>
            <a:chOff x="8324193" y="777766"/>
            <a:chExt cx="1576552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064968-6E88-B143-A7D8-F8DAE70F8BD2}"/>
                </a:ext>
              </a:extLst>
            </p:cNvPr>
            <p:cNvSpPr txBox="1"/>
            <p:nvPr/>
          </p:nvSpPr>
          <p:spPr>
            <a:xfrm>
              <a:off x="8324193" y="777766"/>
              <a:ext cx="78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Вова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7273C3-6980-2646-877F-BAA12CE691ED}"/>
                </a:ext>
              </a:extLst>
            </p:cNvPr>
            <p:cNvSpPr txBox="1"/>
            <p:nvPr/>
          </p:nvSpPr>
          <p:spPr>
            <a:xfrm>
              <a:off x="9112469" y="777766"/>
              <a:ext cx="78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Надя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407CFD-E313-734C-8388-DDB5465BA5AD}"/>
              </a:ext>
            </a:extLst>
          </p:cNvPr>
          <p:cNvSpPr txBox="1"/>
          <p:nvPr/>
        </p:nvSpPr>
        <p:spPr>
          <a:xfrm>
            <a:off x="2112579" y="2116100"/>
            <a:ext cx="78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Игорь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E2937-ADC9-D64B-A284-6A7A6D1578B8}"/>
              </a:ext>
            </a:extLst>
          </p:cNvPr>
          <p:cNvSpPr txBox="1"/>
          <p:nvPr/>
        </p:nvSpPr>
        <p:spPr>
          <a:xfrm>
            <a:off x="3538483" y="2133602"/>
            <a:ext cx="78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Лена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5F58C-36C9-8043-B1AC-5956573CE592}"/>
              </a:ext>
            </a:extLst>
          </p:cNvPr>
          <p:cNvSpPr txBox="1"/>
          <p:nvPr/>
        </p:nvSpPr>
        <p:spPr>
          <a:xfrm>
            <a:off x="7076966" y="2133602"/>
            <a:ext cx="78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Денис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372D2-EBAB-3449-AE30-1A42B0049C27}"/>
              </a:ext>
            </a:extLst>
          </p:cNvPr>
          <p:cNvSpPr txBox="1"/>
          <p:nvPr/>
        </p:nvSpPr>
        <p:spPr>
          <a:xfrm>
            <a:off x="9424327" y="2142569"/>
            <a:ext cx="78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Стас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2F1BA-B8C9-594A-ACC1-3DA072074C2F}"/>
              </a:ext>
            </a:extLst>
          </p:cNvPr>
          <p:cNvSpPr txBox="1"/>
          <p:nvPr/>
        </p:nvSpPr>
        <p:spPr>
          <a:xfrm>
            <a:off x="7925445" y="2116100"/>
            <a:ext cx="78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Люба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1A05021-0A71-F942-B873-3923E054EF25}"/>
              </a:ext>
            </a:extLst>
          </p:cNvPr>
          <p:cNvGrpSpPr/>
          <p:nvPr/>
        </p:nvGrpSpPr>
        <p:grpSpPr>
          <a:xfrm>
            <a:off x="4913586" y="3244334"/>
            <a:ext cx="2364828" cy="369332"/>
            <a:chOff x="7930055" y="2133602"/>
            <a:chExt cx="2364828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20EA63-7776-9145-9785-14C0F37CDD85}"/>
                </a:ext>
              </a:extLst>
            </p:cNvPr>
            <p:cNvSpPr txBox="1"/>
            <p:nvPr/>
          </p:nvSpPr>
          <p:spPr>
            <a:xfrm>
              <a:off x="7930055" y="2133602"/>
              <a:ext cx="78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Юля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E2DB78-0212-8543-B834-568E23C6E1A2}"/>
                </a:ext>
              </a:extLst>
            </p:cNvPr>
            <p:cNvSpPr txBox="1"/>
            <p:nvPr/>
          </p:nvSpPr>
          <p:spPr>
            <a:xfrm>
              <a:off x="8718331" y="2133602"/>
              <a:ext cx="78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Сеня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1B8679-FB8B-014D-961A-98B02F53C814}"/>
                </a:ext>
              </a:extLst>
            </p:cNvPr>
            <p:cNvSpPr txBox="1"/>
            <p:nvPr/>
          </p:nvSpPr>
          <p:spPr>
            <a:xfrm>
              <a:off x="9506607" y="2133602"/>
              <a:ext cx="78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Катя</a:t>
              </a:r>
            </a:p>
          </p:txBody>
        </p:sp>
      </p:grp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DD6981C-E8EA-8E4B-93B0-DBD267701248}"/>
              </a:ext>
            </a:extLst>
          </p:cNvPr>
          <p:cNvCxnSpPr/>
          <p:nvPr/>
        </p:nvCxnSpPr>
        <p:spPr>
          <a:xfrm flipH="1">
            <a:off x="8259380" y="1345324"/>
            <a:ext cx="131378" cy="62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6D9242F5-1253-EF4E-9A11-B7B20E72C2DC}"/>
              </a:ext>
            </a:extLst>
          </p:cNvPr>
          <p:cNvGrpSpPr/>
          <p:nvPr/>
        </p:nvGrpSpPr>
        <p:grpSpPr>
          <a:xfrm>
            <a:off x="1191121" y="3304772"/>
            <a:ext cx="1576552" cy="369332"/>
            <a:chOff x="2291255" y="2128346"/>
            <a:chExt cx="1576552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91EB42B-EB13-E147-8B32-92D4C0AA6126}"/>
                </a:ext>
              </a:extLst>
            </p:cNvPr>
            <p:cNvSpPr txBox="1"/>
            <p:nvPr/>
          </p:nvSpPr>
          <p:spPr>
            <a:xfrm>
              <a:off x="2291255" y="2128346"/>
              <a:ext cx="78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Филя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1727C3E-B7A2-1B43-B65F-34B51A58D73D}"/>
                </a:ext>
              </a:extLst>
            </p:cNvPr>
            <p:cNvSpPr txBox="1"/>
            <p:nvPr/>
          </p:nvSpPr>
          <p:spPr>
            <a:xfrm>
              <a:off x="3079531" y="2128346"/>
              <a:ext cx="788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Степа</a:t>
              </a:r>
            </a:p>
          </p:txBody>
        </p:sp>
      </p:grp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47013CB-3628-8C46-8AE4-699CA4474A4D}"/>
              </a:ext>
            </a:extLst>
          </p:cNvPr>
          <p:cNvCxnSpPr/>
          <p:nvPr/>
        </p:nvCxnSpPr>
        <p:spPr>
          <a:xfrm>
            <a:off x="1979397" y="2485432"/>
            <a:ext cx="0" cy="7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6A8A705-CF68-884C-ADF6-1199B123A7AE}"/>
              </a:ext>
            </a:extLst>
          </p:cNvPr>
          <p:cNvSpPr txBox="1"/>
          <p:nvPr/>
        </p:nvSpPr>
        <p:spPr>
          <a:xfrm>
            <a:off x="9424327" y="3304772"/>
            <a:ext cx="78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Настя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79021FC2-93A7-B947-A3DA-178643E83175}"/>
              </a:ext>
            </a:extLst>
          </p:cNvPr>
          <p:cNvCxnSpPr>
            <a:stCxn id="11" idx="2"/>
            <a:endCxn id="44" idx="0"/>
          </p:cNvCxnSpPr>
          <p:nvPr/>
        </p:nvCxnSpPr>
        <p:spPr>
          <a:xfrm>
            <a:off x="9818465" y="2511901"/>
            <a:ext cx="0" cy="792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C333128-E1B6-40E5-8034-7DB77624B6D7}"/>
              </a:ext>
            </a:extLst>
          </p:cNvPr>
          <p:cNvSpPr txBox="1"/>
          <p:nvPr/>
        </p:nvSpPr>
        <p:spPr>
          <a:xfrm>
            <a:off x="1087756" y="2142569"/>
            <a:ext cx="78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Оля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68598D23-10F2-478D-951D-29BA79BA45DA}"/>
              </a:ext>
            </a:extLst>
          </p:cNvPr>
          <p:cNvCxnSpPr/>
          <p:nvPr/>
        </p:nvCxnSpPr>
        <p:spPr>
          <a:xfrm>
            <a:off x="3932621" y="1237129"/>
            <a:ext cx="0" cy="72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5879391-34CE-4237-AE7C-A9270BED60F3}"/>
              </a:ext>
            </a:extLst>
          </p:cNvPr>
          <p:cNvCxnSpPr>
            <a:endCxn id="8" idx="0"/>
          </p:cNvCxnSpPr>
          <p:nvPr/>
        </p:nvCxnSpPr>
        <p:spPr>
          <a:xfrm flipH="1">
            <a:off x="2506717" y="1237129"/>
            <a:ext cx="1425904" cy="87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CC0281D0-D1DD-4CC4-9DEF-C2C0A59E59E6}"/>
              </a:ext>
            </a:extLst>
          </p:cNvPr>
          <p:cNvCxnSpPr>
            <a:endCxn id="10" idx="0"/>
          </p:cNvCxnSpPr>
          <p:nvPr/>
        </p:nvCxnSpPr>
        <p:spPr>
          <a:xfrm flipH="1">
            <a:off x="7471104" y="1345324"/>
            <a:ext cx="919654" cy="78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51B02AF5-0F93-4219-8FAB-C727B8CAE581}"/>
              </a:ext>
            </a:extLst>
          </p:cNvPr>
          <p:cNvCxnSpPr>
            <a:endCxn id="11" idx="0"/>
          </p:cNvCxnSpPr>
          <p:nvPr/>
        </p:nvCxnSpPr>
        <p:spPr>
          <a:xfrm>
            <a:off x="8390758" y="1345324"/>
            <a:ext cx="1427707" cy="79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0A081777-9086-4B16-BF03-48C37E81A10B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6884276" y="2502934"/>
            <a:ext cx="586828" cy="7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45EECD5-8538-4F3B-90FA-8F9B45732C05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 flipH="1">
            <a:off x="6096000" y="2502934"/>
            <a:ext cx="1375104" cy="7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DDA194BE-CE66-4D1A-B7AF-B563A68AA22F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 flipH="1">
            <a:off x="5307724" y="2502934"/>
            <a:ext cx="2163380" cy="7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DC21BE73-C398-4F91-97F2-EA7640BBD3DF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3932621" y="2502934"/>
            <a:ext cx="1375103" cy="7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37419AFC-76EA-423B-AE31-E8A1975C65AC}"/>
              </a:ext>
            </a:extLst>
          </p:cNvPr>
          <p:cNvCxnSpPr>
            <a:stCxn id="9" idx="2"/>
            <a:endCxn id="19" idx="0"/>
          </p:cNvCxnSpPr>
          <p:nvPr/>
        </p:nvCxnSpPr>
        <p:spPr>
          <a:xfrm>
            <a:off x="3932621" y="2502934"/>
            <a:ext cx="2163379" cy="7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54777936-741B-4636-9D6E-34A4B4936E18}"/>
              </a:ext>
            </a:extLst>
          </p:cNvPr>
          <p:cNvCxnSpPr>
            <a:stCxn id="9" idx="2"/>
            <a:endCxn id="20" idx="0"/>
          </p:cNvCxnSpPr>
          <p:nvPr/>
        </p:nvCxnSpPr>
        <p:spPr>
          <a:xfrm>
            <a:off x="3932621" y="2502934"/>
            <a:ext cx="2951655" cy="7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6C95C1E-463E-431B-81B8-A7B1F8343472}"/>
              </a:ext>
            </a:extLst>
          </p:cNvPr>
          <p:cNvSpPr txBox="1"/>
          <p:nvPr/>
        </p:nvSpPr>
        <p:spPr>
          <a:xfrm>
            <a:off x="10529071" y="2110303"/>
            <a:ext cx="78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Аня</a:t>
            </a:r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7047349E-64F8-4EF0-A059-4F7A7FEBDA56}"/>
              </a:ext>
            </a:extLst>
          </p:cNvPr>
          <p:cNvCxnSpPr>
            <a:stCxn id="54" idx="2"/>
            <a:endCxn id="44" idx="0"/>
          </p:cNvCxnSpPr>
          <p:nvPr/>
        </p:nvCxnSpPr>
        <p:spPr>
          <a:xfrm flipH="1">
            <a:off x="9818465" y="2479635"/>
            <a:ext cx="1104744" cy="82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346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17</Words>
  <Application>Microsoft Office PowerPoint</Application>
  <PresentationFormat>Широкоэкранный</PresentationFormat>
  <Paragraphs>17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Дмитрий Красов</cp:lastModifiedBy>
  <cp:revision>2</cp:revision>
  <dcterms:created xsi:type="dcterms:W3CDTF">2024-02-26T12:17:41Z</dcterms:created>
  <dcterms:modified xsi:type="dcterms:W3CDTF">2024-02-26T14:39:23Z</dcterms:modified>
</cp:coreProperties>
</file>