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669088"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984" autoAdjust="0"/>
    <p:restoredTop sz="89427" autoAdjust="0"/>
  </p:normalViewPr>
  <p:slideViewPr>
    <p:cSldViewPr snapToGrid="0">
      <p:cViewPr>
        <p:scale>
          <a:sx n="60" d="100"/>
          <a:sy n="60" d="100"/>
        </p:scale>
        <p:origin x="-870" y="-19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8416AD89-4E42-4F24-A270-B0ED62A69FC0}" type="datetimeFigureOut">
              <a:rPr lang="en-US" smtClean="0"/>
              <a:pPr/>
              <a:t>5/3/2017</a:t>
            </a:fld>
            <a:endParaRPr lang="en-US"/>
          </a:p>
        </p:txBody>
      </p:sp>
      <p:sp>
        <p:nvSpPr>
          <p:cNvPr id="4" name="Footer Placeholder 3"/>
          <p:cNvSpPr>
            <a:spLocks noGrp="1"/>
          </p:cNvSpPr>
          <p:nvPr>
            <p:ph type="ftr" sz="quarter" idx="2"/>
          </p:nvPr>
        </p:nvSpPr>
        <p:spPr>
          <a:xfrm>
            <a:off x="0" y="9430091"/>
            <a:ext cx="2889938"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9BC46E21-0949-456A-B262-6D8CAF1C389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6986ECEB-AA29-48A7-8545-1C1D1BB29DC0}" type="datetimeFigureOut">
              <a:rPr lang="en-US" smtClean="0"/>
              <a:pPr/>
              <a:t>5/3/2017</a:t>
            </a:fld>
            <a:endParaRPr lang="en-US"/>
          </a:p>
        </p:txBody>
      </p:sp>
      <p:sp>
        <p:nvSpPr>
          <p:cNvPr id="4" name="Slide Image Placeholder 3"/>
          <p:cNvSpPr>
            <a:spLocks noGrp="1" noRot="1" noChangeAspect="1"/>
          </p:cNvSpPr>
          <p:nvPr>
            <p:ph type="sldImg" idx="2"/>
          </p:nvPr>
        </p:nvSpPr>
        <p:spPr>
          <a:xfrm>
            <a:off x="26988" y="744538"/>
            <a:ext cx="6615112"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A4B5E573-7469-4130-AC2F-1DA0D71FF64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u="sng" kern="1200" baseline="0" dirty="0" smtClean="0">
                <a:solidFill>
                  <a:schemeClr val="tx1"/>
                </a:solidFill>
                <a:latin typeface="+mn-lt"/>
                <a:ea typeface="+mn-ea"/>
                <a:cs typeface="+mn-cs"/>
              </a:rPr>
              <a:t>What-If Assumptions		</a:t>
            </a:r>
          </a:p>
          <a:p>
            <a:r>
              <a:rPr lang="en-US" sz="1200" b="1" kern="1200" baseline="0" dirty="0" smtClean="0">
                <a:solidFill>
                  <a:schemeClr val="tx1"/>
                </a:solidFill>
                <a:latin typeface="+mn-lt"/>
                <a:ea typeface="+mn-ea"/>
                <a:cs typeface="+mn-cs"/>
              </a:rPr>
              <a:t>Bonus	20,000.00	</a:t>
            </a:r>
          </a:p>
          <a:p>
            <a:r>
              <a:rPr lang="en-US" sz="1200" b="1" kern="1200" baseline="0" dirty="0" smtClean="0">
                <a:solidFill>
                  <a:schemeClr val="tx1"/>
                </a:solidFill>
                <a:latin typeface="+mn-lt"/>
                <a:ea typeface="+mn-ea"/>
                <a:cs typeface="+mn-cs"/>
              </a:rPr>
              <a:t>Commission	5.75%	</a:t>
            </a:r>
          </a:p>
          <a:p>
            <a:r>
              <a:rPr lang="en-US" sz="1200" b="1" kern="1200" baseline="0" dirty="0" smtClean="0">
                <a:solidFill>
                  <a:schemeClr val="tx1"/>
                </a:solidFill>
                <a:latin typeface="+mn-lt"/>
                <a:ea typeface="+mn-ea"/>
                <a:cs typeface="+mn-cs"/>
              </a:rPr>
              <a:t>Margin	57.50%	</a:t>
            </a:r>
          </a:p>
          <a:p>
            <a:r>
              <a:rPr lang="en-US" sz="1200" b="1" kern="1200" baseline="0" dirty="0" smtClean="0">
                <a:solidFill>
                  <a:schemeClr val="tx1"/>
                </a:solidFill>
                <a:latin typeface="+mn-lt"/>
                <a:ea typeface="+mn-ea"/>
                <a:cs typeface="+mn-cs"/>
              </a:rPr>
              <a:t>Marketing	15.00%	</a:t>
            </a:r>
          </a:p>
          <a:p>
            <a:r>
              <a:rPr lang="en-US" sz="1200" b="1" kern="1200" baseline="0" dirty="0" smtClean="0">
                <a:solidFill>
                  <a:schemeClr val="tx1"/>
                </a:solidFill>
                <a:latin typeface="+mn-lt"/>
                <a:ea typeface="+mn-ea"/>
                <a:cs typeface="+mn-cs"/>
              </a:rPr>
              <a:t>Research and Development	7.50%	</a:t>
            </a:r>
          </a:p>
          <a:p>
            <a:r>
              <a:rPr lang="en-US" sz="1200" b="1" kern="1200" baseline="0" dirty="0" smtClean="0">
                <a:solidFill>
                  <a:schemeClr val="tx1"/>
                </a:solidFill>
                <a:latin typeface="+mn-lt"/>
                <a:ea typeface="+mn-ea"/>
                <a:cs typeface="+mn-cs"/>
              </a:rPr>
              <a:t>Sales Revenue for Bonus	350,000.00	</a:t>
            </a:r>
          </a:p>
          <a:p>
            <a:r>
              <a:rPr lang="en-US" sz="1200" b="1" kern="1200" baseline="0" dirty="0" smtClean="0">
                <a:solidFill>
                  <a:schemeClr val="tx1"/>
                </a:solidFill>
                <a:latin typeface="+mn-lt"/>
                <a:ea typeface="+mn-ea"/>
                <a:cs typeface="+mn-cs"/>
              </a:rPr>
              <a:t>Support, General, and Administrative	18.75%	</a:t>
            </a:r>
          </a:p>
          <a:p>
            <a:endParaRPr lang="en-US" dirty="0"/>
          </a:p>
        </p:txBody>
      </p:sp>
      <p:sp>
        <p:nvSpPr>
          <p:cNvPr id="4" name="Slide Number Placeholder 3"/>
          <p:cNvSpPr>
            <a:spLocks noGrp="1"/>
          </p:cNvSpPr>
          <p:nvPr>
            <p:ph type="sldNum" sz="quarter" idx="10"/>
          </p:nvPr>
        </p:nvSpPr>
        <p:spPr/>
        <p:txBody>
          <a:bodyPr/>
          <a:lstStyle/>
          <a:p>
            <a:fld id="{A4B5E573-7469-4130-AC2F-1DA0D71FF644}"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5/3/2017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4" name="Picture 3" descr="2.jpg"/>
          <p:cNvPicPr>
            <a:picLocks noChangeAspect="1"/>
          </p:cNvPicPr>
          <p:nvPr/>
        </p:nvPicPr>
        <p:blipFill>
          <a:blip r:embed="rId2"/>
          <a:stretch>
            <a:fillRect/>
          </a:stretch>
        </p:blipFill>
        <p:spPr>
          <a:xfrm>
            <a:off x="0" y="-5366"/>
            <a:ext cx="12192000" cy="686873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xmlns="" val="2526593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083153">
            <a:off x="805469" y="2366807"/>
            <a:ext cx="10131425" cy="2444939"/>
          </a:xfrm>
        </p:spPr>
        <p:txBody>
          <a:bodyPr>
            <a:noAutofit/>
          </a:bodyPr>
          <a:lstStyle/>
          <a:p>
            <a:pPr algn="ctr"/>
            <a:r>
              <a:rPr lang="en-US" sz="13800" b="1" i="1" dirty="0" smtClean="0"/>
              <a:t>Thank YOU… </a:t>
            </a:r>
            <a:endParaRPr lang="en-US" sz="13800" b="1"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609601"/>
            <a:ext cx="10363200" cy="1470025"/>
          </a:xfrm>
        </p:spPr>
        <p:txBody>
          <a:bodyPr>
            <a:normAutofit fontScale="90000"/>
          </a:bodyPr>
          <a:lstStyle/>
          <a:p>
            <a:pPr algn="ctr"/>
            <a:r>
              <a:rPr lang="en-US" b="1" u="sng" dirty="0" smtClean="0">
                <a:latin typeface="Arial" pitchFamily="34" charset="0"/>
                <a:cs typeface="Arial" pitchFamily="34" charset="0"/>
              </a:rPr>
              <a:t>Geo-Fence                    </a:t>
            </a:r>
            <a:br>
              <a:rPr lang="en-US" b="1" u="sng" dirty="0" smtClean="0">
                <a:latin typeface="Arial" pitchFamily="34" charset="0"/>
                <a:cs typeface="Arial" pitchFamily="34" charset="0"/>
              </a:rPr>
            </a:br>
            <a:r>
              <a:rPr lang="en-US" b="1" u="sng" dirty="0" smtClean="0">
                <a:latin typeface="Arial" pitchFamily="34" charset="0"/>
                <a:cs typeface="Arial" pitchFamily="34" charset="0"/>
              </a:rPr>
              <a:t>Searchable Inventory….</a:t>
            </a:r>
            <a:endParaRPr lang="en-US" b="1" u="sng" dirty="0">
              <a:latin typeface="Arial" pitchFamily="34" charset="0"/>
              <a:cs typeface="Arial" pitchFamily="34" charset="0"/>
            </a:endParaRPr>
          </a:p>
        </p:txBody>
      </p:sp>
      <p:sp>
        <p:nvSpPr>
          <p:cNvPr id="3" name="Subtitle 2"/>
          <p:cNvSpPr>
            <a:spLocks noGrp="1"/>
          </p:cNvSpPr>
          <p:nvPr>
            <p:ph type="subTitle" idx="1"/>
          </p:nvPr>
        </p:nvSpPr>
        <p:spPr>
          <a:xfrm>
            <a:off x="7935309" y="4067503"/>
            <a:ext cx="4256691" cy="2790497"/>
          </a:xfrm>
        </p:spPr>
        <p:txBody>
          <a:bodyPr>
            <a:normAutofit/>
          </a:bodyPr>
          <a:lstStyle/>
          <a:p>
            <a:pPr algn="l"/>
            <a:r>
              <a:rPr lang="en-US" sz="2800" dirty="0" smtClean="0">
                <a:solidFill>
                  <a:schemeClr val="tx1"/>
                </a:solidFill>
              </a:rPr>
              <a:t>    </a:t>
            </a:r>
            <a:r>
              <a:rPr lang="en-US" sz="2800" b="1" dirty="0" smtClean="0">
                <a:solidFill>
                  <a:schemeClr val="tx1"/>
                </a:solidFill>
              </a:rPr>
              <a:t>Members</a:t>
            </a:r>
          </a:p>
          <a:p>
            <a:pPr algn="l"/>
            <a:r>
              <a:rPr lang="en-US" sz="2800" b="1" dirty="0" smtClean="0">
                <a:solidFill>
                  <a:schemeClr val="tx1"/>
                </a:solidFill>
              </a:rPr>
              <a:t>    Muhammad Umer </a:t>
            </a:r>
          </a:p>
          <a:p>
            <a:pPr algn="l"/>
            <a:r>
              <a:rPr lang="en-US" sz="2800" b="1" dirty="0" smtClean="0">
                <a:solidFill>
                  <a:schemeClr val="tx1"/>
                </a:solidFill>
              </a:rPr>
              <a:t>    Asfa Akhter</a:t>
            </a:r>
          </a:p>
          <a:p>
            <a:pPr algn="l"/>
            <a:r>
              <a:rPr lang="en-US" sz="2800" b="1" dirty="0" smtClean="0">
                <a:solidFill>
                  <a:schemeClr val="tx1"/>
                </a:solidFill>
              </a:rPr>
              <a:t>    Izma Khalid Qureshi</a:t>
            </a:r>
          </a:p>
          <a:p>
            <a:pPr algn="l"/>
            <a:r>
              <a:rPr lang="en-US" sz="2800" b="1" dirty="0" smtClean="0">
                <a:solidFill>
                  <a:schemeClr val="tx1"/>
                </a:solidFill>
              </a:rPr>
              <a:t>    Asad Raza</a:t>
            </a:r>
            <a:endParaRPr lang="en-US" sz="2800" b="1" dirty="0">
              <a:solidFill>
                <a:schemeClr val="tx1"/>
              </a:solidFill>
            </a:endParaRPr>
          </a:p>
        </p:txBody>
      </p:sp>
      <p:sp>
        <p:nvSpPr>
          <p:cNvPr id="5" name="TextBox 4"/>
          <p:cNvSpPr txBox="1"/>
          <p:nvPr/>
        </p:nvSpPr>
        <p:spPr>
          <a:xfrm>
            <a:off x="3540485" y="2526537"/>
            <a:ext cx="5151120" cy="1323439"/>
          </a:xfrm>
          <a:prstGeom prst="rect">
            <a:avLst/>
          </a:prstGeom>
          <a:noFill/>
        </p:spPr>
        <p:txBody>
          <a:bodyPr wrap="square" rtlCol="0">
            <a:spAutoFit/>
          </a:bodyPr>
          <a:lstStyle/>
          <a:p>
            <a:r>
              <a:rPr lang="en-US" sz="2000" i="1" dirty="0" smtClean="0"/>
              <a:t>You can Find your required Products and directions to the location of that store nearby (Shortest distance) on maps in just few Clicks through our website application.</a:t>
            </a:r>
            <a:endParaRPr lang="en-US" sz="2000" i="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5754" y="1558477"/>
            <a:ext cx="12165004" cy="4227466"/>
          </a:xfrm>
          <a:prstGeom prst="rect">
            <a:avLst/>
          </a:prstGeom>
          <a:noFill/>
          <a:ln w="9525">
            <a:noFill/>
            <a:miter lim="800000"/>
            <a:headEnd/>
            <a:tailEnd/>
          </a:ln>
          <a:effectLst/>
        </p:spPr>
      </p:pic>
      <p:sp>
        <p:nvSpPr>
          <p:cNvPr id="5" name="Title 1"/>
          <p:cNvSpPr txBox="1">
            <a:spLocks/>
          </p:cNvSpPr>
          <p:nvPr/>
        </p:nvSpPr>
        <p:spPr>
          <a:xfrm>
            <a:off x="-2095083" y="-346852"/>
            <a:ext cx="10363200" cy="1470025"/>
          </a:xfrm>
          <a:prstGeom prst="rect">
            <a:avLst/>
          </a:prstGeom>
          <a:effectLst/>
        </p:spPr>
        <p:txBody>
          <a:bodyPr vert="horz" lIns="91440" tIns="45720" rIns="91440" bIns="45720" rtlCol="0" anchor="ctr">
            <a:normAutofit fontScale="975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600" b="1" i="0" strike="noStrike" kern="1200" cap="all" spc="0" normalizeH="0" baseline="0" noProof="0" dirty="0" smtClean="0">
                <a:ln w="3175" cmpd="sng">
                  <a:noFill/>
                </a:ln>
                <a:solidFill>
                  <a:schemeClr val="tx1"/>
                </a:solidFill>
                <a:effectLst/>
                <a:uLnTx/>
                <a:uFillTx/>
                <a:latin typeface="Arial" pitchFamily="34" charset="0"/>
                <a:ea typeface="+mj-ea"/>
                <a:cs typeface="Arial" pitchFamily="34" charset="0"/>
              </a:rPr>
              <a:t>Business model canvas</a:t>
            </a:r>
            <a:endParaRPr kumimoji="0" lang="en-US" sz="3600" b="1" i="0" strike="noStrike" kern="1200" cap="all" spc="0" normalizeH="0" baseline="0" noProof="0" dirty="0">
              <a:ln w="3175" cmpd="sng">
                <a:noFill/>
              </a:ln>
              <a:solidFill>
                <a:schemeClr val="tx1"/>
              </a:solidFill>
              <a:effectLst/>
              <a:uLnTx/>
              <a:uFillTx/>
              <a:latin typeface="Arial" pitchFamily="34" charset="0"/>
              <a:ea typeface="+mj-ea"/>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270" y="-31532"/>
            <a:ext cx="7159346" cy="888275"/>
          </a:xfrm>
        </p:spPr>
        <p:txBody>
          <a:bodyPr>
            <a:normAutofit/>
          </a:bodyPr>
          <a:lstStyle/>
          <a:p>
            <a:pPr algn="ctr"/>
            <a:r>
              <a:rPr lang="en-US" b="1" dirty="0" smtClean="0">
                <a:latin typeface="Arial" pitchFamily="34" charset="0"/>
                <a:cs typeface="Arial" pitchFamily="34" charset="0"/>
              </a:rPr>
              <a:t>Financial Projection</a:t>
            </a:r>
            <a:endParaRPr lang="en-US" b="1" dirty="0">
              <a:latin typeface="Arial" pitchFamily="34" charset="0"/>
              <a:cs typeface="Arial" pitchFamily="34" charset="0"/>
            </a:endParaRPr>
          </a:p>
        </p:txBody>
      </p:sp>
      <p:pic>
        <p:nvPicPr>
          <p:cNvPr id="5122" name="Picture 2"/>
          <p:cNvPicPr>
            <a:picLocks noChangeAspect="1" noChangeArrowheads="1"/>
          </p:cNvPicPr>
          <p:nvPr/>
        </p:nvPicPr>
        <p:blipFill>
          <a:blip r:embed="rId3"/>
          <a:srcRect/>
          <a:stretch>
            <a:fillRect/>
          </a:stretch>
        </p:blipFill>
        <p:spPr bwMode="auto">
          <a:xfrm>
            <a:off x="0" y="1252865"/>
            <a:ext cx="12182072" cy="44542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55491" cy="722811"/>
          </a:xfrm>
        </p:spPr>
        <p:txBody>
          <a:bodyPr>
            <a:normAutofit/>
          </a:bodyPr>
          <a:lstStyle/>
          <a:p>
            <a:r>
              <a:rPr lang="en-US" b="1" dirty="0" smtClean="0">
                <a:latin typeface="Arial" pitchFamily="34" charset="0"/>
                <a:cs typeface="Arial" pitchFamily="34" charset="0"/>
              </a:rPr>
              <a:t>Financial Projection Cont…</a:t>
            </a:r>
            <a:endParaRPr lang="en-US" b="1" dirty="0">
              <a:latin typeface="Arial" pitchFamily="34" charset="0"/>
              <a:cs typeface="Arial" pitchFamily="34" charset="0"/>
            </a:endParaRPr>
          </a:p>
        </p:txBody>
      </p:sp>
      <p:pic>
        <p:nvPicPr>
          <p:cNvPr id="4" name="Content Placeholder 3" descr="pie chart.PNG"/>
          <p:cNvPicPr>
            <a:picLocks noGrp="1" noChangeAspect="1"/>
          </p:cNvPicPr>
          <p:nvPr>
            <p:ph idx="1"/>
          </p:nvPr>
        </p:nvPicPr>
        <p:blipFill>
          <a:blip r:embed="rId2"/>
          <a:stretch>
            <a:fillRect/>
          </a:stretch>
        </p:blipFill>
        <p:spPr>
          <a:xfrm>
            <a:off x="1797269" y="904545"/>
            <a:ext cx="8513380" cy="57485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183895" cy="631371"/>
          </a:xfrm>
        </p:spPr>
        <p:txBody>
          <a:bodyPr>
            <a:normAutofit fontScale="90000"/>
          </a:bodyPr>
          <a:lstStyle/>
          <a:p>
            <a:r>
              <a:rPr lang="en-US" b="1" dirty="0" smtClean="0">
                <a:latin typeface="Arial" pitchFamily="34" charset="0"/>
                <a:cs typeface="Arial" pitchFamily="34" charset="0"/>
              </a:rPr>
              <a:t>Social Media Response</a:t>
            </a:r>
            <a:endParaRPr lang="en-US" b="1" dirty="0">
              <a:latin typeface="Arial" pitchFamily="34" charset="0"/>
              <a:cs typeface="Arial" pitchFamily="34" charset="0"/>
            </a:endParaRPr>
          </a:p>
        </p:txBody>
      </p:sp>
      <p:pic>
        <p:nvPicPr>
          <p:cNvPr id="1026" name="Picture 2" descr="C:\Users\Muhammad Umer\Desktop\TE Final\insight.jpg"/>
          <p:cNvPicPr>
            <a:picLocks noChangeAspect="1" noChangeArrowheads="1"/>
          </p:cNvPicPr>
          <p:nvPr/>
        </p:nvPicPr>
        <p:blipFill>
          <a:blip r:embed="rId2"/>
          <a:srcRect/>
          <a:stretch>
            <a:fillRect/>
          </a:stretch>
        </p:blipFill>
        <p:spPr bwMode="auto">
          <a:xfrm>
            <a:off x="1245139" y="631283"/>
            <a:ext cx="9886255" cy="6163653"/>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2618"/>
            <a:ext cx="1717765" cy="513806"/>
          </a:xfrm>
        </p:spPr>
        <p:txBody>
          <a:bodyPr>
            <a:normAutofit fontScale="90000"/>
          </a:bodyPr>
          <a:lstStyle/>
          <a:p>
            <a:r>
              <a:rPr lang="en-US" b="1" dirty="0" smtClean="0">
                <a:latin typeface="Arial" pitchFamily="34" charset="0"/>
                <a:cs typeface="Arial" pitchFamily="34" charset="0"/>
              </a:rPr>
              <a:t>Cont…</a:t>
            </a:r>
            <a:endParaRPr lang="en-US" b="1" dirty="0">
              <a:latin typeface="Arial" pitchFamily="34" charset="0"/>
              <a:cs typeface="Arial" pitchFamily="34" charset="0"/>
            </a:endParaRPr>
          </a:p>
        </p:txBody>
      </p:sp>
      <p:pic>
        <p:nvPicPr>
          <p:cNvPr id="2050" name="Picture 2" descr="C:\Users\Muhammad Umer\Desktop\TE Final\temanjan.jpg"/>
          <p:cNvPicPr>
            <a:picLocks noChangeAspect="1" noChangeArrowheads="1"/>
          </p:cNvPicPr>
          <p:nvPr/>
        </p:nvPicPr>
        <p:blipFill>
          <a:blip r:embed="rId2"/>
          <a:srcRect/>
          <a:stretch>
            <a:fillRect/>
          </a:stretch>
        </p:blipFill>
        <p:spPr bwMode="auto">
          <a:xfrm>
            <a:off x="0" y="835414"/>
            <a:ext cx="12152276" cy="572304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7660"/>
            <a:ext cx="6245171" cy="1136468"/>
          </a:xfrm>
        </p:spPr>
        <p:txBody>
          <a:bodyPr>
            <a:normAutofit/>
          </a:bodyPr>
          <a:lstStyle/>
          <a:p>
            <a:r>
              <a:rPr lang="en-US" b="1" dirty="0" smtClean="0">
                <a:latin typeface="Arial" pitchFamily="34" charset="0"/>
                <a:cs typeface="Arial" pitchFamily="34" charset="0"/>
              </a:rPr>
              <a:t>Learning Outcomes</a:t>
            </a:r>
            <a:endParaRPr lang="en-US" b="1" dirty="0">
              <a:latin typeface="Arial" pitchFamily="34" charset="0"/>
              <a:cs typeface="Arial" pitchFamily="34" charset="0"/>
            </a:endParaRPr>
          </a:p>
        </p:txBody>
      </p:sp>
      <p:sp>
        <p:nvSpPr>
          <p:cNvPr id="3" name="Content Placeholder 2"/>
          <p:cNvSpPr>
            <a:spLocks noGrp="1"/>
          </p:cNvSpPr>
          <p:nvPr>
            <p:ph idx="1"/>
          </p:nvPr>
        </p:nvSpPr>
        <p:spPr>
          <a:xfrm>
            <a:off x="816430" y="1214846"/>
            <a:ext cx="10131425" cy="5003074"/>
          </a:xfrm>
        </p:spPr>
        <p:txBody>
          <a:bodyPr>
            <a:normAutofit/>
          </a:bodyPr>
          <a:lstStyle/>
          <a:p>
            <a:pPr>
              <a:buNone/>
            </a:pPr>
            <a:endParaRPr lang="en-US" sz="2400" b="1" i="1" dirty="0" smtClean="0"/>
          </a:p>
          <a:p>
            <a:pPr>
              <a:buNone/>
            </a:pPr>
            <a:r>
              <a:rPr lang="en-US" sz="2400" i="1" dirty="0" smtClean="0"/>
              <a:t>First we developed a website &amp; when we presented that, some of the forms and design having errors were highlighted, meanwhile in development process we integrated social media response with our website and we obtain huge amount of interest towards our website. We get a talk with some of famous superstores and marts' Manager later on with their Owner, most of the time we got rejected and mistreated by them but its was also a experience how to entertain our customer and satisfy with our Product..</a:t>
            </a:r>
          </a:p>
          <a:p>
            <a:pPr>
              <a:buNone/>
            </a:pPr>
            <a:endParaRPr lang="en-US" sz="2400" b="1" i="1" dirty="0" smtClean="0"/>
          </a:p>
          <a:p>
            <a:pPr>
              <a:buNone/>
            </a:pPr>
            <a:endParaRPr lang="en-US" sz="2400" b="1" i="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074" y="392941"/>
            <a:ext cx="5013209" cy="984069"/>
          </a:xfrm>
        </p:spPr>
        <p:txBody>
          <a:bodyPr>
            <a:normAutofit/>
          </a:bodyPr>
          <a:lstStyle/>
          <a:p>
            <a:r>
              <a:rPr lang="en-US" sz="4000" b="1" dirty="0" smtClean="0">
                <a:latin typeface="Arial" pitchFamily="34" charset="0"/>
                <a:cs typeface="Arial" pitchFamily="34" charset="0"/>
              </a:rPr>
              <a:t>Future Plan</a:t>
            </a:r>
            <a:endParaRPr lang="en-US" sz="4000" b="1" dirty="0">
              <a:latin typeface="Arial" pitchFamily="34" charset="0"/>
              <a:cs typeface="Arial" pitchFamily="34" charset="0"/>
            </a:endParaRPr>
          </a:p>
        </p:txBody>
      </p:sp>
      <p:sp>
        <p:nvSpPr>
          <p:cNvPr id="3" name="Content Placeholder 2"/>
          <p:cNvSpPr>
            <a:spLocks noGrp="1"/>
          </p:cNvSpPr>
          <p:nvPr>
            <p:ph idx="1"/>
          </p:nvPr>
        </p:nvSpPr>
        <p:spPr>
          <a:xfrm>
            <a:off x="894806" y="2377198"/>
            <a:ext cx="10131425" cy="3649133"/>
          </a:xfrm>
        </p:spPr>
        <p:txBody>
          <a:bodyPr>
            <a:normAutofit/>
          </a:bodyPr>
          <a:lstStyle/>
          <a:p>
            <a:pPr algn="ctr">
              <a:buNone/>
            </a:pPr>
            <a:r>
              <a:rPr lang="en-US" sz="2400" i="1" dirty="0" smtClean="0"/>
              <a:t>As we know that technology is increasing day by day so there is no way that technology involved apps or service will fail the best example is Uber and careem we are working on the site to make it better and after that we have plans for IOS and ANDROID app for that  Project</a:t>
            </a:r>
          </a:p>
          <a:p>
            <a:pPr algn="ctr">
              <a:buNone/>
            </a:pPr>
            <a:endParaRPr lang="en-US" sz="2400" i="1" dirty="0" smtClean="0"/>
          </a:p>
          <a:p>
            <a:pPr algn="ctr">
              <a:buNone/>
            </a:pPr>
            <a:endParaRPr lang="en-US" sz="2400" i="1" dirty="0" smtClean="0"/>
          </a:p>
          <a:p>
            <a:pPr algn="ctr">
              <a:buNone/>
            </a:pPr>
            <a:endParaRPr lang="en-US" sz="2400" i="1" dirty="0" smtClean="0"/>
          </a:p>
          <a:p>
            <a:pPr algn="ctr">
              <a:buNone/>
            </a:pPr>
            <a:endParaRPr lang="en-US" sz="2400" i="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Celestial</Template>
  <TotalTime>101</TotalTime>
  <Words>216</Words>
  <Application>Microsoft Office PowerPoint</Application>
  <PresentationFormat>Custom</PresentationFormat>
  <Paragraphs>29</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Celestial</vt:lpstr>
      <vt:lpstr>Slide 1</vt:lpstr>
      <vt:lpstr>Geo-Fence                     Searchable Inventory….</vt:lpstr>
      <vt:lpstr>Slide 3</vt:lpstr>
      <vt:lpstr>Financial Projection</vt:lpstr>
      <vt:lpstr>Financial Projection Cont…</vt:lpstr>
      <vt:lpstr>Social Media Response</vt:lpstr>
      <vt:lpstr>Cont…</vt:lpstr>
      <vt:lpstr>Learning Outcomes</vt:lpstr>
      <vt:lpstr>Future Plan</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Muhammad Umer</cp:lastModifiedBy>
  <cp:revision>32</cp:revision>
  <dcterms:created xsi:type="dcterms:W3CDTF">2014-09-12T02:08:24Z</dcterms:created>
  <dcterms:modified xsi:type="dcterms:W3CDTF">2017-05-03T04:53:07Z</dcterms:modified>
</cp:coreProperties>
</file>