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67" r:id="rId3"/>
    <p:sldId id="270" r:id="rId4"/>
    <p:sldId id="258" r:id="rId5"/>
    <p:sldId id="269" r:id="rId6"/>
    <p:sldId id="268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118157-5F09-4B0E-AAC4-050D0B92DB57}" v="43" dt="2024-02-17T16:37:49.2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68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6F9C9E-F60B-4920-923C-1245E267039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E152582-05FD-4017-87EA-1CE549959C56}">
      <dgm:prSet/>
      <dgm:spPr/>
      <dgm:t>
        <a:bodyPr/>
        <a:lstStyle/>
        <a:p>
          <a:r>
            <a:rPr lang="en-US"/>
            <a:t>Opening Prayers </a:t>
          </a:r>
        </a:p>
      </dgm:t>
    </dgm:pt>
    <dgm:pt modelId="{95F88D56-FC1F-40A3-85AD-8F26A4A5FC33}" type="parTrans" cxnId="{9358D7F1-EECE-4C3D-8F87-4D2C053B3C30}">
      <dgm:prSet/>
      <dgm:spPr/>
      <dgm:t>
        <a:bodyPr/>
        <a:lstStyle/>
        <a:p>
          <a:endParaRPr lang="en-US"/>
        </a:p>
      </dgm:t>
    </dgm:pt>
    <dgm:pt modelId="{F387E02F-F0B4-4E79-A965-89877D8E50E2}" type="sibTrans" cxnId="{9358D7F1-EECE-4C3D-8F87-4D2C053B3C30}">
      <dgm:prSet/>
      <dgm:spPr/>
      <dgm:t>
        <a:bodyPr/>
        <a:lstStyle/>
        <a:p>
          <a:endParaRPr lang="en-US"/>
        </a:p>
      </dgm:t>
    </dgm:pt>
    <dgm:pt modelId="{AD21F885-2282-4879-9DE2-3654CD07C290}">
      <dgm:prSet/>
      <dgm:spPr/>
      <dgm:t>
        <a:bodyPr/>
        <a:lstStyle/>
        <a:p>
          <a:r>
            <a:rPr lang="en-US"/>
            <a:t>Review of the Past Board</a:t>
          </a:r>
        </a:p>
      </dgm:t>
    </dgm:pt>
    <dgm:pt modelId="{0BEAE6D6-2E58-4EC9-A1EF-B6296901AE56}" type="parTrans" cxnId="{E0AABE6B-E101-44BC-8AFC-E51FBFC6BE4A}">
      <dgm:prSet/>
      <dgm:spPr/>
      <dgm:t>
        <a:bodyPr/>
        <a:lstStyle/>
        <a:p>
          <a:endParaRPr lang="en-US"/>
        </a:p>
      </dgm:t>
    </dgm:pt>
    <dgm:pt modelId="{D21EA522-1F31-4C6E-8701-4185DEE54941}" type="sibTrans" cxnId="{E0AABE6B-E101-44BC-8AFC-E51FBFC6BE4A}">
      <dgm:prSet/>
      <dgm:spPr/>
      <dgm:t>
        <a:bodyPr/>
        <a:lstStyle/>
        <a:p>
          <a:endParaRPr lang="en-US"/>
        </a:p>
      </dgm:t>
    </dgm:pt>
    <dgm:pt modelId="{F99A0B2A-3389-4972-87E0-F726A00F053A}">
      <dgm:prSet/>
      <dgm:spPr/>
      <dgm:t>
        <a:bodyPr/>
        <a:lstStyle/>
        <a:p>
          <a:r>
            <a:rPr lang="en-US"/>
            <a:t>Presentation of the New Board</a:t>
          </a:r>
        </a:p>
      </dgm:t>
    </dgm:pt>
    <dgm:pt modelId="{430180F6-02D0-410A-A1DC-D08210573A6B}" type="parTrans" cxnId="{F8E7B1F5-31B7-4032-9D40-0ED6F13DC7A4}">
      <dgm:prSet/>
      <dgm:spPr/>
      <dgm:t>
        <a:bodyPr/>
        <a:lstStyle/>
        <a:p>
          <a:endParaRPr lang="en-US"/>
        </a:p>
      </dgm:t>
    </dgm:pt>
    <dgm:pt modelId="{7182FB4F-C71F-46E4-8FD5-344110410525}" type="sibTrans" cxnId="{F8E7B1F5-31B7-4032-9D40-0ED6F13DC7A4}">
      <dgm:prSet/>
      <dgm:spPr/>
      <dgm:t>
        <a:bodyPr/>
        <a:lstStyle/>
        <a:p>
          <a:endParaRPr lang="en-US"/>
        </a:p>
      </dgm:t>
    </dgm:pt>
    <dgm:pt modelId="{9E30F7FF-A6C8-49CA-BBA0-BA2B517F9691}">
      <dgm:prSet/>
      <dgm:spPr/>
      <dgm:t>
        <a:bodyPr/>
        <a:lstStyle/>
        <a:p>
          <a:r>
            <a:rPr lang="en-US"/>
            <a:t>Short word by our New Board</a:t>
          </a:r>
        </a:p>
      </dgm:t>
    </dgm:pt>
    <dgm:pt modelId="{8AD795B7-75C4-4932-B6B5-1BCEA480B0DD}" type="parTrans" cxnId="{92443C46-BD57-4307-80B8-2B6D31EAB6D5}">
      <dgm:prSet/>
      <dgm:spPr/>
      <dgm:t>
        <a:bodyPr/>
        <a:lstStyle/>
        <a:p>
          <a:endParaRPr lang="en-US"/>
        </a:p>
      </dgm:t>
    </dgm:pt>
    <dgm:pt modelId="{2A4DE2BB-4DC0-4130-A053-1F0BC1ADFD59}" type="sibTrans" cxnId="{92443C46-BD57-4307-80B8-2B6D31EAB6D5}">
      <dgm:prSet/>
      <dgm:spPr/>
      <dgm:t>
        <a:bodyPr/>
        <a:lstStyle/>
        <a:p>
          <a:endParaRPr lang="en-US"/>
        </a:p>
      </dgm:t>
    </dgm:pt>
    <dgm:pt modelId="{CE45D7CF-0A28-4241-80F9-A70140E5AE01}">
      <dgm:prSet/>
      <dgm:spPr/>
      <dgm:t>
        <a:bodyPr/>
        <a:lstStyle/>
        <a:p>
          <a:r>
            <a:rPr lang="en-US" dirty="0"/>
            <a:t>Q&amp;A Session</a:t>
          </a:r>
        </a:p>
      </dgm:t>
    </dgm:pt>
    <dgm:pt modelId="{B482C4CF-07D1-4A48-91F1-08856AEBA84C}" type="parTrans" cxnId="{C6D7C7DF-1E1C-4F97-ACB3-4085376E1DF6}">
      <dgm:prSet/>
      <dgm:spPr/>
      <dgm:t>
        <a:bodyPr/>
        <a:lstStyle/>
        <a:p>
          <a:endParaRPr lang="en-US"/>
        </a:p>
      </dgm:t>
    </dgm:pt>
    <dgm:pt modelId="{3971D936-11EA-4B49-8EF3-CC827F9B0228}" type="sibTrans" cxnId="{C6D7C7DF-1E1C-4F97-ACB3-4085376E1DF6}">
      <dgm:prSet/>
      <dgm:spPr/>
      <dgm:t>
        <a:bodyPr/>
        <a:lstStyle/>
        <a:p>
          <a:endParaRPr lang="en-US"/>
        </a:p>
      </dgm:t>
    </dgm:pt>
    <dgm:pt modelId="{119DF0F1-F51A-46C2-8147-0BD32D4B8139}">
      <dgm:prSet/>
      <dgm:spPr/>
      <dgm:t>
        <a:bodyPr/>
        <a:lstStyle/>
        <a:p>
          <a:r>
            <a:rPr lang="en-US" dirty="0"/>
            <a:t>Vote of Thanks and Closing Prayer.</a:t>
          </a:r>
        </a:p>
      </dgm:t>
    </dgm:pt>
    <dgm:pt modelId="{B4D4FB6F-1CF3-434A-ACE3-B9AE3B1E413B}" type="parTrans" cxnId="{CA6DA505-4AD1-41E9-9FB9-43CDEBB56691}">
      <dgm:prSet/>
      <dgm:spPr/>
      <dgm:t>
        <a:bodyPr/>
        <a:lstStyle/>
        <a:p>
          <a:endParaRPr lang="en-US"/>
        </a:p>
      </dgm:t>
    </dgm:pt>
    <dgm:pt modelId="{002B03DF-D91B-409E-B63F-8DDC3F997EF4}" type="sibTrans" cxnId="{CA6DA505-4AD1-41E9-9FB9-43CDEBB56691}">
      <dgm:prSet/>
      <dgm:spPr/>
      <dgm:t>
        <a:bodyPr/>
        <a:lstStyle/>
        <a:p>
          <a:endParaRPr lang="en-US"/>
        </a:p>
      </dgm:t>
    </dgm:pt>
    <dgm:pt modelId="{536C036B-8892-4ED2-84E6-E846175F30AD}" type="pres">
      <dgm:prSet presAssocID="{D96F9C9E-F60B-4920-923C-1245E2670395}" presName="root" presStyleCnt="0">
        <dgm:presLayoutVars>
          <dgm:dir/>
          <dgm:resizeHandles val="exact"/>
        </dgm:presLayoutVars>
      </dgm:prSet>
      <dgm:spPr/>
    </dgm:pt>
    <dgm:pt modelId="{6C13B3FC-EDE2-4137-9A80-4EFC863FF09F}" type="pres">
      <dgm:prSet presAssocID="{2E152582-05FD-4017-87EA-1CE549959C56}" presName="compNode" presStyleCnt="0"/>
      <dgm:spPr/>
    </dgm:pt>
    <dgm:pt modelId="{765A72FB-7ACE-4CAD-BD47-CE30100292F9}" type="pres">
      <dgm:prSet presAssocID="{2E152582-05FD-4017-87EA-1CE549959C56}" presName="bgRect" presStyleLbl="bgShp" presStyleIdx="0" presStyleCnt="6"/>
      <dgm:spPr/>
    </dgm:pt>
    <dgm:pt modelId="{1232E461-55F1-4A03-A686-6CFAD6471AAA}" type="pres">
      <dgm:prSet presAssocID="{2E152582-05FD-4017-87EA-1CE549959C5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"/>
        </a:ext>
      </dgm:extLst>
    </dgm:pt>
    <dgm:pt modelId="{A2D44272-CC3B-4BE6-8B6F-92214F888766}" type="pres">
      <dgm:prSet presAssocID="{2E152582-05FD-4017-87EA-1CE549959C56}" presName="spaceRect" presStyleCnt="0"/>
      <dgm:spPr/>
    </dgm:pt>
    <dgm:pt modelId="{BA3C771B-F1BE-478B-91B4-58298A68F4B6}" type="pres">
      <dgm:prSet presAssocID="{2E152582-05FD-4017-87EA-1CE549959C56}" presName="parTx" presStyleLbl="revTx" presStyleIdx="0" presStyleCnt="6">
        <dgm:presLayoutVars>
          <dgm:chMax val="0"/>
          <dgm:chPref val="0"/>
        </dgm:presLayoutVars>
      </dgm:prSet>
      <dgm:spPr/>
    </dgm:pt>
    <dgm:pt modelId="{FB3FBBD4-B0F2-43C7-AAAE-38B9DB484BCC}" type="pres">
      <dgm:prSet presAssocID="{F387E02F-F0B4-4E79-A965-89877D8E50E2}" presName="sibTrans" presStyleCnt="0"/>
      <dgm:spPr/>
    </dgm:pt>
    <dgm:pt modelId="{8E34B1FC-9ADF-4476-ACDB-E827DAEE5FC4}" type="pres">
      <dgm:prSet presAssocID="{AD21F885-2282-4879-9DE2-3654CD07C290}" presName="compNode" presStyleCnt="0"/>
      <dgm:spPr/>
    </dgm:pt>
    <dgm:pt modelId="{84503A84-29FE-47E9-B16A-9C10A507D477}" type="pres">
      <dgm:prSet presAssocID="{AD21F885-2282-4879-9DE2-3654CD07C290}" presName="bgRect" presStyleLbl="bgShp" presStyleIdx="1" presStyleCnt="6"/>
      <dgm:spPr/>
    </dgm:pt>
    <dgm:pt modelId="{A26C64AC-3C32-4BE3-BACE-33C3E9BBA4D3}" type="pres">
      <dgm:prSet presAssocID="{AD21F885-2282-4879-9DE2-3654CD07C29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8805670-47D1-4635-939A-EDDB06744F51}" type="pres">
      <dgm:prSet presAssocID="{AD21F885-2282-4879-9DE2-3654CD07C290}" presName="spaceRect" presStyleCnt="0"/>
      <dgm:spPr/>
    </dgm:pt>
    <dgm:pt modelId="{43954020-10EF-41B7-BD68-AC1E04CABA6D}" type="pres">
      <dgm:prSet presAssocID="{AD21F885-2282-4879-9DE2-3654CD07C290}" presName="parTx" presStyleLbl="revTx" presStyleIdx="1" presStyleCnt="6">
        <dgm:presLayoutVars>
          <dgm:chMax val="0"/>
          <dgm:chPref val="0"/>
        </dgm:presLayoutVars>
      </dgm:prSet>
      <dgm:spPr/>
    </dgm:pt>
    <dgm:pt modelId="{D2CA3B2B-24F0-4C98-AF38-8751A7E4A8C4}" type="pres">
      <dgm:prSet presAssocID="{D21EA522-1F31-4C6E-8701-4185DEE54941}" presName="sibTrans" presStyleCnt="0"/>
      <dgm:spPr/>
    </dgm:pt>
    <dgm:pt modelId="{79DE49E3-EDD6-439A-97C2-88EFF278258B}" type="pres">
      <dgm:prSet presAssocID="{F99A0B2A-3389-4972-87E0-F726A00F053A}" presName="compNode" presStyleCnt="0"/>
      <dgm:spPr/>
    </dgm:pt>
    <dgm:pt modelId="{B9E5B256-CB2C-4ED5-8A61-29CF4E497131}" type="pres">
      <dgm:prSet presAssocID="{F99A0B2A-3389-4972-87E0-F726A00F053A}" presName="bgRect" presStyleLbl="bgShp" presStyleIdx="2" presStyleCnt="6"/>
      <dgm:spPr/>
    </dgm:pt>
    <dgm:pt modelId="{B9374935-085B-4B51-84BD-5FD4749CE486}" type="pres">
      <dgm:prSet presAssocID="{F99A0B2A-3389-4972-87E0-F726A00F053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3C1C6E4C-E8E4-41EC-AB7C-BB81EF05F4BA}" type="pres">
      <dgm:prSet presAssocID="{F99A0B2A-3389-4972-87E0-F726A00F053A}" presName="spaceRect" presStyleCnt="0"/>
      <dgm:spPr/>
    </dgm:pt>
    <dgm:pt modelId="{72C2DF1C-27E5-45B0-B7CE-F61305F7DE94}" type="pres">
      <dgm:prSet presAssocID="{F99A0B2A-3389-4972-87E0-F726A00F053A}" presName="parTx" presStyleLbl="revTx" presStyleIdx="2" presStyleCnt="6">
        <dgm:presLayoutVars>
          <dgm:chMax val="0"/>
          <dgm:chPref val="0"/>
        </dgm:presLayoutVars>
      </dgm:prSet>
      <dgm:spPr/>
    </dgm:pt>
    <dgm:pt modelId="{A417EE28-706D-483C-BF93-30E18082F741}" type="pres">
      <dgm:prSet presAssocID="{7182FB4F-C71F-46E4-8FD5-344110410525}" presName="sibTrans" presStyleCnt="0"/>
      <dgm:spPr/>
    </dgm:pt>
    <dgm:pt modelId="{6D9469CC-7149-4F5D-889B-EACFF580D3EC}" type="pres">
      <dgm:prSet presAssocID="{9E30F7FF-A6C8-49CA-BBA0-BA2B517F9691}" presName="compNode" presStyleCnt="0"/>
      <dgm:spPr/>
    </dgm:pt>
    <dgm:pt modelId="{7C208649-B04E-4689-B07F-534F05A61955}" type="pres">
      <dgm:prSet presAssocID="{9E30F7FF-A6C8-49CA-BBA0-BA2B517F9691}" presName="bgRect" presStyleLbl="bgShp" presStyleIdx="3" presStyleCnt="6"/>
      <dgm:spPr/>
    </dgm:pt>
    <dgm:pt modelId="{3EED2A0A-068F-4BB9-A15D-164B1C0C7874}" type="pres">
      <dgm:prSet presAssocID="{9E30F7FF-A6C8-49CA-BBA0-BA2B517F969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584E36EA-3B5F-4ED3-954E-E26778530254}" type="pres">
      <dgm:prSet presAssocID="{9E30F7FF-A6C8-49CA-BBA0-BA2B517F9691}" presName="spaceRect" presStyleCnt="0"/>
      <dgm:spPr/>
    </dgm:pt>
    <dgm:pt modelId="{827F5ED2-E0D3-44C0-AC98-5E17733475CF}" type="pres">
      <dgm:prSet presAssocID="{9E30F7FF-A6C8-49CA-BBA0-BA2B517F9691}" presName="parTx" presStyleLbl="revTx" presStyleIdx="3" presStyleCnt="6">
        <dgm:presLayoutVars>
          <dgm:chMax val="0"/>
          <dgm:chPref val="0"/>
        </dgm:presLayoutVars>
      </dgm:prSet>
      <dgm:spPr/>
    </dgm:pt>
    <dgm:pt modelId="{A42131A3-EC1B-4440-B4BF-7FAB3A23DA6B}" type="pres">
      <dgm:prSet presAssocID="{2A4DE2BB-4DC0-4130-A053-1F0BC1ADFD59}" presName="sibTrans" presStyleCnt="0"/>
      <dgm:spPr/>
    </dgm:pt>
    <dgm:pt modelId="{3675A03A-478A-4C58-8DDD-41E6DC0A100B}" type="pres">
      <dgm:prSet presAssocID="{CE45D7CF-0A28-4241-80F9-A70140E5AE01}" presName="compNode" presStyleCnt="0"/>
      <dgm:spPr/>
    </dgm:pt>
    <dgm:pt modelId="{A10E5029-19A2-42EA-A3BF-1C715532A3C5}" type="pres">
      <dgm:prSet presAssocID="{CE45D7CF-0A28-4241-80F9-A70140E5AE01}" presName="bgRect" presStyleLbl="bgShp" presStyleIdx="4" presStyleCnt="6"/>
      <dgm:spPr/>
    </dgm:pt>
    <dgm:pt modelId="{E0C59ED6-92BF-46BC-88A9-27B8A964030B}" type="pres">
      <dgm:prSet presAssocID="{CE45D7CF-0A28-4241-80F9-A70140E5AE01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E816F18A-87AB-40A0-BF55-B675C86099B9}" type="pres">
      <dgm:prSet presAssocID="{CE45D7CF-0A28-4241-80F9-A70140E5AE01}" presName="spaceRect" presStyleCnt="0"/>
      <dgm:spPr/>
    </dgm:pt>
    <dgm:pt modelId="{10AD74F5-30D7-44F3-A65A-2FF1FA6112FE}" type="pres">
      <dgm:prSet presAssocID="{CE45D7CF-0A28-4241-80F9-A70140E5AE01}" presName="parTx" presStyleLbl="revTx" presStyleIdx="4" presStyleCnt="6">
        <dgm:presLayoutVars>
          <dgm:chMax val="0"/>
          <dgm:chPref val="0"/>
        </dgm:presLayoutVars>
      </dgm:prSet>
      <dgm:spPr/>
    </dgm:pt>
    <dgm:pt modelId="{16491F13-635A-4287-9618-B25AC80BA581}" type="pres">
      <dgm:prSet presAssocID="{3971D936-11EA-4B49-8EF3-CC827F9B0228}" presName="sibTrans" presStyleCnt="0"/>
      <dgm:spPr/>
    </dgm:pt>
    <dgm:pt modelId="{CBC19D88-F7F4-4AF7-A003-60E2E1266E57}" type="pres">
      <dgm:prSet presAssocID="{119DF0F1-F51A-46C2-8147-0BD32D4B8139}" presName="compNode" presStyleCnt="0"/>
      <dgm:spPr/>
    </dgm:pt>
    <dgm:pt modelId="{E73231F2-4106-4E99-9CFC-39F0DFBF8FBC}" type="pres">
      <dgm:prSet presAssocID="{119DF0F1-F51A-46C2-8147-0BD32D4B8139}" presName="bgRect" presStyleLbl="bgShp" presStyleIdx="5" presStyleCnt="6"/>
      <dgm:spPr/>
    </dgm:pt>
    <dgm:pt modelId="{401D2E62-ED95-44A0-B4F2-5D474BB44B18}" type="pres">
      <dgm:prSet presAssocID="{119DF0F1-F51A-46C2-8147-0BD32D4B813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ing Hands"/>
        </a:ext>
      </dgm:extLst>
    </dgm:pt>
    <dgm:pt modelId="{CDE6A68E-82D4-4FD6-AE62-69ED82FD5CD0}" type="pres">
      <dgm:prSet presAssocID="{119DF0F1-F51A-46C2-8147-0BD32D4B8139}" presName="spaceRect" presStyleCnt="0"/>
      <dgm:spPr/>
    </dgm:pt>
    <dgm:pt modelId="{3CD76E46-B6E1-4DA0-B6A3-009FE47DB66C}" type="pres">
      <dgm:prSet presAssocID="{119DF0F1-F51A-46C2-8147-0BD32D4B8139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CA6DA505-4AD1-41E9-9FB9-43CDEBB56691}" srcId="{D96F9C9E-F60B-4920-923C-1245E2670395}" destId="{119DF0F1-F51A-46C2-8147-0BD32D4B8139}" srcOrd="5" destOrd="0" parTransId="{B4D4FB6F-1CF3-434A-ACE3-B9AE3B1E413B}" sibTransId="{002B03DF-D91B-409E-B63F-8DDC3F997EF4}"/>
    <dgm:cxn modelId="{B1B56D27-DF79-44D8-A88B-0954DFE166D1}" type="presOf" srcId="{119DF0F1-F51A-46C2-8147-0BD32D4B8139}" destId="{3CD76E46-B6E1-4DA0-B6A3-009FE47DB66C}" srcOrd="0" destOrd="0" presId="urn:microsoft.com/office/officeart/2018/2/layout/IconVerticalSolidList"/>
    <dgm:cxn modelId="{92443C46-BD57-4307-80B8-2B6D31EAB6D5}" srcId="{D96F9C9E-F60B-4920-923C-1245E2670395}" destId="{9E30F7FF-A6C8-49CA-BBA0-BA2B517F9691}" srcOrd="3" destOrd="0" parTransId="{8AD795B7-75C4-4932-B6B5-1BCEA480B0DD}" sibTransId="{2A4DE2BB-4DC0-4130-A053-1F0BC1ADFD59}"/>
    <dgm:cxn modelId="{E0AABE6B-E101-44BC-8AFC-E51FBFC6BE4A}" srcId="{D96F9C9E-F60B-4920-923C-1245E2670395}" destId="{AD21F885-2282-4879-9DE2-3654CD07C290}" srcOrd="1" destOrd="0" parTransId="{0BEAE6D6-2E58-4EC9-A1EF-B6296901AE56}" sibTransId="{D21EA522-1F31-4C6E-8701-4185DEE54941}"/>
    <dgm:cxn modelId="{49016958-EB45-439B-B4F2-3D93D5325360}" type="presOf" srcId="{AD21F885-2282-4879-9DE2-3654CD07C290}" destId="{43954020-10EF-41B7-BD68-AC1E04CABA6D}" srcOrd="0" destOrd="0" presId="urn:microsoft.com/office/officeart/2018/2/layout/IconVerticalSolidList"/>
    <dgm:cxn modelId="{ABAAC583-C4D9-4676-84A7-B8C6267AF39C}" type="presOf" srcId="{CE45D7CF-0A28-4241-80F9-A70140E5AE01}" destId="{10AD74F5-30D7-44F3-A65A-2FF1FA6112FE}" srcOrd="0" destOrd="0" presId="urn:microsoft.com/office/officeart/2018/2/layout/IconVerticalSolidList"/>
    <dgm:cxn modelId="{2672FA95-9A3C-4A68-94F7-F0635D6EDEED}" type="presOf" srcId="{D96F9C9E-F60B-4920-923C-1245E2670395}" destId="{536C036B-8892-4ED2-84E6-E846175F30AD}" srcOrd="0" destOrd="0" presId="urn:microsoft.com/office/officeart/2018/2/layout/IconVerticalSolidList"/>
    <dgm:cxn modelId="{D22AD7BD-71D0-41AF-8DAB-23DC05FDD482}" type="presOf" srcId="{F99A0B2A-3389-4972-87E0-F726A00F053A}" destId="{72C2DF1C-27E5-45B0-B7CE-F61305F7DE94}" srcOrd="0" destOrd="0" presId="urn:microsoft.com/office/officeart/2018/2/layout/IconVerticalSolidList"/>
    <dgm:cxn modelId="{9C46E7C0-9908-48A5-8A4A-46CC65A48099}" type="presOf" srcId="{9E30F7FF-A6C8-49CA-BBA0-BA2B517F9691}" destId="{827F5ED2-E0D3-44C0-AC98-5E17733475CF}" srcOrd="0" destOrd="0" presId="urn:microsoft.com/office/officeart/2018/2/layout/IconVerticalSolidList"/>
    <dgm:cxn modelId="{6DE159D6-E13F-4363-87FD-8CF55E7FBF8D}" type="presOf" srcId="{2E152582-05FD-4017-87EA-1CE549959C56}" destId="{BA3C771B-F1BE-478B-91B4-58298A68F4B6}" srcOrd="0" destOrd="0" presId="urn:microsoft.com/office/officeart/2018/2/layout/IconVerticalSolidList"/>
    <dgm:cxn modelId="{C6D7C7DF-1E1C-4F97-ACB3-4085376E1DF6}" srcId="{D96F9C9E-F60B-4920-923C-1245E2670395}" destId="{CE45D7CF-0A28-4241-80F9-A70140E5AE01}" srcOrd="4" destOrd="0" parTransId="{B482C4CF-07D1-4A48-91F1-08856AEBA84C}" sibTransId="{3971D936-11EA-4B49-8EF3-CC827F9B0228}"/>
    <dgm:cxn modelId="{9358D7F1-EECE-4C3D-8F87-4D2C053B3C30}" srcId="{D96F9C9E-F60B-4920-923C-1245E2670395}" destId="{2E152582-05FD-4017-87EA-1CE549959C56}" srcOrd="0" destOrd="0" parTransId="{95F88D56-FC1F-40A3-85AD-8F26A4A5FC33}" sibTransId="{F387E02F-F0B4-4E79-A965-89877D8E50E2}"/>
    <dgm:cxn modelId="{F8E7B1F5-31B7-4032-9D40-0ED6F13DC7A4}" srcId="{D96F9C9E-F60B-4920-923C-1245E2670395}" destId="{F99A0B2A-3389-4972-87E0-F726A00F053A}" srcOrd="2" destOrd="0" parTransId="{430180F6-02D0-410A-A1DC-D08210573A6B}" sibTransId="{7182FB4F-C71F-46E4-8FD5-344110410525}"/>
    <dgm:cxn modelId="{B44B69EE-47F4-4BC7-96BF-78BC7EDD50D9}" type="presParOf" srcId="{536C036B-8892-4ED2-84E6-E846175F30AD}" destId="{6C13B3FC-EDE2-4137-9A80-4EFC863FF09F}" srcOrd="0" destOrd="0" presId="urn:microsoft.com/office/officeart/2018/2/layout/IconVerticalSolidList"/>
    <dgm:cxn modelId="{50FCF419-0CA7-4C80-95B1-3527D233BD67}" type="presParOf" srcId="{6C13B3FC-EDE2-4137-9A80-4EFC863FF09F}" destId="{765A72FB-7ACE-4CAD-BD47-CE30100292F9}" srcOrd="0" destOrd="0" presId="urn:microsoft.com/office/officeart/2018/2/layout/IconVerticalSolidList"/>
    <dgm:cxn modelId="{F1AE2AEB-DCCD-43C1-965A-1A496A633FDE}" type="presParOf" srcId="{6C13B3FC-EDE2-4137-9A80-4EFC863FF09F}" destId="{1232E461-55F1-4A03-A686-6CFAD6471AAA}" srcOrd="1" destOrd="0" presId="urn:microsoft.com/office/officeart/2018/2/layout/IconVerticalSolidList"/>
    <dgm:cxn modelId="{E73FA539-87B7-43DB-87A9-59384156594E}" type="presParOf" srcId="{6C13B3FC-EDE2-4137-9A80-4EFC863FF09F}" destId="{A2D44272-CC3B-4BE6-8B6F-92214F888766}" srcOrd="2" destOrd="0" presId="urn:microsoft.com/office/officeart/2018/2/layout/IconVerticalSolidList"/>
    <dgm:cxn modelId="{D1EDF104-C2EE-4D99-BE42-3D9E123DEAB0}" type="presParOf" srcId="{6C13B3FC-EDE2-4137-9A80-4EFC863FF09F}" destId="{BA3C771B-F1BE-478B-91B4-58298A68F4B6}" srcOrd="3" destOrd="0" presId="urn:microsoft.com/office/officeart/2018/2/layout/IconVerticalSolidList"/>
    <dgm:cxn modelId="{A0F0F1D2-2878-4A2B-B267-3EBB61068B30}" type="presParOf" srcId="{536C036B-8892-4ED2-84E6-E846175F30AD}" destId="{FB3FBBD4-B0F2-43C7-AAAE-38B9DB484BCC}" srcOrd="1" destOrd="0" presId="urn:microsoft.com/office/officeart/2018/2/layout/IconVerticalSolidList"/>
    <dgm:cxn modelId="{D3229522-871D-45F4-819D-EA1D12B915E6}" type="presParOf" srcId="{536C036B-8892-4ED2-84E6-E846175F30AD}" destId="{8E34B1FC-9ADF-4476-ACDB-E827DAEE5FC4}" srcOrd="2" destOrd="0" presId="urn:microsoft.com/office/officeart/2018/2/layout/IconVerticalSolidList"/>
    <dgm:cxn modelId="{51830780-81EA-448F-8AB8-59355822A31F}" type="presParOf" srcId="{8E34B1FC-9ADF-4476-ACDB-E827DAEE5FC4}" destId="{84503A84-29FE-47E9-B16A-9C10A507D477}" srcOrd="0" destOrd="0" presId="urn:microsoft.com/office/officeart/2018/2/layout/IconVerticalSolidList"/>
    <dgm:cxn modelId="{15551ED1-DE00-44B7-B79D-6E36315C3D35}" type="presParOf" srcId="{8E34B1FC-9ADF-4476-ACDB-E827DAEE5FC4}" destId="{A26C64AC-3C32-4BE3-BACE-33C3E9BBA4D3}" srcOrd="1" destOrd="0" presId="urn:microsoft.com/office/officeart/2018/2/layout/IconVerticalSolidList"/>
    <dgm:cxn modelId="{D002E1C1-4A59-4BEF-BF18-EED04E5D0F38}" type="presParOf" srcId="{8E34B1FC-9ADF-4476-ACDB-E827DAEE5FC4}" destId="{E8805670-47D1-4635-939A-EDDB06744F51}" srcOrd="2" destOrd="0" presId="urn:microsoft.com/office/officeart/2018/2/layout/IconVerticalSolidList"/>
    <dgm:cxn modelId="{2B40D216-1E75-4B4E-96CE-7C30A379297D}" type="presParOf" srcId="{8E34B1FC-9ADF-4476-ACDB-E827DAEE5FC4}" destId="{43954020-10EF-41B7-BD68-AC1E04CABA6D}" srcOrd="3" destOrd="0" presId="urn:microsoft.com/office/officeart/2018/2/layout/IconVerticalSolidList"/>
    <dgm:cxn modelId="{2DACF357-0AD3-47F8-A0DD-E202205059D0}" type="presParOf" srcId="{536C036B-8892-4ED2-84E6-E846175F30AD}" destId="{D2CA3B2B-24F0-4C98-AF38-8751A7E4A8C4}" srcOrd="3" destOrd="0" presId="urn:microsoft.com/office/officeart/2018/2/layout/IconVerticalSolidList"/>
    <dgm:cxn modelId="{4CCDA6EC-4537-4EEF-AE07-5CDF4A3290B3}" type="presParOf" srcId="{536C036B-8892-4ED2-84E6-E846175F30AD}" destId="{79DE49E3-EDD6-439A-97C2-88EFF278258B}" srcOrd="4" destOrd="0" presId="urn:microsoft.com/office/officeart/2018/2/layout/IconVerticalSolidList"/>
    <dgm:cxn modelId="{7C23C417-5AF0-4D7E-957E-9B849A7F76BD}" type="presParOf" srcId="{79DE49E3-EDD6-439A-97C2-88EFF278258B}" destId="{B9E5B256-CB2C-4ED5-8A61-29CF4E497131}" srcOrd="0" destOrd="0" presId="urn:microsoft.com/office/officeart/2018/2/layout/IconVerticalSolidList"/>
    <dgm:cxn modelId="{D0185938-B876-45B8-A540-820F1CE20588}" type="presParOf" srcId="{79DE49E3-EDD6-439A-97C2-88EFF278258B}" destId="{B9374935-085B-4B51-84BD-5FD4749CE486}" srcOrd="1" destOrd="0" presId="urn:microsoft.com/office/officeart/2018/2/layout/IconVerticalSolidList"/>
    <dgm:cxn modelId="{2992F181-3A95-42EF-AEBC-61AA5A9F8CA7}" type="presParOf" srcId="{79DE49E3-EDD6-439A-97C2-88EFF278258B}" destId="{3C1C6E4C-E8E4-41EC-AB7C-BB81EF05F4BA}" srcOrd="2" destOrd="0" presId="urn:microsoft.com/office/officeart/2018/2/layout/IconVerticalSolidList"/>
    <dgm:cxn modelId="{79690FB9-CDEC-4599-8172-CB07CA41A6FD}" type="presParOf" srcId="{79DE49E3-EDD6-439A-97C2-88EFF278258B}" destId="{72C2DF1C-27E5-45B0-B7CE-F61305F7DE94}" srcOrd="3" destOrd="0" presId="urn:microsoft.com/office/officeart/2018/2/layout/IconVerticalSolidList"/>
    <dgm:cxn modelId="{A14366D2-8A9F-4241-A7F7-11B884413C24}" type="presParOf" srcId="{536C036B-8892-4ED2-84E6-E846175F30AD}" destId="{A417EE28-706D-483C-BF93-30E18082F741}" srcOrd="5" destOrd="0" presId="urn:microsoft.com/office/officeart/2018/2/layout/IconVerticalSolidList"/>
    <dgm:cxn modelId="{0F4925D0-C670-46FF-B30D-883949C7B3BF}" type="presParOf" srcId="{536C036B-8892-4ED2-84E6-E846175F30AD}" destId="{6D9469CC-7149-4F5D-889B-EACFF580D3EC}" srcOrd="6" destOrd="0" presId="urn:microsoft.com/office/officeart/2018/2/layout/IconVerticalSolidList"/>
    <dgm:cxn modelId="{79974B99-FC17-4372-8579-9A4BDFEDDD7B}" type="presParOf" srcId="{6D9469CC-7149-4F5D-889B-EACFF580D3EC}" destId="{7C208649-B04E-4689-B07F-534F05A61955}" srcOrd="0" destOrd="0" presId="urn:microsoft.com/office/officeart/2018/2/layout/IconVerticalSolidList"/>
    <dgm:cxn modelId="{C5B1719A-633B-4C8D-8842-D471EF132FB6}" type="presParOf" srcId="{6D9469CC-7149-4F5D-889B-EACFF580D3EC}" destId="{3EED2A0A-068F-4BB9-A15D-164B1C0C7874}" srcOrd="1" destOrd="0" presId="urn:microsoft.com/office/officeart/2018/2/layout/IconVerticalSolidList"/>
    <dgm:cxn modelId="{FFC8B4E4-F18E-4582-9764-40A6EE96F4AC}" type="presParOf" srcId="{6D9469CC-7149-4F5D-889B-EACFF580D3EC}" destId="{584E36EA-3B5F-4ED3-954E-E26778530254}" srcOrd="2" destOrd="0" presId="urn:microsoft.com/office/officeart/2018/2/layout/IconVerticalSolidList"/>
    <dgm:cxn modelId="{88151A2C-A02F-40C7-8AEF-01F4B9A4C99A}" type="presParOf" srcId="{6D9469CC-7149-4F5D-889B-EACFF580D3EC}" destId="{827F5ED2-E0D3-44C0-AC98-5E17733475CF}" srcOrd="3" destOrd="0" presId="urn:microsoft.com/office/officeart/2018/2/layout/IconVerticalSolidList"/>
    <dgm:cxn modelId="{6114B918-49B0-44D5-8A3A-89453354DD1C}" type="presParOf" srcId="{536C036B-8892-4ED2-84E6-E846175F30AD}" destId="{A42131A3-EC1B-4440-B4BF-7FAB3A23DA6B}" srcOrd="7" destOrd="0" presId="urn:microsoft.com/office/officeart/2018/2/layout/IconVerticalSolidList"/>
    <dgm:cxn modelId="{218D9E60-AE8C-40B2-B6C7-AA99E41D8DC7}" type="presParOf" srcId="{536C036B-8892-4ED2-84E6-E846175F30AD}" destId="{3675A03A-478A-4C58-8DDD-41E6DC0A100B}" srcOrd="8" destOrd="0" presId="urn:microsoft.com/office/officeart/2018/2/layout/IconVerticalSolidList"/>
    <dgm:cxn modelId="{69E639CE-1F55-4FD5-9D3B-035E74D4FED0}" type="presParOf" srcId="{3675A03A-478A-4C58-8DDD-41E6DC0A100B}" destId="{A10E5029-19A2-42EA-A3BF-1C715532A3C5}" srcOrd="0" destOrd="0" presId="urn:microsoft.com/office/officeart/2018/2/layout/IconVerticalSolidList"/>
    <dgm:cxn modelId="{2733CCF6-38E1-4A30-AD75-A89E74BDB15B}" type="presParOf" srcId="{3675A03A-478A-4C58-8DDD-41E6DC0A100B}" destId="{E0C59ED6-92BF-46BC-88A9-27B8A964030B}" srcOrd="1" destOrd="0" presId="urn:microsoft.com/office/officeart/2018/2/layout/IconVerticalSolidList"/>
    <dgm:cxn modelId="{07982F15-BC94-4DB8-A6B5-7263E56B96B2}" type="presParOf" srcId="{3675A03A-478A-4C58-8DDD-41E6DC0A100B}" destId="{E816F18A-87AB-40A0-BF55-B675C86099B9}" srcOrd="2" destOrd="0" presId="urn:microsoft.com/office/officeart/2018/2/layout/IconVerticalSolidList"/>
    <dgm:cxn modelId="{F100A1D5-C1A0-4DF4-9119-5E5642E5295E}" type="presParOf" srcId="{3675A03A-478A-4C58-8DDD-41E6DC0A100B}" destId="{10AD74F5-30D7-44F3-A65A-2FF1FA6112FE}" srcOrd="3" destOrd="0" presId="urn:microsoft.com/office/officeart/2018/2/layout/IconVerticalSolidList"/>
    <dgm:cxn modelId="{44F6BC16-FE77-49C9-942D-B78CABFC9BD5}" type="presParOf" srcId="{536C036B-8892-4ED2-84E6-E846175F30AD}" destId="{16491F13-635A-4287-9618-B25AC80BA581}" srcOrd="9" destOrd="0" presId="urn:microsoft.com/office/officeart/2018/2/layout/IconVerticalSolidList"/>
    <dgm:cxn modelId="{5F6196E5-9331-4336-8B81-EF19C3822173}" type="presParOf" srcId="{536C036B-8892-4ED2-84E6-E846175F30AD}" destId="{CBC19D88-F7F4-4AF7-A003-60E2E1266E57}" srcOrd="10" destOrd="0" presId="urn:microsoft.com/office/officeart/2018/2/layout/IconVerticalSolidList"/>
    <dgm:cxn modelId="{1D9C42DC-EA7A-4384-BA64-D5C6387F95FB}" type="presParOf" srcId="{CBC19D88-F7F4-4AF7-A003-60E2E1266E57}" destId="{E73231F2-4106-4E99-9CFC-39F0DFBF8FBC}" srcOrd="0" destOrd="0" presId="urn:microsoft.com/office/officeart/2018/2/layout/IconVerticalSolidList"/>
    <dgm:cxn modelId="{39D13337-339F-477E-8451-2966BF9599F3}" type="presParOf" srcId="{CBC19D88-F7F4-4AF7-A003-60E2E1266E57}" destId="{401D2E62-ED95-44A0-B4F2-5D474BB44B18}" srcOrd="1" destOrd="0" presId="urn:microsoft.com/office/officeart/2018/2/layout/IconVerticalSolidList"/>
    <dgm:cxn modelId="{1C3CC65D-12B2-4722-BA00-D5140CC0BBC9}" type="presParOf" srcId="{CBC19D88-F7F4-4AF7-A003-60E2E1266E57}" destId="{CDE6A68E-82D4-4FD6-AE62-69ED82FD5CD0}" srcOrd="2" destOrd="0" presId="urn:microsoft.com/office/officeart/2018/2/layout/IconVerticalSolidList"/>
    <dgm:cxn modelId="{004BA9AD-0463-433E-B617-C0EC9E6CA12E}" type="presParOf" srcId="{CBC19D88-F7F4-4AF7-A003-60E2E1266E57}" destId="{3CD76E46-B6E1-4DA0-B6A3-009FE47DB66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602001-FAEF-4DC2-A6E6-53DB1CAF0DCB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E5CCC12-C15E-4290-86F2-47C29AE34EC6}">
      <dgm:prSet/>
      <dgm:spPr/>
      <dgm:t>
        <a:bodyPr/>
        <a:lstStyle/>
        <a:p>
          <a:r>
            <a:rPr lang="en-US" dirty="0"/>
            <a:t>President – Abdul-Karim </a:t>
          </a:r>
          <a:r>
            <a:rPr lang="en-US" dirty="0" err="1"/>
            <a:t>Ngoliba</a:t>
          </a:r>
          <a:endParaRPr lang="en-US" dirty="0"/>
        </a:p>
      </dgm:t>
    </dgm:pt>
    <dgm:pt modelId="{5993962C-E097-4974-8B25-EBF1F97ADE7E}" type="parTrans" cxnId="{78CE6C14-3937-4DA4-AB1C-C11D46D86F1D}">
      <dgm:prSet/>
      <dgm:spPr/>
      <dgm:t>
        <a:bodyPr/>
        <a:lstStyle/>
        <a:p>
          <a:endParaRPr lang="en-US"/>
        </a:p>
      </dgm:t>
    </dgm:pt>
    <dgm:pt modelId="{6AFC54DF-9FC9-4628-A901-F0BB7D88ACA0}" type="sibTrans" cxnId="{78CE6C14-3937-4DA4-AB1C-C11D46D86F1D}">
      <dgm:prSet/>
      <dgm:spPr/>
      <dgm:t>
        <a:bodyPr/>
        <a:lstStyle/>
        <a:p>
          <a:endParaRPr lang="en-US"/>
        </a:p>
      </dgm:t>
    </dgm:pt>
    <dgm:pt modelId="{EB43844E-1E3E-4651-9444-B92E07EEC8DE}">
      <dgm:prSet/>
      <dgm:spPr/>
      <dgm:t>
        <a:bodyPr/>
        <a:lstStyle/>
        <a:p>
          <a:r>
            <a:rPr lang="en-US"/>
            <a:t>Vice president – Alhassan Tawfiq Ahmed</a:t>
          </a:r>
        </a:p>
      </dgm:t>
    </dgm:pt>
    <dgm:pt modelId="{88594546-8748-4EEC-A5DE-D8D45F5CB9BB}" type="parTrans" cxnId="{0AF5C237-C52D-4EAD-9B99-B4D04C8C864D}">
      <dgm:prSet/>
      <dgm:spPr/>
      <dgm:t>
        <a:bodyPr/>
        <a:lstStyle/>
        <a:p>
          <a:endParaRPr lang="en-US"/>
        </a:p>
      </dgm:t>
    </dgm:pt>
    <dgm:pt modelId="{6F662EB5-1DBA-49E3-960C-1A4363602BBB}" type="sibTrans" cxnId="{0AF5C237-C52D-4EAD-9B99-B4D04C8C864D}">
      <dgm:prSet/>
      <dgm:spPr/>
      <dgm:t>
        <a:bodyPr/>
        <a:lstStyle/>
        <a:p>
          <a:endParaRPr lang="en-US"/>
        </a:p>
      </dgm:t>
    </dgm:pt>
    <dgm:pt modelId="{7DAA2FA6-E92F-483A-B52E-8523D1713261}">
      <dgm:prSet/>
      <dgm:spPr/>
      <dgm:t>
        <a:bodyPr/>
        <a:lstStyle/>
        <a:p>
          <a:r>
            <a:rPr lang="en-US"/>
            <a:t>General Secretary – Adim Anjouj.</a:t>
          </a:r>
        </a:p>
      </dgm:t>
    </dgm:pt>
    <dgm:pt modelId="{002E7346-D26D-4B00-BB7B-B7DEE33C52AD}" type="parTrans" cxnId="{D25CF1BF-1E58-4EB1-9584-016D4D85B6B6}">
      <dgm:prSet/>
      <dgm:spPr/>
      <dgm:t>
        <a:bodyPr/>
        <a:lstStyle/>
        <a:p>
          <a:endParaRPr lang="en-US"/>
        </a:p>
      </dgm:t>
    </dgm:pt>
    <dgm:pt modelId="{BE27D83E-2473-4261-807D-C2091F494E71}" type="sibTrans" cxnId="{D25CF1BF-1E58-4EB1-9584-016D4D85B6B6}">
      <dgm:prSet/>
      <dgm:spPr/>
      <dgm:t>
        <a:bodyPr/>
        <a:lstStyle/>
        <a:p>
          <a:endParaRPr lang="en-US"/>
        </a:p>
      </dgm:t>
    </dgm:pt>
    <dgm:pt modelId="{6BD9E2BA-828A-4719-B05D-3474982E7474}">
      <dgm:prSet/>
      <dgm:spPr/>
      <dgm:t>
        <a:bodyPr/>
        <a:lstStyle/>
        <a:p>
          <a:r>
            <a:rPr lang="en-US"/>
            <a:t>Imaams – Mubashir Kalidu and Adim Anjouj</a:t>
          </a:r>
        </a:p>
      </dgm:t>
    </dgm:pt>
    <dgm:pt modelId="{078CDF67-A374-4B49-9F83-013CC295C156}" type="parTrans" cxnId="{7D4A089B-28A0-409F-988E-7CC9B084D423}">
      <dgm:prSet/>
      <dgm:spPr/>
      <dgm:t>
        <a:bodyPr/>
        <a:lstStyle/>
        <a:p>
          <a:endParaRPr lang="en-US"/>
        </a:p>
      </dgm:t>
    </dgm:pt>
    <dgm:pt modelId="{63BFFD02-1AAE-4322-BEC5-AE1CEEE55D8E}" type="sibTrans" cxnId="{7D4A089B-28A0-409F-988E-7CC9B084D423}">
      <dgm:prSet/>
      <dgm:spPr/>
      <dgm:t>
        <a:bodyPr/>
        <a:lstStyle/>
        <a:p>
          <a:endParaRPr lang="en-US"/>
        </a:p>
      </dgm:t>
    </dgm:pt>
    <dgm:pt modelId="{A28B45F5-FC7B-4D3E-BF00-D177C257AF58}">
      <dgm:prSet/>
      <dgm:spPr/>
      <dgm:t>
        <a:bodyPr/>
        <a:lstStyle/>
        <a:p>
          <a:r>
            <a:rPr lang="en-US"/>
            <a:t>Financial secretary – Hafiz Adjei</a:t>
          </a:r>
        </a:p>
      </dgm:t>
    </dgm:pt>
    <dgm:pt modelId="{182BAC19-1285-4368-8A60-9D339AE3E0E3}" type="parTrans" cxnId="{4AFF1B72-725D-4051-929D-28063486CAC7}">
      <dgm:prSet/>
      <dgm:spPr/>
      <dgm:t>
        <a:bodyPr/>
        <a:lstStyle/>
        <a:p>
          <a:endParaRPr lang="en-US"/>
        </a:p>
      </dgm:t>
    </dgm:pt>
    <dgm:pt modelId="{C0AE1688-ACFF-402C-BA8A-F5487B096FE0}" type="sibTrans" cxnId="{4AFF1B72-725D-4051-929D-28063486CAC7}">
      <dgm:prSet/>
      <dgm:spPr/>
      <dgm:t>
        <a:bodyPr/>
        <a:lstStyle/>
        <a:p>
          <a:endParaRPr lang="en-US"/>
        </a:p>
      </dgm:t>
    </dgm:pt>
    <dgm:pt modelId="{30BDE680-D674-4107-B6F3-A8AAFA5D73D3}">
      <dgm:prSet/>
      <dgm:spPr/>
      <dgm:t>
        <a:bodyPr/>
        <a:lstStyle/>
        <a:p>
          <a:r>
            <a:rPr lang="en-US"/>
            <a:t>Ladies Commissioner – Mansura Mahabub Lawal</a:t>
          </a:r>
        </a:p>
      </dgm:t>
    </dgm:pt>
    <dgm:pt modelId="{1251485E-58F8-43A1-A5A7-65F1F3C6E87A}" type="parTrans" cxnId="{41D175EF-D10F-432E-9339-4D54434DE062}">
      <dgm:prSet/>
      <dgm:spPr/>
      <dgm:t>
        <a:bodyPr/>
        <a:lstStyle/>
        <a:p>
          <a:endParaRPr lang="en-US"/>
        </a:p>
      </dgm:t>
    </dgm:pt>
    <dgm:pt modelId="{8EA88390-722A-49D3-985B-FFA87F62F2B9}" type="sibTrans" cxnId="{41D175EF-D10F-432E-9339-4D54434DE062}">
      <dgm:prSet/>
      <dgm:spPr/>
      <dgm:t>
        <a:bodyPr/>
        <a:lstStyle/>
        <a:p>
          <a:endParaRPr lang="en-US"/>
        </a:p>
      </dgm:t>
    </dgm:pt>
    <dgm:pt modelId="{F3121515-33A7-4A5E-8D3F-F24AB31AC47C}">
      <dgm:prSet/>
      <dgm:spPr/>
      <dgm:t>
        <a:bodyPr/>
        <a:lstStyle/>
        <a:p>
          <a:r>
            <a:rPr lang="en-US"/>
            <a:t>Organizers – Ousman Camara and Issifu Fati</a:t>
          </a:r>
        </a:p>
      </dgm:t>
    </dgm:pt>
    <dgm:pt modelId="{28F1F424-B4BC-4073-AF63-6A5A4976572F}" type="parTrans" cxnId="{71C022FB-C7F6-4CDD-8611-F159A63D183F}">
      <dgm:prSet/>
      <dgm:spPr/>
      <dgm:t>
        <a:bodyPr/>
        <a:lstStyle/>
        <a:p>
          <a:endParaRPr lang="en-US"/>
        </a:p>
      </dgm:t>
    </dgm:pt>
    <dgm:pt modelId="{05286AFE-DA7D-4937-B17F-60ABEA23AE96}" type="sibTrans" cxnId="{71C022FB-C7F6-4CDD-8611-F159A63D183F}">
      <dgm:prSet/>
      <dgm:spPr/>
      <dgm:t>
        <a:bodyPr/>
        <a:lstStyle/>
        <a:p>
          <a:endParaRPr lang="en-US"/>
        </a:p>
      </dgm:t>
    </dgm:pt>
    <dgm:pt modelId="{2A3FEB4E-2FE8-490A-A598-7BF6816EAE90}">
      <dgm:prSet/>
      <dgm:spPr/>
      <dgm:t>
        <a:bodyPr/>
        <a:lstStyle/>
        <a:p>
          <a:r>
            <a:rPr lang="en-US"/>
            <a:t>Muazzin – Ousman Sadick and Ayub</a:t>
          </a:r>
        </a:p>
      </dgm:t>
    </dgm:pt>
    <dgm:pt modelId="{05B86F9C-6573-4098-AD90-52A00CFA2C64}" type="parTrans" cxnId="{9410E93F-5610-4E21-AE11-2D5FD542EAEE}">
      <dgm:prSet/>
      <dgm:spPr/>
      <dgm:t>
        <a:bodyPr/>
        <a:lstStyle/>
        <a:p>
          <a:endParaRPr lang="en-US"/>
        </a:p>
      </dgm:t>
    </dgm:pt>
    <dgm:pt modelId="{CC80978B-F5B9-432F-AD1C-DFFE31CA7C77}" type="sibTrans" cxnId="{9410E93F-5610-4E21-AE11-2D5FD542EAEE}">
      <dgm:prSet/>
      <dgm:spPr/>
      <dgm:t>
        <a:bodyPr/>
        <a:lstStyle/>
        <a:p>
          <a:endParaRPr lang="en-US"/>
        </a:p>
      </dgm:t>
    </dgm:pt>
    <dgm:pt modelId="{A5C1C523-24E8-4206-9431-0BAF08704F4E}">
      <dgm:prSet/>
      <dgm:spPr/>
      <dgm:t>
        <a:bodyPr/>
        <a:lstStyle/>
        <a:p>
          <a:r>
            <a:rPr lang="en-US"/>
            <a:t>P.R.O – Furkan Alhassan</a:t>
          </a:r>
        </a:p>
      </dgm:t>
    </dgm:pt>
    <dgm:pt modelId="{27B083A4-82F7-4141-8E57-66678CEC59AC}" type="parTrans" cxnId="{DDB86D0F-6030-46FC-B858-CE05508F984C}">
      <dgm:prSet/>
      <dgm:spPr/>
      <dgm:t>
        <a:bodyPr/>
        <a:lstStyle/>
        <a:p>
          <a:endParaRPr lang="en-US"/>
        </a:p>
      </dgm:t>
    </dgm:pt>
    <dgm:pt modelId="{148B9640-7E0E-43CD-A325-816ECB1CE01C}" type="sibTrans" cxnId="{DDB86D0F-6030-46FC-B858-CE05508F984C}">
      <dgm:prSet/>
      <dgm:spPr/>
      <dgm:t>
        <a:bodyPr/>
        <a:lstStyle/>
        <a:p>
          <a:endParaRPr lang="en-US"/>
        </a:p>
      </dgm:t>
    </dgm:pt>
    <dgm:pt modelId="{11CDE806-C644-49E4-8F61-D09DA6DE65FE}" type="pres">
      <dgm:prSet presAssocID="{9F602001-FAEF-4DC2-A6E6-53DB1CAF0DCB}" presName="diagram" presStyleCnt="0">
        <dgm:presLayoutVars>
          <dgm:dir/>
          <dgm:resizeHandles val="exact"/>
        </dgm:presLayoutVars>
      </dgm:prSet>
      <dgm:spPr/>
    </dgm:pt>
    <dgm:pt modelId="{7F6CE082-33D3-4C22-86E2-76AECD221E26}" type="pres">
      <dgm:prSet presAssocID="{AE5CCC12-C15E-4290-86F2-47C29AE34EC6}" presName="node" presStyleLbl="node1" presStyleIdx="0" presStyleCnt="9">
        <dgm:presLayoutVars>
          <dgm:bulletEnabled val="1"/>
        </dgm:presLayoutVars>
      </dgm:prSet>
      <dgm:spPr/>
    </dgm:pt>
    <dgm:pt modelId="{D0A2B825-CF13-4A79-B3F2-E57CEF159257}" type="pres">
      <dgm:prSet presAssocID="{6AFC54DF-9FC9-4628-A901-F0BB7D88ACA0}" presName="sibTrans" presStyleCnt="0"/>
      <dgm:spPr/>
    </dgm:pt>
    <dgm:pt modelId="{53718656-6D74-43C0-9F5B-1A56C52E540F}" type="pres">
      <dgm:prSet presAssocID="{EB43844E-1E3E-4651-9444-B92E07EEC8DE}" presName="node" presStyleLbl="node1" presStyleIdx="1" presStyleCnt="9">
        <dgm:presLayoutVars>
          <dgm:bulletEnabled val="1"/>
        </dgm:presLayoutVars>
      </dgm:prSet>
      <dgm:spPr/>
    </dgm:pt>
    <dgm:pt modelId="{8E7CA9FF-9CBB-4540-BA7D-8FF42BF268F9}" type="pres">
      <dgm:prSet presAssocID="{6F662EB5-1DBA-49E3-960C-1A4363602BBB}" presName="sibTrans" presStyleCnt="0"/>
      <dgm:spPr/>
    </dgm:pt>
    <dgm:pt modelId="{9C8F530C-9C32-4F8A-AE1C-FD891D2C4D9E}" type="pres">
      <dgm:prSet presAssocID="{7DAA2FA6-E92F-483A-B52E-8523D1713261}" presName="node" presStyleLbl="node1" presStyleIdx="2" presStyleCnt="9">
        <dgm:presLayoutVars>
          <dgm:bulletEnabled val="1"/>
        </dgm:presLayoutVars>
      </dgm:prSet>
      <dgm:spPr/>
    </dgm:pt>
    <dgm:pt modelId="{C0657905-A47B-4CA5-B53E-F549BA646B03}" type="pres">
      <dgm:prSet presAssocID="{BE27D83E-2473-4261-807D-C2091F494E71}" presName="sibTrans" presStyleCnt="0"/>
      <dgm:spPr/>
    </dgm:pt>
    <dgm:pt modelId="{D70C1161-CACC-4137-818B-2BAA739E19F2}" type="pres">
      <dgm:prSet presAssocID="{6BD9E2BA-828A-4719-B05D-3474982E7474}" presName="node" presStyleLbl="node1" presStyleIdx="3" presStyleCnt="9">
        <dgm:presLayoutVars>
          <dgm:bulletEnabled val="1"/>
        </dgm:presLayoutVars>
      </dgm:prSet>
      <dgm:spPr/>
    </dgm:pt>
    <dgm:pt modelId="{70BDE04F-9627-4B58-844C-290DF575BC41}" type="pres">
      <dgm:prSet presAssocID="{63BFFD02-1AAE-4322-BEC5-AE1CEEE55D8E}" presName="sibTrans" presStyleCnt="0"/>
      <dgm:spPr/>
    </dgm:pt>
    <dgm:pt modelId="{8EBE18C2-F786-4E62-92AD-846D4C767BE4}" type="pres">
      <dgm:prSet presAssocID="{A28B45F5-FC7B-4D3E-BF00-D177C257AF58}" presName="node" presStyleLbl="node1" presStyleIdx="4" presStyleCnt="9">
        <dgm:presLayoutVars>
          <dgm:bulletEnabled val="1"/>
        </dgm:presLayoutVars>
      </dgm:prSet>
      <dgm:spPr/>
    </dgm:pt>
    <dgm:pt modelId="{5244FB20-E9DC-4758-B159-5AC56CEFCDDE}" type="pres">
      <dgm:prSet presAssocID="{C0AE1688-ACFF-402C-BA8A-F5487B096FE0}" presName="sibTrans" presStyleCnt="0"/>
      <dgm:spPr/>
    </dgm:pt>
    <dgm:pt modelId="{C5F02BE7-696B-4419-B318-4403C84AC12C}" type="pres">
      <dgm:prSet presAssocID="{30BDE680-D674-4107-B6F3-A8AAFA5D73D3}" presName="node" presStyleLbl="node1" presStyleIdx="5" presStyleCnt="9">
        <dgm:presLayoutVars>
          <dgm:bulletEnabled val="1"/>
        </dgm:presLayoutVars>
      </dgm:prSet>
      <dgm:spPr/>
    </dgm:pt>
    <dgm:pt modelId="{5B985D2E-1155-4B58-AEA9-B0A9A9090B0F}" type="pres">
      <dgm:prSet presAssocID="{8EA88390-722A-49D3-985B-FFA87F62F2B9}" presName="sibTrans" presStyleCnt="0"/>
      <dgm:spPr/>
    </dgm:pt>
    <dgm:pt modelId="{17D8FE10-7297-4A5C-AEFF-BEA3E40D6D5A}" type="pres">
      <dgm:prSet presAssocID="{F3121515-33A7-4A5E-8D3F-F24AB31AC47C}" presName="node" presStyleLbl="node1" presStyleIdx="6" presStyleCnt="9">
        <dgm:presLayoutVars>
          <dgm:bulletEnabled val="1"/>
        </dgm:presLayoutVars>
      </dgm:prSet>
      <dgm:spPr/>
    </dgm:pt>
    <dgm:pt modelId="{8EB69F2B-79FF-4D26-9AEF-2484D902F024}" type="pres">
      <dgm:prSet presAssocID="{05286AFE-DA7D-4937-B17F-60ABEA23AE96}" presName="sibTrans" presStyleCnt="0"/>
      <dgm:spPr/>
    </dgm:pt>
    <dgm:pt modelId="{418630D1-1B2F-4D41-9209-E41BDCAB51D1}" type="pres">
      <dgm:prSet presAssocID="{2A3FEB4E-2FE8-490A-A598-7BF6816EAE90}" presName="node" presStyleLbl="node1" presStyleIdx="7" presStyleCnt="9">
        <dgm:presLayoutVars>
          <dgm:bulletEnabled val="1"/>
        </dgm:presLayoutVars>
      </dgm:prSet>
      <dgm:spPr/>
    </dgm:pt>
    <dgm:pt modelId="{E78B7FA8-D959-48F8-98D1-0AAC1640E939}" type="pres">
      <dgm:prSet presAssocID="{CC80978B-F5B9-432F-AD1C-DFFE31CA7C77}" presName="sibTrans" presStyleCnt="0"/>
      <dgm:spPr/>
    </dgm:pt>
    <dgm:pt modelId="{46E04536-13EB-4941-A788-9997A7A790DC}" type="pres">
      <dgm:prSet presAssocID="{A5C1C523-24E8-4206-9431-0BAF08704F4E}" presName="node" presStyleLbl="node1" presStyleIdx="8" presStyleCnt="9">
        <dgm:presLayoutVars>
          <dgm:bulletEnabled val="1"/>
        </dgm:presLayoutVars>
      </dgm:prSet>
      <dgm:spPr/>
    </dgm:pt>
  </dgm:ptLst>
  <dgm:cxnLst>
    <dgm:cxn modelId="{48698204-32BA-460E-A869-B80E02867E0B}" type="presOf" srcId="{F3121515-33A7-4A5E-8D3F-F24AB31AC47C}" destId="{17D8FE10-7297-4A5C-AEFF-BEA3E40D6D5A}" srcOrd="0" destOrd="0" presId="urn:microsoft.com/office/officeart/2005/8/layout/default"/>
    <dgm:cxn modelId="{BDA01C09-B4BB-4178-B13E-AE9DE30EE61A}" type="presOf" srcId="{A28B45F5-FC7B-4D3E-BF00-D177C257AF58}" destId="{8EBE18C2-F786-4E62-92AD-846D4C767BE4}" srcOrd="0" destOrd="0" presId="urn:microsoft.com/office/officeart/2005/8/layout/default"/>
    <dgm:cxn modelId="{DDB86D0F-6030-46FC-B858-CE05508F984C}" srcId="{9F602001-FAEF-4DC2-A6E6-53DB1CAF0DCB}" destId="{A5C1C523-24E8-4206-9431-0BAF08704F4E}" srcOrd="8" destOrd="0" parTransId="{27B083A4-82F7-4141-8E57-66678CEC59AC}" sibTransId="{148B9640-7E0E-43CD-A325-816ECB1CE01C}"/>
    <dgm:cxn modelId="{78CE6C14-3937-4DA4-AB1C-C11D46D86F1D}" srcId="{9F602001-FAEF-4DC2-A6E6-53DB1CAF0DCB}" destId="{AE5CCC12-C15E-4290-86F2-47C29AE34EC6}" srcOrd="0" destOrd="0" parTransId="{5993962C-E097-4974-8B25-EBF1F97ADE7E}" sibTransId="{6AFC54DF-9FC9-4628-A901-F0BB7D88ACA0}"/>
    <dgm:cxn modelId="{0AF5C237-C52D-4EAD-9B99-B4D04C8C864D}" srcId="{9F602001-FAEF-4DC2-A6E6-53DB1CAF0DCB}" destId="{EB43844E-1E3E-4651-9444-B92E07EEC8DE}" srcOrd="1" destOrd="0" parTransId="{88594546-8748-4EEC-A5DE-D8D45F5CB9BB}" sibTransId="{6F662EB5-1DBA-49E3-960C-1A4363602BBB}"/>
    <dgm:cxn modelId="{9410E93F-5610-4E21-AE11-2D5FD542EAEE}" srcId="{9F602001-FAEF-4DC2-A6E6-53DB1CAF0DCB}" destId="{2A3FEB4E-2FE8-490A-A598-7BF6816EAE90}" srcOrd="7" destOrd="0" parTransId="{05B86F9C-6573-4098-AD90-52A00CFA2C64}" sibTransId="{CC80978B-F5B9-432F-AD1C-DFFE31CA7C77}"/>
    <dgm:cxn modelId="{2C20DB62-2A5C-4C9C-A026-AC482B642505}" type="presOf" srcId="{EB43844E-1E3E-4651-9444-B92E07EEC8DE}" destId="{53718656-6D74-43C0-9F5B-1A56C52E540F}" srcOrd="0" destOrd="0" presId="urn:microsoft.com/office/officeart/2005/8/layout/default"/>
    <dgm:cxn modelId="{F55FDA44-39E5-4887-B584-B12D782A74A1}" type="presOf" srcId="{30BDE680-D674-4107-B6F3-A8AAFA5D73D3}" destId="{C5F02BE7-696B-4419-B318-4403C84AC12C}" srcOrd="0" destOrd="0" presId="urn:microsoft.com/office/officeart/2005/8/layout/default"/>
    <dgm:cxn modelId="{DCB51C69-483A-4573-A453-D59ABEB805CC}" type="presOf" srcId="{7DAA2FA6-E92F-483A-B52E-8523D1713261}" destId="{9C8F530C-9C32-4F8A-AE1C-FD891D2C4D9E}" srcOrd="0" destOrd="0" presId="urn:microsoft.com/office/officeart/2005/8/layout/default"/>
    <dgm:cxn modelId="{D7C5BF49-DED1-4AB7-B299-79E427115229}" type="presOf" srcId="{AE5CCC12-C15E-4290-86F2-47C29AE34EC6}" destId="{7F6CE082-33D3-4C22-86E2-76AECD221E26}" srcOrd="0" destOrd="0" presId="urn:microsoft.com/office/officeart/2005/8/layout/default"/>
    <dgm:cxn modelId="{9570104B-54B0-4731-94D9-765A91B05ACF}" type="presOf" srcId="{2A3FEB4E-2FE8-490A-A598-7BF6816EAE90}" destId="{418630D1-1B2F-4D41-9209-E41BDCAB51D1}" srcOrd="0" destOrd="0" presId="urn:microsoft.com/office/officeart/2005/8/layout/default"/>
    <dgm:cxn modelId="{EBB4196B-51DA-4DC2-9F62-3CA17C5CE7C6}" type="presOf" srcId="{A5C1C523-24E8-4206-9431-0BAF08704F4E}" destId="{46E04536-13EB-4941-A788-9997A7A790DC}" srcOrd="0" destOrd="0" presId="urn:microsoft.com/office/officeart/2005/8/layout/default"/>
    <dgm:cxn modelId="{4AFF1B72-725D-4051-929D-28063486CAC7}" srcId="{9F602001-FAEF-4DC2-A6E6-53DB1CAF0DCB}" destId="{A28B45F5-FC7B-4D3E-BF00-D177C257AF58}" srcOrd="4" destOrd="0" parTransId="{182BAC19-1285-4368-8A60-9D339AE3E0E3}" sibTransId="{C0AE1688-ACFF-402C-BA8A-F5487B096FE0}"/>
    <dgm:cxn modelId="{2A13DA86-5677-4CCB-9DA1-C76F231522D5}" type="presOf" srcId="{9F602001-FAEF-4DC2-A6E6-53DB1CAF0DCB}" destId="{11CDE806-C644-49E4-8F61-D09DA6DE65FE}" srcOrd="0" destOrd="0" presId="urn:microsoft.com/office/officeart/2005/8/layout/default"/>
    <dgm:cxn modelId="{7D4A089B-28A0-409F-988E-7CC9B084D423}" srcId="{9F602001-FAEF-4DC2-A6E6-53DB1CAF0DCB}" destId="{6BD9E2BA-828A-4719-B05D-3474982E7474}" srcOrd="3" destOrd="0" parTransId="{078CDF67-A374-4B49-9F83-013CC295C156}" sibTransId="{63BFFD02-1AAE-4322-BEC5-AE1CEEE55D8E}"/>
    <dgm:cxn modelId="{D25CF1BF-1E58-4EB1-9584-016D4D85B6B6}" srcId="{9F602001-FAEF-4DC2-A6E6-53DB1CAF0DCB}" destId="{7DAA2FA6-E92F-483A-B52E-8523D1713261}" srcOrd="2" destOrd="0" parTransId="{002E7346-D26D-4B00-BB7B-B7DEE33C52AD}" sibTransId="{BE27D83E-2473-4261-807D-C2091F494E71}"/>
    <dgm:cxn modelId="{5D6343DB-3B63-4E50-B968-8ABA8F0C3F73}" type="presOf" srcId="{6BD9E2BA-828A-4719-B05D-3474982E7474}" destId="{D70C1161-CACC-4137-818B-2BAA739E19F2}" srcOrd="0" destOrd="0" presId="urn:microsoft.com/office/officeart/2005/8/layout/default"/>
    <dgm:cxn modelId="{41D175EF-D10F-432E-9339-4D54434DE062}" srcId="{9F602001-FAEF-4DC2-A6E6-53DB1CAF0DCB}" destId="{30BDE680-D674-4107-B6F3-A8AAFA5D73D3}" srcOrd="5" destOrd="0" parTransId="{1251485E-58F8-43A1-A5A7-65F1F3C6E87A}" sibTransId="{8EA88390-722A-49D3-985B-FFA87F62F2B9}"/>
    <dgm:cxn modelId="{71C022FB-C7F6-4CDD-8611-F159A63D183F}" srcId="{9F602001-FAEF-4DC2-A6E6-53DB1CAF0DCB}" destId="{F3121515-33A7-4A5E-8D3F-F24AB31AC47C}" srcOrd="6" destOrd="0" parTransId="{28F1F424-B4BC-4073-AF63-6A5A4976572F}" sibTransId="{05286AFE-DA7D-4937-B17F-60ABEA23AE96}"/>
    <dgm:cxn modelId="{12239CCC-D112-4CB0-AF4C-FA7791318C3D}" type="presParOf" srcId="{11CDE806-C644-49E4-8F61-D09DA6DE65FE}" destId="{7F6CE082-33D3-4C22-86E2-76AECD221E26}" srcOrd="0" destOrd="0" presId="urn:microsoft.com/office/officeart/2005/8/layout/default"/>
    <dgm:cxn modelId="{C6EA1AF3-526A-422E-8801-1BD889CD86B0}" type="presParOf" srcId="{11CDE806-C644-49E4-8F61-D09DA6DE65FE}" destId="{D0A2B825-CF13-4A79-B3F2-E57CEF159257}" srcOrd="1" destOrd="0" presId="urn:microsoft.com/office/officeart/2005/8/layout/default"/>
    <dgm:cxn modelId="{8C356F9A-36AA-46C1-B644-7864E62170B6}" type="presParOf" srcId="{11CDE806-C644-49E4-8F61-D09DA6DE65FE}" destId="{53718656-6D74-43C0-9F5B-1A56C52E540F}" srcOrd="2" destOrd="0" presId="urn:microsoft.com/office/officeart/2005/8/layout/default"/>
    <dgm:cxn modelId="{1DFE48DA-27BD-46ED-A961-1351DD6D8FD1}" type="presParOf" srcId="{11CDE806-C644-49E4-8F61-D09DA6DE65FE}" destId="{8E7CA9FF-9CBB-4540-BA7D-8FF42BF268F9}" srcOrd="3" destOrd="0" presId="urn:microsoft.com/office/officeart/2005/8/layout/default"/>
    <dgm:cxn modelId="{9A4160E2-9EB0-4226-93D7-E9B5F12B6770}" type="presParOf" srcId="{11CDE806-C644-49E4-8F61-D09DA6DE65FE}" destId="{9C8F530C-9C32-4F8A-AE1C-FD891D2C4D9E}" srcOrd="4" destOrd="0" presId="urn:microsoft.com/office/officeart/2005/8/layout/default"/>
    <dgm:cxn modelId="{881AF6AB-7CC0-41F5-BE30-B89BA015D253}" type="presParOf" srcId="{11CDE806-C644-49E4-8F61-D09DA6DE65FE}" destId="{C0657905-A47B-4CA5-B53E-F549BA646B03}" srcOrd="5" destOrd="0" presId="urn:microsoft.com/office/officeart/2005/8/layout/default"/>
    <dgm:cxn modelId="{C2BBAD7F-C48F-4BF7-988C-AF895B8ABAC0}" type="presParOf" srcId="{11CDE806-C644-49E4-8F61-D09DA6DE65FE}" destId="{D70C1161-CACC-4137-818B-2BAA739E19F2}" srcOrd="6" destOrd="0" presId="urn:microsoft.com/office/officeart/2005/8/layout/default"/>
    <dgm:cxn modelId="{E404E9E6-C466-416A-B39C-546E7B397ADB}" type="presParOf" srcId="{11CDE806-C644-49E4-8F61-D09DA6DE65FE}" destId="{70BDE04F-9627-4B58-844C-290DF575BC41}" srcOrd="7" destOrd="0" presId="urn:microsoft.com/office/officeart/2005/8/layout/default"/>
    <dgm:cxn modelId="{38CCEAB0-9A91-420E-97F6-F3977474F577}" type="presParOf" srcId="{11CDE806-C644-49E4-8F61-D09DA6DE65FE}" destId="{8EBE18C2-F786-4E62-92AD-846D4C767BE4}" srcOrd="8" destOrd="0" presId="urn:microsoft.com/office/officeart/2005/8/layout/default"/>
    <dgm:cxn modelId="{B182F3C9-C28D-4151-97A4-4FD87A9A8E4C}" type="presParOf" srcId="{11CDE806-C644-49E4-8F61-D09DA6DE65FE}" destId="{5244FB20-E9DC-4758-B159-5AC56CEFCDDE}" srcOrd="9" destOrd="0" presId="urn:microsoft.com/office/officeart/2005/8/layout/default"/>
    <dgm:cxn modelId="{01E985AA-530B-4D8B-AD1B-1070323D5F0D}" type="presParOf" srcId="{11CDE806-C644-49E4-8F61-D09DA6DE65FE}" destId="{C5F02BE7-696B-4419-B318-4403C84AC12C}" srcOrd="10" destOrd="0" presId="urn:microsoft.com/office/officeart/2005/8/layout/default"/>
    <dgm:cxn modelId="{46EA63EC-F4DD-4155-807E-10AF81371A39}" type="presParOf" srcId="{11CDE806-C644-49E4-8F61-D09DA6DE65FE}" destId="{5B985D2E-1155-4B58-AEA9-B0A9A9090B0F}" srcOrd="11" destOrd="0" presId="urn:microsoft.com/office/officeart/2005/8/layout/default"/>
    <dgm:cxn modelId="{700FD1F1-3D0B-4B31-9EE4-486886390F6D}" type="presParOf" srcId="{11CDE806-C644-49E4-8F61-D09DA6DE65FE}" destId="{17D8FE10-7297-4A5C-AEFF-BEA3E40D6D5A}" srcOrd="12" destOrd="0" presId="urn:microsoft.com/office/officeart/2005/8/layout/default"/>
    <dgm:cxn modelId="{F5C81371-0215-42DD-8152-07C4D64F5E15}" type="presParOf" srcId="{11CDE806-C644-49E4-8F61-D09DA6DE65FE}" destId="{8EB69F2B-79FF-4D26-9AEF-2484D902F024}" srcOrd="13" destOrd="0" presId="urn:microsoft.com/office/officeart/2005/8/layout/default"/>
    <dgm:cxn modelId="{BF2C9729-C1AD-4FAD-A588-8556582E23A5}" type="presParOf" srcId="{11CDE806-C644-49E4-8F61-D09DA6DE65FE}" destId="{418630D1-1B2F-4D41-9209-E41BDCAB51D1}" srcOrd="14" destOrd="0" presId="urn:microsoft.com/office/officeart/2005/8/layout/default"/>
    <dgm:cxn modelId="{2D733E21-C952-47A0-8097-2A531AD66BAA}" type="presParOf" srcId="{11CDE806-C644-49E4-8F61-D09DA6DE65FE}" destId="{E78B7FA8-D959-48F8-98D1-0AAC1640E939}" srcOrd="15" destOrd="0" presId="urn:microsoft.com/office/officeart/2005/8/layout/default"/>
    <dgm:cxn modelId="{6B75FF73-236F-47D9-83A2-A67767A154D1}" type="presParOf" srcId="{11CDE806-C644-49E4-8F61-D09DA6DE65FE}" destId="{46E04536-13EB-4941-A788-9997A7A790DC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9E45AC-6B33-44BE-8B49-887E4A14444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4B5163-3249-4D84-9084-D2F4D9F37380}">
      <dgm:prSet/>
      <dgm:spPr/>
      <dgm:t>
        <a:bodyPr/>
        <a:lstStyle/>
        <a:p>
          <a:r>
            <a:rPr lang="en-US" dirty="0"/>
            <a:t>President – Faisal Alidu</a:t>
          </a:r>
        </a:p>
      </dgm:t>
    </dgm:pt>
    <dgm:pt modelId="{BC3F66DD-F6D3-4CBF-BEC2-0FB22FDE4062}" type="parTrans" cxnId="{3F6E4E58-AF2B-4609-B879-6F26896DEC8C}">
      <dgm:prSet/>
      <dgm:spPr/>
      <dgm:t>
        <a:bodyPr/>
        <a:lstStyle/>
        <a:p>
          <a:endParaRPr lang="en-US"/>
        </a:p>
      </dgm:t>
    </dgm:pt>
    <dgm:pt modelId="{71FA9E3E-92DA-4ADD-8142-DB8CAC366052}" type="sibTrans" cxnId="{3F6E4E58-AF2B-4609-B879-6F26896DEC8C}">
      <dgm:prSet/>
      <dgm:spPr/>
      <dgm:t>
        <a:bodyPr/>
        <a:lstStyle/>
        <a:p>
          <a:endParaRPr lang="en-US"/>
        </a:p>
      </dgm:t>
    </dgm:pt>
    <dgm:pt modelId="{85820FD1-9CE3-4A9C-BEAC-C23A32368484}">
      <dgm:prSet/>
      <dgm:spPr/>
      <dgm:t>
        <a:bodyPr/>
        <a:lstStyle/>
        <a:p>
          <a:r>
            <a:rPr lang="en-US" dirty="0"/>
            <a:t>Vice president – Abdul Rauf </a:t>
          </a:r>
          <a:r>
            <a:rPr lang="en-US" dirty="0" err="1"/>
            <a:t>Mukaila</a:t>
          </a:r>
          <a:endParaRPr lang="en-US" dirty="0"/>
        </a:p>
      </dgm:t>
    </dgm:pt>
    <dgm:pt modelId="{95E6ED92-55D7-4482-8FDA-BE58B2A61640}" type="parTrans" cxnId="{61416101-0C00-4387-A4C9-7FAF692CDE4B}">
      <dgm:prSet/>
      <dgm:spPr/>
      <dgm:t>
        <a:bodyPr/>
        <a:lstStyle/>
        <a:p>
          <a:endParaRPr lang="en-US"/>
        </a:p>
      </dgm:t>
    </dgm:pt>
    <dgm:pt modelId="{50BF9459-565A-42B4-AD3A-3B353B596250}" type="sibTrans" cxnId="{61416101-0C00-4387-A4C9-7FAF692CDE4B}">
      <dgm:prSet/>
      <dgm:spPr/>
      <dgm:t>
        <a:bodyPr/>
        <a:lstStyle/>
        <a:p>
          <a:endParaRPr lang="en-US"/>
        </a:p>
      </dgm:t>
    </dgm:pt>
    <dgm:pt modelId="{19BA1C67-8631-4C66-8B77-C94779644914}">
      <dgm:prSet/>
      <dgm:spPr/>
      <dgm:t>
        <a:bodyPr/>
        <a:lstStyle/>
        <a:p>
          <a:r>
            <a:rPr lang="en-US" dirty="0"/>
            <a:t>General Secretary – </a:t>
          </a:r>
          <a:r>
            <a:rPr lang="en-US" dirty="0" err="1"/>
            <a:t>Issah</a:t>
          </a:r>
          <a:r>
            <a:rPr lang="en-US" dirty="0"/>
            <a:t> Alhassan</a:t>
          </a:r>
        </a:p>
      </dgm:t>
    </dgm:pt>
    <dgm:pt modelId="{7BE64508-10F6-4C04-92FB-8E48E1484219}" type="parTrans" cxnId="{72FC1679-172B-4611-B594-6C0825B9292C}">
      <dgm:prSet/>
      <dgm:spPr/>
      <dgm:t>
        <a:bodyPr/>
        <a:lstStyle/>
        <a:p>
          <a:endParaRPr lang="en-US"/>
        </a:p>
      </dgm:t>
    </dgm:pt>
    <dgm:pt modelId="{59AA4FD8-0094-4E16-B998-53A167717284}" type="sibTrans" cxnId="{72FC1679-172B-4611-B594-6C0825B9292C}">
      <dgm:prSet/>
      <dgm:spPr/>
      <dgm:t>
        <a:bodyPr/>
        <a:lstStyle/>
        <a:p>
          <a:endParaRPr lang="en-US"/>
        </a:p>
      </dgm:t>
    </dgm:pt>
    <dgm:pt modelId="{64F6D2E8-C70B-4D10-990D-55C450689693}">
      <dgm:prSet/>
      <dgm:spPr/>
      <dgm:t>
        <a:bodyPr/>
        <a:lstStyle/>
        <a:p>
          <a:r>
            <a:rPr lang="en-US"/>
            <a:t>Imaams – Furkan Alhassan &amp; Afa Musah </a:t>
          </a:r>
        </a:p>
      </dgm:t>
    </dgm:pt>
    <dgm:pt modelId="{E96C8B1C-532C-4243-B26F-E5BF1A659BE3}" type="parTrans" cxnId="{0D34536C-511A-4498-9CD5-9304BBE9FB8E}">
      <dgm:prSet/>
      <dgm:spPr/>
      <dgm:t>
        <a:bodyPr/>
        <a:lstStyle/>
        <a:p>
          <a:endParaRPr lang="en-US"/>
        </a:p>
      </dgm:t>
    </dgm:pt>
    <dgm:pt modelId="{2F6B9A1C-788D-44AB-9EBC-50C5D7D80E4A}" type="sibTrans" cxnId="{0D34536C-511A-4498-9CD5-9304BBE9FB8E}">
      <dgm:prSet/>
      <dgm:spPr/>
      <dgm:t>
        <a:bodyPr/>
        <a:lstStyle/>
        <a:p>
          <a:endParaRPr lang="en-US"/>
        </a:p>
      </dgm:t>
    </dgm:pt>
    <dgm:pt modelId="{F2232959-B3BE-497C-99C1-1BF3AA31F906}">
      <dgm:prSet/>
      <dgm:spPr/>
      <dgm:t>
        <a:bodyPr/>
        <a:lstStyle/>
        <a:p>
          <a:r>
            <a:rPr lang="en-US"/>
            <a:t>Financial secretary –  Morro Suleyman</a:t>
          </a:r>
        </a:p>
      </dgm:t>
    </dgm:pt>
    <dgm:pt modelId="{4AE0E482-5D9C-4A18-8778-6FE8C5143D91}" type="parTrans" cxnId="{E1C4AB4B-9373-4B3A-9A1A-91C4290F12B0}">
      <dgm:prSet/>
      <dgm:spPr/>
      <dgm:t>
        <a:bodyPr/>
        <a:lstStyle/>
        <a:p>
          <a:endParaRPr lang="en-US"/>
        </a:p>
      </dgm:t>
    </dgm:pt>
    <dgm:pt modelId="{951F3E5E-8A8C-4605-9448-A5D155D8B268}" type="sibTrans" cxnId="{E1C4AB4B-9373-4B3A-9A1A-91C4290F12B0}">
      <dgm:prSet/>
      <dgm:spPr/>
      <dgm:t>
        <a:bodyPr/>
        <a:lstStyle/>
        <a:p>
          <a:endParaRPr lang="en-US"/>
        </a:p>
      </dgm:t>
    </dgm:pt>
    <dgm:pt modelId="{AFA8101B-2956-4153-9771-C5F7C2056F80}">
      <dgm:prSet/>
      <dgm:spPr/>
      <dgm:t>
        <a:bodyPr/>
        <a:lstStyle/>
        <a:p>
          <a:r>
            <a:rPr lang="en-US" dirty="0"/>
            <a:t>Ladies Commissioner – Mansura </a:t>
          </a:r>
          <a:r>
            <a:rPr lang="en-US" dirty="0" err="1"/>
            <a:t>Mahabub</a:t>
          </a:r>
          <a:r>
            <a:rPr lang="en-US" dirty="0"/>
            <a:t> Lawal</a:t>
          </a:r>
        </a:p>
      </dgm:t>
    </dgm:pt>
    <dgm:pt modelId="{C3261195-95B1-4410-8B48-09794CA33714}" type="parTrans" cxnId="{D4E49A50-5C3E-4403-BDB3-9F9AA9280D29}">
      <dgm:prSet/>
      <dgm:spPr/>
      <dgm:t>
        <a:bodyPr/>
        <a:lstStyle/>
        <a:p>
          <a:endParaRPr lang="en-US"/>
        </a:p>
      </dgm:t>
    </dgm:pt>
    <dgm:pt modelId="{ECF4AD31-87DA-416C-8D56-3F6D4A157194}" type="sibTrans" cxnId="{D4E49A50-5C3E-4403-BDB3-9F9AA9280D29}">
      <dgm:prSet/>
      <dgm:spPr/>
      <dgm:t>
        <a:bodyPr/>
        <a:lstStyle/>
        <a:p>
          <a:endParaRPr lang="en-US"/>
        </a:p>
      </dgm:t>
    </dgm:pt>
    <dgm:pt modelId="{C8D6E96E-0B79-4215-BA55-8EE95ABB1DB2}">
      <dgm:prSet/>
      <dgm:spPr/>
      <dgm:t>
        <a:bodyPr/>
        <a:lstStyle/>
        <a:p>
          <a:r>
            <a:rPr lang="en-US" dirty="0"/>
            <a:t>Organizers – Ismael Adams &amp; Habiba Jingunaah</a:t>
          </a:r>
        </a:p>
      </dgm:t>
    </dgm:pt>
    <dgm:pt modelId="{6EAB52B8-E406-4505-9898-D5058ACD0643}" type="parTrans" cxnId="{A662AEAA-9A77-4ACA-9D99-C073890151D6}">
      <dgm:prSet/>
      <dgm:spPr/>
      <dgm:t>
        <a:bodyPr/>
        <a:lstStyle/>
        <a:p>
          <a:endParaRPr lang="en-US"/>
        </a:p>
      </dgm:t>
    </dgm:pt>
    <dgm:pt modelId="{FA2D7CEA-A823-44CE-862C-EADB7901FE25}" type="sibTrans" cxnId="{A662AEAA-9A77-4ACA-9D99-C073890151D6}">
      <dgm:prSet/>
      <dgm:spPr/>
      <dgm:t>
        <a:bodyPr/>
        <a:lstStyle/>
        <a:p>
          <a:endParaRPr lang="en-US"/>
        </a:p>
      </dgm:t>
    </dgm:pt>
    <dgm:pt modelId="{10C50DB6-A2B8-4FD1-810C-4543F963C8CF}">
      <dgm:prSet/>
      <dgm:spPr/>
      <dgm:t>
        <a:bodyPr/>
        <a:lstStyle/>
        <a:p>
          <a:r>
            <a:rPr lang="en-US"/>
            <a:t>Muazzin – Abubakri &amp; Abdul Hakim</a:t>
          </a:r>
        </a:p>
      </dgm:t>
    </dgm:pt>
    <dgm:pt modelId="{5A115EF6-F545-493E-B7FA-6F841CD3B628}" type="parTrans" cxnId="{0C4F2C83-0765-4BF9-9099-A915800DBA10}">
      <dgm:prSet/>
      <dgm:spPr/>
      <dgm:t>
        <a:bodyPr/>
        <a:lstStyle/>
        <a:p>
          <a:endParaRPr lang="en-US"/>
        </a:p>
      </dgm:t>
    </dgm:pt>
    <dgm:pt modelId="{6BC07143-B048-4462-BB84-7483E2C4A504}" type="sibTrans" cxnId="{0C4F2C83-0765-4BF9-9099-A915800DBA10}">
      <dgm:prSet/>
      <dgm:spPr/>
      <dgm:t>
        <a:bodyPr/>
        <a:lstStyle/>
        <a:p>
          <a:endParaRPr lang="en-US"/>
        </a:p>
      </dgm:t>
    </dgm:pt>
    <dgm:pt modelId="{87F1A3EB-E45E-4B6E-AC95-21BC3AB6918C}" type="pres">
      <dgm:prSet presAssocID="{209E45AC-6B33-44BE-8B49-887E4A14444F}" presName="diagram" presStyleCnt="0">
        <dgm:presLayoutVars>
          <dgm:dir/>
          <dgm:resizeHandles val="exact"/>
        </dgm:presLayoutVars>
      </dgm:prSet>
      <dgm:spPr/>
    </dgm:pt>
    <dgm:pt modelId="{598B108B-B6AA-4BED-9DA4-3458163AD5D7}" type="pres">
      <dgm:prSet presAssocID="{C74B5163-3249-4D84-9084-D2F4D9F37380}" presName="node" presStyleLbl="node1" presStyleIdx="0" presStyleCnt="8">
        <dgm:presLayoutVars>
          <dgm:bulletEnabled val="1"/>
        </dgm:presLayoutVars>
      </dgm:prSet>
      <dgm:spPr/>
    </dgm:pt>
    <dgm:pt modelId="{CA621567-15EB-45B6-9622-F9F1CA2DBC6E}" type="pres">
      <dgm:prSet presAssocID="{71FA9E3E-92DA-4ADD-8142-DB8CAC366052}" presName="sibTrans" presStyleCnt="0"/>
      <dgm:spPr/>
    </dgm:pt>
    <dgm:pt modelId="{7B0CC266-3CB3-4648-8AED-957B0BD3E5CA}" type="pres">
      <dgm:prSet presAssocID="{85820FD1-9CE3-4A9C-BEAC-C23A32368484}" presName="node" presStyleLbl="node1" presStyleIdx="1" presStyleCnt="8">
        <dgm:presLayoutVars>
          <dgm:bulletEnabled val="1"/>
        </dgm:presLayoutVars>
      </dgm:prSet>
      <dgm:spPr/>
    </dgm:pt>
    <dgm:pt modelId="{297ADB68-0DCB-4DC1-8DE7-1799D5B01441}" type="pres">
      <dgm:prSet presAssocID="{50BF9459-565A-42B4-AD3A-3B353B596250}" presName="sibTrans" presStyleCnt="0"/>
      <dgm:spPr/>
    </dgm:pt>
    <dgm:pt modelId="{436B6E76-8400-4CCC-944A-A706370A4CBF}" type="pres">
      <dgm:prSet presAssocID="{19BA1C67-8631-4C66-8B77-C94779644914}" presName="node" presStyleLbl="node1" presStyleIdx="2" presStyleCnt="8">
        <dgm:presLayoutVars>
          <dgm:bulletEnabled val="1"/>
        </dgm:presLayoutVars>
      </dgm:prSet>
      <dgm:spPr/>
    </dgm:pt>
    <dgm:pt modelId="{34ECF7CC-E79F-4A92-9A9B-77200839CE58}" type="pres">
      <dgm:prSet presAssocID="{59AA4FD8-0094-4E16-B998-53A167717284}" presName="sibTrans" presStyleCnt="0"/>
      <dgm:spPr/>
    </dgm:pt>
    <dgm:pt modelId="{0927040A-34A0-425F-98C4-E4E20CC86976}" type="pres">
      <dgm:prSet presAssocID="{64F6D2E8-C70B-4D10-990D-55C450689693}" presName="node" presStyleLbl="node1" presStyleIdx="3" presStyleCnt="8">
        <dgm:presLayoutVars>
          <dgm:bulletEnabled val="1"/>
        </dgm:presLayoutVars>
      </dgm:prSet>
      <dgm:spPr/>
    </dgm:pt>
    <dgm:pt modelId="{35870800-4608-4F56-806E-221AB26DE406}" type="pres">
      <dgm:prSet presAssocID="{2F6B9A1C-788D-44AB-9EBC-50C5D7D80E4A}" presName="sibTrans" presStyleCnt="0"/>
      <dgm:spPr/>
    </dgm:pt>
    <dgm:pt modelId="{90E24BE4-EE9B-4321-88B2-497E73404F4F}" type="pres">
      <dgm:prSet presAssocID="{F2232959-B3BE-497C-99C1-1BF3AA31F906}" presName="node" presStyleLbl="node1" presStyleIdx="4" presStyleCnt="8">
        <dgm:presLayoutVars>
          <dgm:bulletEnabled val="1"/>
        </dgm:presLayoutVars>
      </dgm:prSet>
      <dgm:spPr/>
    </dgm:pt>
    <dgm:pt modelId="{5729335E-1AAC-4778-9CA0-D3A4B701DDF7}" type="pres">
      <dgm:prSet presAssocID="{951F3E5E-8A8C-4605-9448-A5D155D8B268}" presName="sibTrans" presStyleCnt="0"/>
      <dgm:spPr/>
    </dgm:pt>
    <dgm:pt modelId="{B3FDCBBE-DD6A-423F-BF3D-78B0D75E7C49}" type="pres">
      <dgm:prSet presAssocID="{AFA8101B-2956-4153-9771-C5F7C2056F80}" presName="node" presStyleLbl="node1" presStyleIdx="5" presStyleCnt="8">
        <dgm:presLayoutVars>
          <dgm:bulletEnabled val="1"/>
        </dgm:presLayoutVars>
      </dgm:prSet>
      <dgm:spPr/>
    </dgm:pt>
    <dgm:pt modelId="{63AB6C82-0F60-4A48-86D9-0370EB4D3888}" type="pres">
      <dgm:prSet presAssocID="{ECF4AD31-87DA-416C-8D56-3F6D4A157194}" presName="sibTrans" presStyleCnt="0"/>
      <dgm:spPr/>
    </dgm:pt>
    <dgm:pt modelId="{DA9361DF-8FE9-4F51-84F1-C5A61A8865C1}" type="pres">
      <dgm:prSet presAssocID="{C8D6E96E-0B79-4215-BA55-8EE95ABB1DB2}" presName="node" presStyleLbl="node1" presStyleIdx="6" presStyleCnt="8">
        <dgm:presLayoutVars>
          <dgm:bulletEnabled val="1"/>
        </dgm:presLayoutVars>
      </dgm:prSet>
      <dgm:spPr/>
    </dgm:pt>
    <dgm:pt modelId="{4E5CBE87-472E-4978-BAA6-1D9C2714AC15}" type="pres">
      <dgm:prSet presAssocID="{FA2D7CEA-A823-44CE-862C-EADB7901FE25}" presName="sibTrans" presStyleCnt="0"/>
      <dgm:spPr/>
    </dgm:pt>
    <dgm:pt modelId="{75B278EF-4063-4609-8737-5A5E9970C0D1}" type="pres">
      <dgm:prSet presAssocID="{10C50DB6-A2B8-4FD1-810C-4543F963C8CF}" presName="node" presStyleLbl="node1" presStyleIdx="7" presStyleCnt="8">
        <dgm:presLayoutVars>
          <dgm:bulletEnabled val="1"/>
        </dgm:presLayoutVars>
      </dgm:prSet>
      <dgm:spPr/>
    </dgm:pt>
  </dgm:ptLst>
  <dgm:cxnLst>
    <dgm:cxn modelId="{34243C00-1CAE-4866-B6F9-0FC5C419F1F0}" type="presOf" srcId="{F2232959-B3BE-497C-99C1-1BF3AA31F906}" destId="{90E24BE4-EE9B-4321-88B2-497E73404F4F}" srcOrd="0" destOrd="0" presId="urn:microsoft.com/office/officeart/2005/8/layout/default"/>
    <dgm:cxn modelId="{61416101-0C00-4387-A4C9-7FAF692CDE4B}" srcId="{209E45AC-6B33-44BE-8B49-887E4A14444F}" destId="{85820FD1-9CE3-4A9C-BEAC-C23A32368484}" srcOrd="1" destOrd="0" parTransId="{95E6ED92-55D7-4482-8FDA-BE58B2A61640}" sibTransId="{50BF9459-565A-42B4-AD3A-3B353B596250}"/>
    <dgm:cxn modelId="{1413920A-19C4-494A-A04F-AAC7366AEBAB}" type="presOf" srcId="{209E45AC-6B33-44BE-8B49-887E4A14444F}" destId="{87F1A3EB-E45E-4B6E-AC95-21BC3AB6918C}" srcOrd="0" destOrd="0" presId="urn:microsoft.com/office/officeart/2005/8/layout/default"/>
    <dgm:cxn modelId="{CE64CC1F-E631-4D19-93A3-6BEEB2CB857A}" type="presOf" srcId="{C74B5163-3249-4D84-9084-D2F4D9F37380}" destId="{598B108B-B6AA-4BED-9DA4-3458163AD5D7}" srcOrd="0" destOrd="0" presId="urn:microsoft.com/office/officeart/2005/8/layout/default"/>
    <dgm:cxn modelId="{10C79229-088A-4BD5-BB09-9ADAF7DD7778}" type="presOf" srcId="{19BA1C67-8631-4C66-8B77-C94779644914}" destId="{436B6E76-8400-4CCC-944A-A706370A4CBF}" srcOrd="0" destOrd="0" presId="urn:microsoft.com/office/officeart/2005/8/layout/default"/>
    <dgm:cxn modelId="{5188BE44-E897-4BFD-AA74-1DC4C2B6A293}" type="presOf" srcId="{AFA8101B-2956-4153-9771-C5F7C2056F80}" destId="{B3FDCBBE-DD6A-423F-BF3D-78B0D75E7C49}" srcOrd="0" destOrd="0" presId="urn:microsoft.com/office/officeart/2005/8/layout/default"/>
    <dgm:cxn modelId="{E1C4AB4B-9373-4B3A-9A1A-91C4290F12B0}" srcId="{209E45AC-6B33-44BE-8B49-887E4A14444F}" destId="{F2232959-B3BE-497C-99C1-1BF3AA31F906}" srcOrd="4" destOrd="0" parTransId="{4AE0E482-5D9C-4A18-8778-6FE8C5143D91}" sibTransId="{951F3E5E-8A8C-4605-9448-A5D155D8B268}"/>
    <dgm:cxn modelId="{0D34536C-511A-4498-9CD5-9304BBE9FB8E}" srcId="{209E45AC-6B33-44BE-8B49-887E4A14444F}" destId="{64F6D2E8-C70B-4D10-990D-55C450689693}" srcOrd="3" destOrd="0" parTransId="{E96C8B1C-532C-4243-B26F-E5BF1A659BE3}" sibTransId="{2F6B9A1C-788D-44AB-9EBC-50C5D7D80E4A}"/>
    <dgm:cxn modelId="{D4E49A50-5C3E-4403-BDB3-9F9AA9280D29}" srcId="{209E45AC-6B33-44BE-8B49-887E4A14444F}" destId="{AFA8101B-2956-4153-9771-C5F7C2056F80}" srcOrd="5" destOrd="0" parTransId="{C3261195-95B1-4410-8B48-09794CA33714}" sibTransId="{ECF4AD31-87DA-416C-8D56-3F6D4A157194}"/>
    <dgm:cxn modelId="{3F6E4E58-AF2B-4609-B879-6F26896DEC8C}" srcId="{209E45AC-6B33-44BE-8B49-887E4A14444F}" destId="{C74B5163-3249-4D84-9084-D2F4D9F37380}" srcOrd="0" destOrd="0" parTransId="{BC3F66DD-F6D3-4CBF-BEC2-0FB22FDE4062}" sibTransId="{71FA9E3E-92DA-4ADD-8142-DB8CAC366052}"/>
    <dgm:cxn modelId="{72FC1679-172B-4611-B594-6C0825B9292C}" srcId="{209E45AC-6B33-44BE-8B49-887E4A14444F}" destId="{19BA1C67-8631-4C66-8B77-C94779644914}" srcOrd="2" destOrd="0" parTransId="{7BE64508-10F6-4C04-92FB-8E48E1484219}" sibTransId="{59AA4FD8-0094-4E16-B998-53A167717284}"/>
    <dgm:cxn modelId="{0C4F2C83-0765-4BF9-9099-A915800DBA10}" srcId="{209E45AC-6B33-44BE-8B49-887E4A14444F}" destId="{10C50DB6-A2B8-4FD1-810C-4543F963C8CF}" srcOrd="7" destOrd="0" parTransId="{5A115EF6-F545-493E-B7FA-6F841CD3B628}" sibTransId="{6BC07143-B048-4462-BB84-7483E2C4A504}"/>
    <dgm:cxn modelId="{B0A6A787-B9FF-4CE2-8973-FDAE04448A6B}" type="presOf" srcId="{10C50DB6-A2B8-4FD1-810C-4543F963C8CF}" destId="{75B278EF-4063-4609-8737-5A5E9970C0D1}" srcOrd="0" destOrd="0" presId="urn:microsoft.com/office/officeart/2005/8/layout/default"/>
    <dgm:cxn modelId="{0D2EDB8F-B7C0-454C-BF3B-8A7DB307A28E}" type="presOf" srcId="{C8D6E96E-0B79-4215-BA55-8EE95ABB1DB2}" destId="{DA9361DF-8FE9-4F51-84F1-C5A61A8865C1}" srcOrd="0" destOrd="0" presId="urn:microsoft.com/office/officeart/2005/8/layout/default"/>
    <dgm:cxn modelId="{A662AEAA-9A77-4ACA-9D99-C073890151D6}" srcId="{209E45AC-6B33-44BE-8B49-887E4A14444F}" destId="{C8D6E96E-0B79-4215-BA55-8EE95ABB1DB2}" srcOrd="6" destOrd="0" parTransId="{6EAB52B8-E406-4505-9898-D5058ACD0643}" sibTransId="{FA2D7CEA-A823-44CE-862C-EADB7901FE25}"/>
    <dgm:cxn modelId="{121CADD7-4268-4338-97C8-4D7F01038271}" type="presOf" srcId="{85820FD1-9CE3-4A9C-BEAC-C23A32368484}" destId="{7B0CC266-3CB3-4648-8AED-957B0BD3E5CA}" srcOrd="0" destOrd="0" presId="urn:microsoft.com/office/officeart/2005/8/layout/default"/>
    <dgm:cxn modelId="{570DE0F0-863F-4DFF-AE9B-51D26D17E87D}" type="presOf" srcId="{64F6D2E8-C70B-4D10-990D-55C450689693}" destId="{0927040A-34A0-425F-98C4-E4E20CC86976}" srcOrd="0" destOrd="0" presId="urn:microsoft.com/office/officeart/2005/8/layout/default"/>
    <dgm:cxn modelId="{6FB18FF4-E2EC-411B-A25B-5E1F767CF1E0}" type="presParOf" srcId="{87F1A3EB-E45E-4B6E-AC95-21BC3AB6918C}" destId="{598B108B-B6AA-4BED-9DA4-3458163AD5D7}" srcOrd="0" destOrd="0" presId="urn:microsoft.com/office/officeart/2005/8/layout/default"/>
    <dgm:cxn modelId="{988EE1D0-94D1-4E87-B0C1-CA22FB69D56C}" type="presParOf" srcId="{87F1A3EB-E45E-4B6E-AC95-21BC3AB6918C}" destId="{CA621567-15EB-45B6-9622-F9F1CA2DBC6E}" srcOrd="1" destOrd="0" presId="urn:microsoft.com/office/officeart/2005/8/layout/default"/>
    <dgm:cxn modelId="{A7E6DFB4-009A-415D-9AAA-1A6453AADD0A}" type="presParOf" srcId="{87F1A3EB-E45E-4B6E-AC95-21BC3AB6918C}" destId="{7B0CC266-3CB3-4648-8AED-957B0BD3E5CA}" srcOrd="2" destOrd="0" presId="urn:microsoft.com/office/officeart/2005/8/layout/default"/>
    <dgm:cxn modelId="{8AD5E923-7889-47A7-AAF9-B1A7577FD782}" type="presParOf" srcId="{87F1A3EB-E45E-4B6E-AC95-21BC3AB6918C}" destId="{297ADB68-0DCB-4DC1-8DE7-1799D5B01441}" srcOrd="3" destOrd="0" presId="urn:microsoft.com/office/officeart/2005/8/layout/default"/>
    <dgm:cxn modelId="{2FB67D3C-297E-446A-90B4-86A4C7FA3B4E}" type="presParOf" srcId="{87F1A3EB-E45E-4B6E-AC95-21BC3AB6918C}" destId="{436B6E76-8400-4CCC-944A-A706370A4CBF}" srcOrd="4" destOrd="0" presId="urn:microsoft.com/office/officeart/2005/8/layout/default"/>
    <dgm:cxn modelId="{3CE9B48D-F0F7-403A-86C7-0D2E8197EA7C}" type="presParOf" srcId="{87F1A3EB-E45E-4B6E-AC95-21BC3AB6918C}" destId="{34ECF7CC-E79F-4A92-9A9B-77200839CE58}" srcOrd="5" destOrd="0" presId="urn:microsoft.com/office/officeart/2005/8/layout/default"/>
    <dgm:cxn modelId="{0AE295FD-5F6D-4F6D-A06E-65AC34D45A5E}" type="presParOf" srcId="{87F1A3EB-E45E-4B6E-AC95-21BC3AB6918C}" destId="{0927040A-34A0-425F-98C4-E4E20CC86976}" srcOrd="6" destOrd="0" presId="urn:microsoft.com/office/officeart/2005/8/layout/default"/>
    <dgm:cxn modelId="{F48D0D4E-EFC1-4F4A-AAB3-5FEC2AD8E21C}" type="presParOf" srcId="{87F1A3EB-E45E-4B6E-AC95-21BC3AB6918C}" destId="{35870800-4608-4F56-806E-221AB26DE406}" srcOrd="7" destOrd="0" presId="urn:microsoft.com/office/officeart/2005/8/layout/default"/>
    <dgm:cxn modelId="{8F38579E-9BE7-42C6-A897-6EF3992776EB}" type="presParOf" srcId="{87F1A3EB-E45E-4B6E-AC95-21BC3AB6918C}" destId="{90E24BE4-EE9B-4321-88B2-497E73404F4F}" srcOrd="8" destOrd="0" presId="urn:microsoft.com/office/officeart/2005/8/layout/default"/>
    <dgm:cxn modelId="{EEC136D2-1614-4701-9BCA-CBF8557E1218}" type="presParOf" srcId="{87F1A3EB-E45E-4B6E-AC95-21BC3AB6918C}" destId="{5729335E-1AAC-4778-9CA0-D3A4B701DDF7}" srcOrd="9" destOrd="0" presId="urn:microsoft.com/office/officeart/2005/8/layout/default"/>
    <dgm:cxn modelId="{2E10EFE1-80E5-43CE-9B52-8819BC17184D}" type="presParOf" srcId="{87F1A3EB-E45E-4B6E-AC95-21BC3AB6918C}" destId="{B3FDCBBE-DD6A-423F-BF3D-78B0D75E7C49}" srcOrd="10" destOrd="0" presId="urn:microsoft.com/office/officeart/2005/8/layout/default"/>
    <dgm:cxn modelId="{B51C47EE-84FE-455A-A0B2-39A249006D34}" type="presParOf" srcId="{87F1A3EB-E45E-4B6E-AC95-21BC3AB6918C}" destId="{63AB6C82-0F60-4A48-86D9-0370EB4D3888}" srcOrd="11" destOrd="0" presId="urn:microsoft.com/office/officeart/2005/8/layout/default"/>
    <dgm:cxn modelId="{FD625B81-9E23-41CA-9927-2E64C2CAFE4F}" type="presParOf" srcId="{87F1A3EB-E45E-4B6E-AC95-21BC3AB6918C}" destId="{DA9361DF-8FE9-4F51-84F1-C5A61A8865C1}" srcOrd="12" destOrd="0" presId="urn:microsoft.com/office/officeart/2005/8/layout/default"/>
    <dgm:cxn modelId="{64A01A40-4143-4FF5-A211-946704FA7009}" type="presParOf" srcId="{87F1A3EB-E45E-4B6E-AC95-21BC3AB6918C}" destId="{4E5CBE87-472E-4978-BAA6-1D9C2714AC15}" srcOrd="13" destOrd="0" presId="urn:microsoft.com/office/officeart/2005/8/layout/default"/>
    <dgm:cxn modelId="{EEDADE7F-4755-46B6-9E12-BF91E401FC9A}" type="presParOf" srcId="{87F1A3EB-E45E-4B6E-AC95-21BC3AB6918C}" destId="{75B278EF-4063-4609-8737-5A5E9970C0D1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A72FB-7ACE-4CAD-BD47-CE30100292F9}">
      <dsp:nvSpPr>
        <dsp:cNvPr id="0" name=""/>
        <dsp:cNvSpPr/>
      </dsp:nvSpPr>
      <dsp:spPr>
        <a:xfrm>
          <a:off x="0" y="1475"/>
          <a:ext cx="6858000" cy="6288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32E461-55F1-4A03-A686-6CFAD6471AAA}">
      <dsp:nvSpPr>
        <dsp:cNvPr id="0" name=""/>
        <dsp:cNvSpPr/>
      </dsp:nvSpPr>
      <dsp:spPr>
        <a:xfrm>
          <a:off x="190233" y="142972"/>
          <a:ext cx="345879" cy="3458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3C771B-F1BE-478B-91B4-58298A68F4B6}">
      <dsp:nvSpPr>
        <dsp:cNvPr id="0" name=""/>
        <dsp:cNvSpPr/>
      </dsp:nvSpPr>
      <dsp:spPr>
        <a:xfrm>
          <a:off x="726347" y="1475"/>
          <a:ext cx="6131652" cy="628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556" tIns="66556" rIns="66556" bIns="6655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Opening Prayers </a:t>
          </a:r>
        </a:p>
      </dsp:txBody>
      <dsp:txXfrm>
        <a:off x="726347" y="1475"/>
        <a:ext cx="6131652" cy="628872"/>
      </dsp:txXfrm>
    </dsp:sp>
    <dsp:sp modelId="{84503A84-29FE-47E9-B16A-9C10A507D477}">
      <dsp:nvSpPr>
        <dsp:cNvPr id="0" name=""/>
        <dsp:cNvSpPr/>
      </dsp:nvSpPr>
      <dsp:spPr>
        <a:xfrm>
          <a:off x="0" y="787565"/>
          <a:ext cx="6858000" cy="6288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6C64AC-3C32-4BE3-BACE-33C3E9BBA4D3}">
      <dsp:nvSpPr>
        <dsp:cNvPr id="0" name=""/>
        <dsp:cNvSpPr/>
      </dsp:nvSpPr>
      <dsp:spPr>
        <a:xfrm>
          <a:off x="190233" y="929062"/>
          <a:ext cx="345879" cy="3458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954020-10EF-41B7-BD68-AC1E04CABA6D}">
      <dsp:nvSpPr>
        <dsp:cNvPr id="0" name=""/>
        <dsp:cNvSpPr/>
      </dsp:nvSpPr>
      <dsp:spPr>
        <a:xfrm>
          <a:off x="726347" y="787565"/>
          <a:ext cx="6131652" cy="628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556" tIns="66556" rIns="66556" bIns="6655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Review of the Past Board</a:t>
          </a:r>
        </a:p>
      </dsp:txBody>
      <dsp:txXfrm>
        <a:off x="726347" y="787565"/>
        <a:ext cx="6131652" cy="628872"/>
      </dsp:txXfrm>
    </dsp:sp>
    <dsp:sp modelId="{B9E5B256-CB2C-4ED5-8A61-29CF4E497131}">
      <dsp:nvSpPr>
        <dsp:cNvPr id="0" name=""/>
        <dsp:cNvSpPr/>
      </dsp:nvSpPr>
      <dsp:spPr>
        <a:xfrm>
          <a:off x="0" y="1573655"/>
          <a:ext cx="6858000" cy="6288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374935-085B-4B51-84BD-5FD4749CE486}">
      <dsp:nvSpPr>
        <dsp:cNvPr id="0" name=""/>
        <dsp:cNvSpPr/>
      </dsp:nvSpPr>
      <dsp:spPr>
        <a:xfrm>
          <a:off x="190233" y="1715152"/>
          <a:ext cx="345879" cy="3458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C2DF1C-27E5-45B0-B7CE-F61305F7DE94}">
      <dsp:nvSpPr>
        <dsp:cNvPr id="0" name=""/>
        <dsp:cNvSpPr/>
      </dsp:nvSpPr>
      <dsp:spPr>
        <a:xfrm>
          <a:off x="726347" y="1573655"/>
          <a:ext cx="6131652" cy="628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556" tIns="66556" rIns="66556" bIns="6655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Presentation of the New Board</a:t>
          </a:r>
        </a:p>
      </dsp:txBody>
      <dsp:txXfrm>
        <a:off x="726347" y="1573655"/>
        <a:ext cx="6131652" cy="628872"/>
      </dsp:txXfrm>
    </dsp:sp>
    <dsp:sp modelId="{7C208649-B04E-4689-B07F-534F05A61955}">
      <dsp:nvSpPr>
        <dsp:cNvPr id="0" name=""/>
        <dsp:cNvSpPr/>
      </dsp:nvSpPr>
      <dsp:spPr>
        <a:xfrm>
          <a:off x="0" y="2359746"/>
          <a:ext cx="6858000" cy="6288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ED2A0A-068F-4BB9-A15D-164B1C0C7874}">
      <dsp:nvSpPr>
        <dsp:cNvPr id="0" name=""/>
        <dsp:cNvSpPr/>
      </dsp:nvSpPr>
      <dsp:spPr>
        <a:xfrm>
          <a:off x="190233" y="2501242"/>
          <a:ext cx="345879" cy="34587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7F5ED2-E0D3-44C0-AC98-5E17733475CF}">
      <dsp:nvSpPr>
        <dsp:cNvPr id="0" name=""/>
        <dsp:cNvSpPr/>
      </dsp:nvSpPr>
      <dsp:spPr>
        <a:xfrm>
          <a:off x="726347" y="2359746"/>
          <a:ext cx="6131652" cy="628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556" tIns="66556" rIns="66556" bIns="6655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Short word by our New Board</a:t>
          </a:r>
        </a:p>
      </dsp:txBody>
      <dsp:txXfrm>
        <a:off x="726347" y="2359746"/>
        <a:ext cx="6131652" cy="628872"/>
      </dsp:txXfrm>
    </dsp:sp>
    <dsp:sp modelId="{A10E5029-19A2-42EA-A3BF-1C715532A3C5}">
      <dsp:nvSpPr>
        <dsp:cNvPr id="0" name=""/>
        <dsp:cNvSpPr/>
      </dsp:nvSpPr>
      <dsp:spPr>
        <a:xfrm>
          <a:off x="0" y="3145836"/>
          <a:ext cx="6858000" cy="6288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C59ED6-92BF-46BC-88A9-27B8A964030B}">
      <dsp:nvSpPr>
        <dsp:cNvPr id="0" name=""/>
        <dsp:cNvSpPr/>
      </dsp:nvSpPr>
      <dsp:spPr>
        <a:xfrm>
          <a:off x="190233" y="3287332"/>
          <a:ext cx="345879" cy="34587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AD74F5-30D7-44F3-A65A-2FF1FA6112FE}">
      <dsp:nvSpPr>
        <dsp:cNvPr id="0" name=""/>
        <dsp:cNvSpPr/>
      </dsp:nvSpPr>
      <dsp:spPr>
        <a:xfrm>
          <a:off x="726347" y="3145836"/>
          <a:ext cx="6131652" cy="628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556" tIns="66556" rIns="66556" bIns="6655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Q&amp;A Session</a:t>
          </a:r>
        </a:p>
      </dsp:txBody>
      <dsp:txXfrm>
        <a:off x="726347" y="3145836"/>
        <a:ext cx="6131652" cy="628872"/>
      </dsp:txXfrm>
    </dsp:sp>
    <dsp:sp modelId="{E73231F2-4106-4E99-9CFC-39F0DFBF8FBC}">
      <dsp:nvSpPr>
        <dsp:cNvPr id="0" name=""/>
        <dsp:cNvSpPr/>
      </dsp:nvSpPr>
      <dsp:spPr>
        <a:xfrm>
          <a:off x="0" y="3931926"/>
          <a:ext cx="6858000" cy="6288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1D2E62-ED95-44A0-B4F2-5D474BB44B18}">
      <dsp:nvSpPr>
        <dsp:cNvPr id="0" name=""/>
        <dsp:cNvSpPr/>
      </dsp:nvSpPr>
      <dsp:spPr>
        <a:xfrm>
          <a:off x="190233" y="4073422"/>
          <a:ext cx="345879" cy="34587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D76E46-B6E1-4DA0-B6A3-009FE47DB66C}">
      <dsp:nvSpPr>
        <dsp:cNvPr id="0" name=""/>
        <dsp:cNvSpPr/>
      </dsp:nvSpPr>
      <dsp:spPr>
        <a:xfrm>
          <a:off x="726347" y="3931926"/>
          <a:ext cx="6131652" cy="6288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556" tIns="66556" rIns="66556" bIns="6655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Vote of Thanks and Closing Prayer.</a:t>
          </a:r>
        </a:p>
      </dsp:txBody>
      <dsp:txXfrm>
        <a:off x="726347" y="3931926"/>
        <a:ext cx="6131652" cy="6288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6CE082-33D3-4C22-86E2-76AECD221E26}">
      <dsp:nvSpPr>
        <dsp:cNvPr id="0" name=""/>
        <dsp:cNvSpPr/>
      </dsp:nvSpPr>
      <dsp:spPr>
        <a:xfrm>
          <a:off x="0" y="743620"/>
          <a:ext cx="1918516" cy="11511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President – Abdul-Karim </a:t>
          </a:r>
          <a:r>
            <a:rPr lang="en-US" sz="1800" kern="1200" dirty="0" err="1"/>
            <a:t>Ngoliba</a:t>
          </a:r>
          <a:endParaRPr lang="en-US" sz="1800" kern="1200" dirty="0"/>
        </a:p>
      </dsp:txBody>
      <dsp:txXfrm>
        <a:off x="0" y="743620"/>
        <a:ext cx="1918516" cy="1151109"/>
      </dsp:txXfrm>
    </dsp:sp>
    <dsp:sp modelId="{53718656-6D74-43C0-9F5B-1A56C52E540F}">
      <dsp:nvSpPr>
        <dsp:cNvPr id="0" name=""/>
        <dsp:cNvSpPr/>
      </dsp:nvSpPr>
      <dsp:spPr>
        <a:xfrm>
          <a:off x="2110367" y="743620"/>
          <a:ext cx="1918516" cy="115110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Vice president – Alhassan Tawfiq Ahmed</a:t>
          </a:r>
        </a:p>
      </dsp:txBody>
      <dsp:txXfrm>
        <a:off x="2110367" y="743620"/>
        <a:ext cx="1918516" cy="1151109"/>
      </dsp:txXfrm>
    </dsp:sp>
    <dsp:sp modelId="{9C8F530C-9C32-4F8A-AE1C-FD891D2C4D9E}">
      <dsp:nvSpPr>
        <dsp:cNvPr id="0" name=""/>
        <dsp:cNvSpPr/>
      </dsp:nvSpPr>
      <dsp:spPr>
        <a:xfrm>
          <a:off x="4220735" y="743620"/>
          <a:ext cx="1918516" cy="115110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General Secretary – Adim Anjouj.</a:t>
          </a:r>
        </a:p>
      </dsp:txBody>
      <dsp:txXfrm>
        <a:off x="4220735" y="743620"/>
        <a:ext cx="1918516" cy="1151109"/>
      </dsp:txXfrm>
    </dsp:sp>
    <dsp:sp modelId="{D70C1161-CACC-4137-818B-2BAA739E19F2}">
      <dsp:nvSpPr>
        <dsp:cNvPr id="0" name=""/>
        <dsp:cNvSpPr/>
      </dsp:nvSpPr>
      <dsp:spPr>
        <a:xfrm>
          <a:off x="0" y="2086582"/>
          <a:ext cx="1918516" cy="115110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Imaams – Mubashir Kalidu and Adim Anjouj</a:t>
          </a:r>
        </a:p>
      </dsp:txBody>
      <dsp:txXfrm>
        <a:off x="0" y="2086582"/>
        <a:ext cx="1918516" cy="1151109"/>
      </dsp:txXfrm>
    </dsp:sp>
    <dsp:sp modelId="{8EBE18C2-F786-4E62-92AD-846D4C767BE4}">
      <dsp:nvSpPr>
        <dsp:cNvPr id="0" name=""/>
        <dsp:cNvSpPr/>
      </dsp:nvSpPr>
      <dsp:spPr>
        <a:xfrm>
          <a:off x="2110367" y="2086582"/>
          <a:ext cx="1918516" cy="115110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Financial secretary – Hafiz Adjei</a:t>
          </a:r>
        </a:p>
      </dsp:txBody>
      <dsp:txXfrm>
        <a:off x="2110367" y="2086582"/>
        <a:ext cx="1918516" cy="1151109"/>
      </dsp:txXfrm>
    </dsp:sp>
    <dsp:sp modelId="{C5F02BE7-696B-4419-B318-4403C84AC12C}">
      <dsp:nvSpPr>
        <dsp:cNvPr id="0" name=""/>
        <dsp:cNvSpPr/>
      </dsp:nvSpPr>
      <dsp:spPr>
        <a:xfrm>
          <a:off x="4220735" y="2086582"/>
          <a:ext cx="1918516" cy="115110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Ladies Commissioner – Mansura Mahabub Lawal</a:t>
          </a:r>
        </a:p>
      </dsp:txBody>
      <dsp:txXfrm>
        <a:off x="4220735" y="2086582"/>
        <a:ext cx="1918516" cy="1151109"/>
      </dsp:txXfrm>
    </dsp:sp>
    <dsp:sp modelId="{17D8FE10-7297-4A5C-AEFF-BEA3E40D6D5A}">
      <dsp:nvSpPr>
        <dsp:cNvPr id="0" name=""/>
        <dsp:cNvSpPr/>
      </dsp:nvSpPr>
      <dsp:spPr>
        <a:xfrm>
          <a:off x="0" y="3429543"/>
          <a:ext cx="1918516" cy="115110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Organizers – Ousman Camara and Issifu Fati</a:t>
          </a:r>
        </a:p>
      </dsp:txBody>
      <dsp:txXfrm>
        <a:off x="0" y="3429543"/>
        <a:ext cx="1918516" cy="1151109"/>
      </dsp:txXfrm>
    </dsp:sp>
    <dsp:sp modelId="{418630D1-1B2F-4D41-9209-E41BDCAB51D1}">
      <dsp:nvSpPr>
        <dsp:cNvPr id="0" name=""/>
        <dsp:cNvSpPr/>
      </dsp:nvSpPr>
      <dsp:spPr>
        <a:xfrm>
          <a:off x="2110367" y="3429543"/>
          <a:ext cx="1918516" cy="115110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Muazzin – Ousman Sadick and Ayub</a:t>
          </a:r>
        </a:p>
      </dsp:txBody>
      <dsp:txXfrm>
        <a:off x="2110367" y="3429543"/>
        <a:ext cx="1918516" cy="1151109"/>
      </dsp:txXfrm>
    </dsp:sp>
    <dsp:sp modelId="{46E04536-13EB-4941-A788-9997A7A790DC}">
      <dsp:nvSpPr>
        <dsp:cNvPr id="0" name=""/>
        <dsp:cNvSpPr/>
      </dsp:nvSpPr>
      <dsp:spPr>
        <a:xfrm>
          <a:off x="4220735" y="3429543"/>
          <a:ext cx="1918516" cy="115110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P.R.O – Furkan Alhassan</a:t>
          </a:r>
        </a:p>
      </dsp:txBody>
      <dsp:txXfrm>
        <a:off x="4220735" y="3429543"/>
        <a:ext cx="1918516" cy="11511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8B108B-B6AA-4BED-9DA4-3458163AD5D7}">
      <dsp:nvSpPr>
        <dsp:cNvPr id="0" name=""/>
        <dsp:cNvSpPr/>
      </dsp:nvSpPr>
      <dsp:spPr>
        <a:xfrm>
          <a:off x="3125" y="297381"/>
          <a:ext cx="2479476" cy="14876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President – Faisal Alidu</a:t>
          </a:r>
        </a:p>
      </dsp:txBody>
      <dsp:txXfrm>
        <a:off x="3125" y="297381"/>
        <a:ext cx="2479476" cy="1487685"/>
      </dsp:txXfrm>
    </dsp:sp>
    <dsp:sp modelId="{7B0CC266-3CB3-4648-8AED-957B0BD3E5CA}">
      <dsp:nvSpPr>
        <dsp:cNvPr id="0" name=""/>
        <dsp:cNvSpPr/>
      </dsp:nvSpPr>
      <dsp:spPr>
        <a:xfrm>
          <a:off x="2730549" y="297381"/>
          <a:ext cx="2479476" cy="14876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Vice president – Abdul Rauf </a:t>
          </a:r>
          <a:r>
            <a:rPr lang="en-US" sz="2300" kern="1200" dirty="0" err="1"/>
            <a:t>Mukaila</a:t>
          </a:r>
          <a:endParaRPr lang="en-US" sz="2300" kern="1200" dirty="0"/>
        </a:p>
      </dsp:txBody>
      <dsp:txXfrm>
        <a:off x="2730549" y="297381"/>
        <a:ext cx="2479476" cy="1487685"/>
      </dsp:txXfrm>
    </dsp:sp>
    <dsp:sp modelId="{436B6E76-8400-4CCC-944A-A706370A4CBF}">
      <dsp:nvSpPr>
        <dsp:cNvPr id="0" name=""/>
        <dsp:cNvSpPr/>
      </dsp:nvSpPr>
      <dsp:spPr>
        <a:xfrm>
          <a:off x="5457973" y="297381"/>
          <a:ext cx="2479476" cy="14876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General Secretary – </a:t>
          </a:r>
          <a:r>
            <a:rPr lang="en-US" sz="2300" kern="1200" dirty="0" err="1"/>
            <a:t>Issah</a:t>
          </a:r>
          <a:r>
            <a:rPr lang="en-US" sz="2300" kern="1200" dirty="0"/>
            <a:t> Alhassan</a:t>
          </a:r>
        </a:p>
      </dsp:txBody>
      <dsp:txXfrm>
        <a:off x="5457973" y="297381"/>
        <a:ext cx="2479476" cy="1487685"/>
      </dsp:txXfrm>
    </dsp:sp>
    <dsp:sp modelId="{0927040A-34A0-425F-98C4-E4E20CC86976}">
      <dsp:nvSpPr>
        <dsp:cNvPr id="0" name=""/>
        <dsp:cNvSpPr/>
      </dsp:nvSpPr>
      <dsp:spPr>
        <a:xfrm>
          <a:off x="8185398" y="297381"/>
          <a:ext cx="2479476" cy="14876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Imaams – Furkan Alhassan &amp; Afa Musah </a:t>
          </a:r>
        </a:p>
      </dsp:txBody>
      <dsp:txXfrm>
        <a:off x="8185398" y="297381"/>
        <a:ext cx="2479476" cy="1487685"/>
      </dsp:txXfrm>
    </dsp:sp>
    <dsp:sp modelId="{90E24BE4-EE9B-4321-88B2-497E73404F4F}">
      <dsp:nvSpPr>
        <dsp:cNvPr id="0" name=""/>
        <dsp:cNvSpPr/>
      </dsp:nvSpPr>
      <dsp:spPr>
        <a:xfrm>
          <a:off x="3125" y="2033015"/>
          <a:ext cx="2479476" cy="14876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Financial secretary –  Morro Suleyman</a:t>
          </a:r>
        </a:p>
      </dsp:txBody>
      <dsp:txXfrm>
        <a:off x="3125" y="2033015"/>
        <a:ext cx="2479476" cy="1487685"/>
      </dsp:txXfrm>
    </dsp:sp>
    <dsp:sp modelId="{B3FDCBBE-DD6A-423F-BF3D-78B0D75E7C49}">
      <dsp:nvSpPr>
        <dsp:cNvPr id="0" name=""/>
        <dsp:cNvSpPr/>
      </dsp:nvSpPr>
      <dsp:spPr>
        <a:xfrm>
          <a:off x="2730549" y="2033015"/>
          <a:ext cx="2479476" cy="14876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Ladies Commissioner – Mansura </a:t>
          </a:r>
          <a:r>
            <a:rPr lang="en-US" sz="2300" kern="1200" dirty="0" err="1"/>
            <a:t>Mahabub</a:t>
          </a:r>
          <a:r>
            <a:rPr lang="en-US" sz="2300" kern="1200" dirty="0"/>
            <a:t> Lawal</a:t>
          </a:r>
        </a:p>
      </dsp:txBody>
      <dsp:txXfrm>
        <a:off x="2730549" y="2033015"/>
        <a:ext cx="2479476" cy="1487685"/>
      </dsp:txXfrm>
    </dsp:sp>
    <dsp:sp modelId="{DA9361DF-8FE9-4F51-84F1-C5A61A8865C1}">
      <dsp:nvSpPr>
        <dsp:cNvPr id="0" name=""/>
        <dsp:cNvSpPr/>
      </dsp:nvSpPr>
      <dsp:spPr>
        <a:xfrm>
          <a:off x="5457973" y="2033015"/>
          <a:ext cx="2479476" cy="14876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Organizers – Ismael Adams &amp; Habiba Jingunaah</a:t>
          </a:r>
        </a:p>
      </dsp:txBody>
      <dsp:txXfrm>
        <a:off x="5457973" y="2033015"/>
        <a:ext cx="2479476" cy="1487685"/>
      </dsp:txXfrm>
    </dsp:sp>
    <dsp:sp modelId="{75B278EF-4063-4609-8737-5A5E9970C0D1}">
      <dsp:nvSpPr>
        <dsp:cNvPr id="0" name=""/>
        <dsp:cNvSpPr/>
      </dsp:nvSpPr>
      <dsp:spPr>
        <a:xfrm>
          <a:off x="8185398" y="2033015"/>
          <a:ext cx="2479476" cy="148768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Muazzin – Abubakri &amp; Abdul Hakim</a:t>
          </a:r>
        </a:p>
      </dsp:txBody>
      <dsp:txXfrm>
        <a:off x="8185398" y="2033015"/>
        <a:ext cx="2479476" cy="14876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79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57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93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0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45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13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12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547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57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42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03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32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en/view-image.php?image=385457&amp;picture=islamic-prayers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tr/photo/1451241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16" name="Picture 3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2AF8F12B-2058-4CE8-F821-CA6A49DCCA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1" r="7320" b="-1"/>
          <a:stretch/>
        </p:blipFill>
        <p:spPr>
          <a:xfrm>
            <a:off x="5091546" y="619123"/>
            <a:ext cx="7100454" cy="6238874"/>
          </a:xfrm>
          <a:custGeom>
            <a:avLst/>
            <a:gdLst/>
            <a:ahLst/>
            <a:cxnLst/>
            <a:rect l="l" t="t" r="r" b="b"/>
            <a:pathLst>
              <a:path w="7100454" h="6238874">
                <a:moveTo>
                  <a:pt x="5221938" y="783"/>
                </a:moveTo>
                <a:cubicBezTo>
                  <a:pt x="5784158" y="15914"/>
                  <a:pt x="6301398" y="253541"/>
                  <a:pt x="6756828" y="979302"/>
                </a:cubicBezTo>
                <a:cubicBezTo>
                  <a:pt x="6870382" y="1160214"/>
                  <a:pt x="6969391" y="1352970"/>
                  <a:pt x="7057114" y="1554417"/>
                </a:cubicBezTo>
                <a:lnTo>
                  <a:pt x="7100454" y="1659685"/>
                </a:lnTo>
                <a:lnTo>
                  <a:pt x="7100454" y="6238874"/>
                </a:lnTo>
                <a:lnTo>
                  <a:pt x="0" y="6238874"/>
                </a:lnTo>
                <a:lnTo>
                  <a:pt x="14064" y="6003370"/>
                </a:lnTo>
                <a:cubicBezTo>
                  <a:pt x="69537" y="5262783"/>
                  <a:pt x="191580" y="4496548"/>
                  <a:pt x="334789" y="3724830"/>
                </a:cubicBezTo>
                <a:cubicBezTo>
                  <a:pt x="778352" y="1333290"/>
                  <a:pt x="2184944" y="696602"/>
                  <a:pt x="3836378" y="244282"/>
                </a:cubicBezTo>
                <a:cubicBezTo>
                  <a:pt x="4320163" y="111842"/>
                  <a:pt x="4784656" y="-10986"/>
                  <a:pt x="5221938" y="783"/>
                </a:cubicBezTo>
                <a:close/>
              </a:path>
            </a:pathLst>
          </a:cu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A0F8916-44ED-4BA2-B4A8-BFF92E4B4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5254705" y="-79298"/>
            <a:ext cx="6064089" cy="7810500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C6835B-60D9-F517-56E6-A8189748F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Ashesi Muslim Community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9F6D0-1193-4E4C-E09C-AF1AFCDE7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4572000" cy="152400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b="1" dirty="0"/>
              <a:t>Handing Over Ceremony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63433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F3A0F6C-EB8F-4A4C-8258-23F6D815E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8352" cy="6438900"/>
          </a:xfrm>
          <a:custGeom>
            <a:avLst/>
            <a:gdLst>
              <a:gd name="connsiteX0" fmla="*/ 0 w 12198352"/>
              <a:gd name="connsiteY0" fmla="*/ 0 h 6438900"/>
              <a:gd name="connsiteX1" fmla="*/ 12198352 w 12198352"/>
              <a:gd name="connsiteY1" fmla="*/ 0 h 6438900"/>
              <a:gd name="connsiteX2" fmla="*/ 12198352 w 12198352"/>
              <a:gd name="connsiteY2" fmla="*/ 5644414 h 6438900"/>
              <a:gd name="connsiteX3" fmla="*/ 12042486 w 12198352"/>
              <a:gd name="connsiteY3" fmla="*/ 5750064 h 6438900"/>
              <a:gd name="connsiteX4" fmla="*/ 9483672 w 12198352"/>
              <a:gd name="connsiteY4" fmla="*/ 6432438 h 6438900"/>
              <a:gd name="connsiteX5" fmla="*/ 8500895 w 12198352"/>
              <a:gd name="connsiteY5" fmla="*/ 6437925 h 6438900"/>
              <a:gd name="connsiteX6" fmla="*/ 1629409 w 12198352"/>
              <a:gd name="connsiteY6" fmla="*/ 5170893 h 6438900"/>
              <a:gd name="connsiteX7" fmla="*/ 433424 w 12198352"/>
              <a:gd name="connsiteY7" fmla="*/ 4633819 h 6438900"/>
              <a:gd name="connsiteX8" fmla="*/ 0 w 12198352"/>
              <a:gd name="connsiteY8" fmla="*/ 4450771 h 643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8352" h="6438900">
                <a:moveTo>
                  <a:pt x="0" y="0"/>
                </a:moveTo>
                <a:lnTo>
                  <a:pt x="12198352" y="0"/>
                </a:lnTo>
                <a:lnTo>
                  <a:pt x="12198352" y="5644414"/>
                </a:lnTo>
                <a:lnTo>
                  <a:pt x="12042486" y="5750064"/>
                </a:lnTo>
                <a:cubicBezTo>
                  <a:pt x="11268689" y="6237466"/>
                  <a:pt x="10357585" y="6417714"/>
                  <a:pt x="9483672" y="6432438"/>
                </a:cubicBezTo>
                <a:cubicBezTo>
                  <a:pt x="9158751" y="6438062"/>
                  <a:pt x="8830819" y="6440385"/>
                  <a:pt x="8500895" y="6437925"/>
                </a:cubicBezTo>
                <a:cubicBezTo>
                  <a:pt x="6191416" y="6420695"/>
                  <a:pt x="3784289" y="6168856"/>
                  <a:pt x="1629409" y="5170893"/>
                </a:cubicBezTo>
                <a:cubicBezTo>
                  <a:pt x="1229906" y="4985892"/>
                  <a:pt x="831404" y="4807078"/>
                  <a:pt x="433424" y="4633819"/>
                </a:cubicBezTo>
                <a:lnTo>
                  <a:pt x="0" y="445077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5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A9C92F4-A4A4-42E0-9391-C666AAED1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817925">
            <a:off x="2322363" y="-118377"/>
            <a:ext cx="7900749" cy="9821966"/>
          </a:xfrm>
          <a:custGeom>
            <a:avLst/>
            <a:gdLst>
              <a:gd name="connsiteX0" fmla="*/ 589029 w 7858893"/>
              <a:gd name="connsiteY0" fmla="*/ 9827096 h 9827096"/>
              <a:gd name="connsiteX1" fmla="*/ 0 w 7858893"/>
              <a:gd name="connsiteY1" fmla="*/ 9338053 h 9827096"/>
              <a:gd name="connsiteX2" fmla="*/ 50440 w 7858893"/>
              <a:gd name="connsiteY2" fmla="*/ 9011561 h 9827096"/>
              <a:gd name="connsiteX3" fmla="*/ 398242 w 7858893"/>
              <a:gd name="connsiteY3" fmla="*/ 7620242 h 9827096"/>
              <a:gd name="connsiteX4" fmla="*/ 6756719 w 7858893"/>
              <a:gd name="connsiteY4" fmla="*/ 593416 h 9827096"/>
              <a:gd name="connsiteX5" fmla="*/ 7642630 w 7858893"/>
              <a:gd name="connsiteY5" fmla="*/ 111525 h 9827096"/>
              <a:gd name="connsiteX6" fmla="*/ 7858893 w 7858893"/>
              <a:gd name="connsiteY6" fmla="*/ 0 h 9827096"/>
              <a:gd name="connsiteX0" fmla="*/ 589029 w 8190490"/>
              <a:gd name="connsiteY0" fmla="*/ 9787128 h 9787128"/>
              <a:gd name="connsiteX1" fmla="*/ 0 w 8190490"/>
              <a:gd name="connsiteY1" fmla="*/ 9298085 h 9787128"/>
              <a:gd name="connsiteX2" fmla="*/ 50440 w 8190490"/>
              <a:gd name="connsiteY2" fmla="*/ 8971593 h 9787128"/>
              <a:gd name="connsiteX3" fmla="*/ 398242 w 8190490"/>
              <a:gd name="connsiteY3" fmla="*/ 7580274 h 9787128"/>
              <a:gd name="connsiteX4" fmla="*/ 6756719 w 8190490"/>
              <a:gd name="connsiteY4" fmla="*/ 553448 h 9787128"/>
              <a:gd name="connsiteX5" fmla="*/ 7642630 w 8190490"/>
              <a:gd name="connsiteY5" fmla="*/ 71557 h 9787128"/>
              <a:gd name="connsiteX6" fmla="*/ 8190490 w 8190490"/>
              <a:gd name="connsiteY6" fmla="*/ 0 h 9787128"/>
              <a:gd name="connsiteX7" fmla="*/ 589029 w 8190490"/>
              <a:gd name="connsiteY7" fmla="*/ 9787128 h 9787128"/>
              <a:gd name="connsiteX0" fmla="*/ 589029 w 8281930"/>
              <a:gd name="connsiteY0" fmla="*/ 9722690 h 9722690"/>
              <a:gd name="connsiteX1" fmla="*/ 0 w 8281930"/>
              <a:gd name="connsiteY1" fmla="*/ 9233647 h 9722690"/>
              <a:gd name="connsiteX2" fmla="*/ 50440 w 8281930"/>
              <a:gd name="connsiteY2" fmla="*/ 8907155 h 9722690"/>
              <a:gd name="connsiteX3" fmla="*/ 398242 w 8281930"/>
              <a:gd name="connsiteY3" fmla="*/ 7515836 h 9722690"/>
              <a:gd name="connsiteX4" fmla="*/ 6756719 w 8281930"/>
              <a:gd name="connsiteY4" fmla="*/ 489010 h 9722690"/>
              <a:gd name="connsiteX5" fmla="*/ 7642630 w 8281930"/>
              <a:gd name="connsiteY5" fmla="*/ 7119 h 9722690"/>
              <a:gd name="connsiteX6" fmla="*/ 8281930 w 8281930"/>
              <a:gd name="connsiteY6" fmla="*/ 27002 h 9722690"/>
              <a:gd name="connsiteX0" fmla="*/ 589029 w 7911958"/>
              <a:gd name="connsiteY0" fmla="*/ 9802819 h 9802819"/>
              <a:gd name="connsiteX1" fmla="*/ 0 w 7911958"/>
              <a:gd name="connsiteY1" fmla="*/ 9313776 h 9802819"/>
              <a:gd name="connsiteX2" fmla="*/ 50440 w 7911958"/>
              <a:gd name="connsiteY2" fmla="*/ 8987284 h 9802819"/>
              <a:gd name="connsiteX3" fmla="*/ 398242 w 7911958"/>
              <a:gd name="connsiteY3" fmla="*/ 7595965 h 9802819"/>
              <a:gd name="connsiteX4" fmla="*/ 6756719 w 7911958"/>
              <a:gd name="connsiteY4" fmla="*/ 569139 h 9802819"/>
              <a:gd name="connsiteX5" fmla="*/ 7642630 w 7911958"/>
              <a:gd name="connsiteY5" fmla="*/ 87248 h 9802819"/>
              <a:gd name="connsiteX6" fmla="*/ 7911958 w 7911958"/>
              <a:gd name="connsiteY6" fmla="*/ 0 h 9802819"/>
              <a:gd name="connsiteX0" fmla="*/ 589029 w 7642630"/>
              <a:gd name="connsiteY0" fmla="*/ 9715571 h 9715571"/>
              <a:gd name="connsiteX1" fmla="*/ 0 w 7642630"/>
              <a:gd name="connsiteY1" fmla="*/ 9226528 h 9715571"/>
              <a:gd name="connsiteX2" fmla="*/ 50440 w 7642630"/>
              <a:gd name="connsiteY2" fmla="*/ 8900036 h 9715571"/>
              <a:gd name="connsiteX3" fmla="*/ 398242 w 7642630"/>
              <a:gd name="connsiteY3" fmla="*/ 7508717 h 9715571"/>
              <a:gd name="connsiteX4" fmla="*/ 6756719 w 7642630"/>
              <a:gd name="connsiteY4" fmla="*/ 481891 h 9715571"/>
              <a:gd name="connsiteX5" fmla="*/ 7642630 w 7642630"/>
              <a:gd name="connsiteY5" fmla="*/ 0 h 9715571"/>
              <a:gd name="connsiteX0" fmla="*/ 589029 w 7900749"/>
              <a:gd name="connsiteY0" fmla="*/ 9821966 h 9821966"/>
              <a:gd name="connsiteX1" fmla="*/ 0 w 7900749"/>
              <a:gd name="connsiteY1" fmla="*/ 9332923 h 9821966"/>
              <a:gd name="connsiteX2" fmla="*/ 50440 w 7900749"/>
              <a:gd name="connsiteY2" fmla="*/ 9006431 h 9821966"/>
              <a:gd name="connsiteX3" fmla="*/ 398242 w 7900749"/>
              <a:gd name="connsiteY3" fmla="*/ 7615112 h 9821966"/>
              <a:gd name="connsiteX4" fmla="*/ 6756719 w 7900749"/>
              <a:gd name="connsiteY4" fmla="*/ 588286 h 9821966"/>
              <a:gd name="connsiteX5" fmla="*/ 7900749 w 7900749"/>
              <a:gd name="connsiteY5" fmla="*/ 0 h 982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00749" h="9821966">
                <a:moveTo>
                  <a:pt x="589029" y="9821966"/>
                </a:moveTo>
                <a:lnTo>
                  <a:pt x="0" y="9332923"/>
                </a:lnTo>
                <a:lnTo>
                  <a:pt x="50440" y="9006431"/>
                </a:lnTo>
                <a:cubicBezTo>
                  <a:pt x="119970" y="8604142"/>
                  <a:pt x="221982" y="8158814"/>
                  <a:pt x="398242" y="7615112"/>
                </a:cubicBezTo>
                <a:cubicBezTo>
                  <a:pt x="1372817" y="4608865"/>
                  <a:pt x="3887952" y="2237199"/>
                  <a:pt x="6756719" y="588286"/>
                </a:cubicBezTo>
                <a:cubicBezTo>
                  <a:pt x="6992735" y="452730"/>
                  <a:pt x="7549593" y="182994"/>
                  <a:pt x="7900749" y="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9D6CD-2FB3-F11C-9293-02F53DD54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51" y="762000"/>
            <a:ext cx="3598808" cy="2286000"/>
          </a:xfrm>
        </p:spPr>
        <p:txBody>
          <a:bodyPr anchor="t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Agenda for Today's: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B55E0E-F223-28B2-E2FD-692F30F57F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7535645"/>
              </p:ext>
            </p:extLst>
          </p:nvPr>
        </p:nvGraphicFramePr>
        <p:xfrm>
          <a:off x="4572000" y="771726"/>
          <a:ext cx="6858000" cy="4562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3017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AB45D-2394-6207-3F0F-163E36DCE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6A280A-DAB9-07F8-DF76-2A93810B3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851" r="4851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60484AC-7A8D-5F8A-2AAC-E047EA7FF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1427" y="1454111"/>
            <a:ext cx="8009146" cy="22128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Opening Prayer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8A0DB-F522-3BD0-50EB-76CB07159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1020" y="3749255"/>
            <a:ext cx="6409960" cy="11887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2400" kern="1200" dirty="0" err="1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Dua'a</a:t>
            </a:r>
            <a:r>
              <a:rPr lang="en-US" sz="2400" kern="1200" dirty="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607989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95E8271-D5FF-4A58-A151-6D825CF02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39897" cy="3809999"/>
          </a:xfrm>
          <a:custGeom>
            <a:avLst/>
            <a:gdLst>
              <a:gd name="connsiteX0" fmla="*/ 0 w 4939897"/>
              <a:gd name="connsiteY0" fmla="*/ 0 h 1934415"/>
              <a:gd name="connsiteX1" fmla="*/ 4465929 w 4939897"/>
              <a:gd name="connsiteY1" fmla="*/ 0 h 1934415"/>
              <a:gd name="connsiteX2" fmla="*/ 4488924 w 4939897"/>
              <a:gd name="connsiteY2" fmla="*/ 19060 h 1934415"/>
              <a:gd name="connsiteX3" fmla="*/ 4930284 w 4939897"/>
              <a:gd name="connsiteY3" fmla="*/ 902192 h 1934415"/>
              <a:gd name="connsiteX4" fmla="*/ 4062070 w 4939897"/>
              <a:gd name="connsiteY4" fmla="*/ 1639180 h 1934415"/>
              <a:gd name="connsiteX5" fmla="*/ 2991177 w 4939897"/>
              <a:gd name="connsiteY5" fmla="*/ 1934355 h 1934415"/>
              <a:gd name="connsiteX6" fmla="*/ 1001442 w 4939897"/>
              <a:gd name="connsiteY6" fmla="*/ 1260124 h 1934415"/>
              <a:gd name="connsiteX7" fmla="*/ 294151 w 4939897"/>
              <a:gd name="connsiteY7" fmla="*/ 1060052 h 1934415"/>
              <a:gd name="connsiteX8" fmla="*/ 0 w 4939897"/>
              <a:gd name="connsiteY8" fmla="*/ 989104 h 1934415"/>
              <a:gd name="connsiteX9" fmla="*/ 0 w 4939897"/>
              <a:gd name="connsiteY9" fmla="*/ 0 h 1934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39897" h="1934415">
                <a:moveTo>
                  <a:pt x="0" y="0"/>
                </a:moveTo>
                <a:lnTo>
                  <a:pt x="4465929" y="0"/>
                </a:lnTo>
                <a:lnTo>
                  <a:pt x="4488924" y="19060"/>
                </a:lnTo>
                <a:cubicBezTo>
                  <a:pt x="4783094" y="277980"/>
                  <a:pt x="4987466" y="609911"/>
                  <a:pt x="4930284" y="902192"/>
                </a:cubicBezTo>
                <a:cubicBezTo>
                  <a:pt x="4861323" y="1254367"/>
                  <a:pt x="4448191" y="1461726"/>
                  <a:pt x="4062070" y="1639180"/>
                </a:cubicBezTo>
                <a:cubicBezTo>
                  <a:pt x="3741231" y="1786528"/>
                  <a:pt x="3401594" y="1937890"/>
                  <a:pt x="2991177" y="1934355"/>
                </a:cubicBezTo>
                <a:cubicBezTo>
                  <a:pt x="2307904" y="1928562"/>
                  <a:pt x="1665224" y="1509149"/>
                  <a:pt x="1001442" y="1260124"/>
                </a:cubicBezTo>
                <a:cubicBezTo>
                  <a:pt x="806589" y="1187040"/>
                  <a:pt x="560285" y="1124281"/>
                  <a:pt x="294151" y="1060052"/>
                </a:cubicBezTo>
                <a:lnTo>
                  <a:pt x="0" y="98910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ED0724-92AA-DB4F-FC21-8ABD920A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50" y="762000"/>
            <a:ext cx="3853249" cy="2286000"/>
          </a:xfrm>
        </p:spPr>
        <p:txBody>
          <a:bodyPr anchor="t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The Old Executive Council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65E7DAE-0831-45F9-BBA2-9BBD2E397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493E929-55A8-46F3-836C-1C37C8975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CE6A886-7932-5071-957F-99FAF376ED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7161291"/>
              </p:ext>
            </p:extLst>
          </p:nvPr>
        </p:nvGraphicFramePr>
        <p:xfrm>
          <a:off x="5290748" y="771726"/>
          <a:ext cx="6139252" cy="5324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5809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48925-4B20-C260-6EC0-87AF17F65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27A64-80B9-8170-6323-AEC529E30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New Executive Council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D81C96-A23C-02D7-8CC9-468E27B33D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7704552"/>
              </p:ext>
            </p:extLst>
          </p:nvPr>
        </p:nvGraphicFramePr>
        <p:xfrm>
          <a:off x="762000" y="2286000"/>
          <a:ext cx="10668000" cy="3818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878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EB3393-8790-7AD4-4D1A-174AA315AB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7141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0ED8FC7E-742C-4B53-B6FF-F19F8EDA2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1928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bg1">
                  <a:alpha val="30000"/>
                </a:schemeClr>
              </a:gs>
              <a:gs pos="80000">
                <a:schemeClr val="bg1">
                  <a:alpha val="15000"/>
                </a:schemeClr>
              </a:gs>
              <a:gs pos="0">
                <a:schemeClr val="bg1">
                  <a:alpha val="0"/>
                </a:schemeClr>
              </a:gs>
              <a:gs pos="20000">
                <a:schemeClr val="bg1">
                  <a:alpha val="15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805863-2F55-C529-D7A5-E6FD74ECD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1427" y="1454111"/>
            <a:ext cx="8009146" cy="22128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83BD1-79DB-974B-E125-679E342C1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1020" y="3749255"/>
            <a:ext cx="6409960" cy="11887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Closing Prayer (Dua'a).</a:t>
            </a:r>
            <a:endParaRPr lang="en-US" sz="2400" kern="1200" dirty="0">
              <a:solidFill>
                <a:schemeClr val="tx1">
                  <a:alpha val="8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165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D065C6D-EB42-400B-99C4-D0ACE936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13174" y="0"/>
            <a:ext cx="5578824" cy="6028256"/>
          </a:xfrm>
          <a:custGeom>
            <a:avLst/>
            <a:gdLst>
              <a:gd name="connsiteX0" fmla="*/ 1681218 w 5578824"/>
              <a:gd name="connsiteY0" fmla="*/ 0 h 6028256"/>
              <a:gd name="connsiteX1" fmla="*/ 5578824 w 5578824"/>
              <a:gd name="connsiteY1" fmla="*/ 0 h 6028256"/>
              <a:gd name="connsiteX2" fmla="*/ 5578824 w 5578824"/>
              <a:gd name="connsiteY2" fmla="*/ 5760161 h 6028256"/>
              <a:gd name="connsiteX3" fmla="*/ 5441231 w 5578824"/>
              <a:gd name="connsiteY3" fmla="*/ 5804042 h 6028256"/>
              <a:gd name="connsiteX4" fmla="*/ 4253224 w 5578824"/>
              <a:gd name="connsiteY4" fmla="*/ 5980388 h 6028256"/>
              <a:gd name="connsiteX5" fmla="*/ 837278 w 5578824"/>
              <a:gd name="connsiteY5" fmla="*/ 4877588 h 6028256"/>
              <a:gd name="connsiteX6" fmla="*/ 109626 w 5578824"/>
              <a:gd name="connsiteY6" fmla="*/ 3329255 h 6028256"/>
              <a:gd name="connsiteX7" fmla="*/ 156962 w 5578824"/>
              <a:gd name="connsiteY7" fmla="*/ 1773839 h 6028256"/>
              <a:gd name="connsiteX8" fmla="*/ 904890 w 5578824"/>
              <a:gd name="connsiteY8" fmla="*/ 738354 h 6028256"/>
              <a:gd name="connsiteX9" fmla="*/ 1304592 w 5578824"/>
              <a:gd name="connsiteY9" fmla="*/ 360545 h 602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317DE-74EC-43C2-B3C8-2609B2FC9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>
            <a:normAutofit/>
          </a:bodyPr>
          <a:lstStyle/>
          <a:p>
            <a:endParaRPr lang="en-US" sz="2400"/>
          </a:p>
          <a:p>
            <a:endParaRPr lang="en-US" sz="2400"/>
          </a:p>
          <a:p>
            <a:r>
              <a:rPr lang="en-US" sz="2400"/>
              <a:t>Thank you/ Merci Beaucoup!</a:t>
            </a:r>
          </a:p>
          <a:p>
            <a:endParaRPr lang="en-US" sz="24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D2E3AD-5579-82A8-9B2E-CC423C264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Questions</a:t>
            </a:r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CE3F9992-FDB0-C7EA-9FF3-39A0C868C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0" y="771525"/>
            <a:ext cx="5334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09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ebble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PebbleVTI</vt:lpstr>
      <vt:lpstr>Ashesi Muslim Community</vt:lpstr>
      <vt:lpstr>Agenda for Today's:</vt:lpstr>
      <vt:lpstr>Opening Prayer</vt:lpstr>
      <vt:lpstr>The Old Executive Council</vt:lpstr>
      <vt:lpstr>The New Executive Council</vt:lpstr>
      <vt:lpstr>Conclusion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Ashesi Muslim Community</dc:title>
  <dc:creator>Adim Mohammed Adim Saad Anjouj</dc:creator>
  <cp:lastModifiedBy>Adim Mohammed Adim Saad Anjouj</cp:lastModifiedBy>
  <cp:revision>2</cp:revision>
  <dcterms:created xsi:type="dcterms:W3CDTF">2023-09-28T09:59:08Z</dcterms:created>
  <dcterms:modified xsi:type="dcterms:W3CDTF">2024-02-18T22:59:40Z</dcterms:modified>
</cp:coreProperties>
</file>