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3" r:id="rId15"/>
    <p:sldId id="264" r:id="rId16"/>
    <p:sldId id="265" r:id="rId17"/>
    <p:sldId id="26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A3CD7-09F5-99A0-002C-2D88C4680915}" v="61" dt="2024-03-12T12:20:53.097"/>
    <p1510:client id="{D261365A-BD6A-4FB9-8638-1E42EEEC3103}" v="41" dt="2024-03-12T13:00:2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7B558-45B2-4ADE-8A35-9BBE4DA40A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86AAF9F-D6D2-4002-B31B-61B5642C19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aim to observe Eid prayers at Kanda, Accra, followed by a celebration</a:t>
          </a:r>
        </a:p>
      </dgm:t>
    </dgm:pt>
    <dgm:pt modelId="{C02E2FCA-704A-4820-94CA-8754965B2B10}" type="parTrans" cxnId="{3C91E9D6-C7EE-4007-8A41-AA633BB9F988}">
      <dgm:prSet/>
      <dgm:spPr/>
      <dgm:t>
        <a:bodyPr/>
        <a:lstStyle/>
        <a:p>
          <a:endParaRPr lang="en-US"/>
        </a:p>
      </dgm:t>
    </dgm:pt>
    <dgm:pt modelId="{3F771214-7382-416D-8427-DED3944FDFDB}" type="sibTrans" cxnId="{3C91E9D6-C7EE-4007-8A41-AA633BB9F988}">
      <dgm:prSet/>
      <dgm:spPr/>
      <dgm:t>
        <a:bodyPr/>
        <a:lstStyle/>
        <a:p>
          <a:endParaRPr lang="en-US"/>
        </a:p>
      </dgm:t>
    </dgm:pt>
    <dgm:pt modelId="{FA8EF782-596E-463E-9854-EB0DF40C1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Payments will be collected by Morro Sulleyman from the 1st day to the 15th day of Ramadan</a:t>
          </a:r>
        </a:p>
      </dgm:t>
    </dgm:pt>
    <dgm:pt modelId="{F5D46B11-946C-422A-A14E-9F57F75464F7}" type="parTrans" cxnId="{9FD60D09-2380-417A-ABD9-7C564FF77066}">
      <dgm:prSet/>
      <dgm:spPr/>
      <dgm:t>
        <a:bodyPr/>
        <a:lstStyle/>
        <a:p>
          <a:endParaRPr lang="en-US"/>
        </a:p>
      </dgm:t>
    </dgm:pt>
    <dgm:pt modelId="{989B8E19-C254-4E29-A3A2-A357D61261F8}" type="sibTrans" cxnId="{9FD60D09-2380-417A-ABD9-7C564FF77066}">
      <dgm:prSet/>
      <dgm:spPr/>
      <dgm:t>
        <a:bodyPr/>
        <a:lstStyle/>
        <a:p>
          <a:endParaRPr lang="en-US"/>
        </a:p>
      </dgm:t>
    </dgm:pt>
    <dgm:pt modelId="{525EBC97-0405-4C11-B222-54A43F5F90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target is 80 contributors; failing to reach this goal will result in refunds and cancellation of our trip</a:t>
          </a:r>
        </a:p>
      </dgm:t>
    </dgm:pt>
    <dgm:pt modelId="{BBEDED1B-312D-4605-970A-230F715C8B1E}" type="parTrans" cxnId="{106B5DB2-0670-4E99-B18F-720DFB1364A9}">
      <dgm:prSet/>
      <dgm:spPr/>
      <dgm:t>
        <a:bodyPr/>
        <a:lstStyle/>
        <a:p>
          <a:endParaRPr lang="en-US"/>
        </a:p>
      </dgm:t>
    </dgm:pt>
    <dgm:pt modelId="{5A1FA66B-CCB3-4C47-B282-7610707C1EAD}" type="sibTrans" cxnId="{106B5DB2-0670-4E99-B18F-720DFB1364A9}">
      <dgm:prSet/>
      <dgm:spPr/>
      <dgm:t>
        <a:bodyPr/>
        <a:lstStyle/>
        <a:p>
          <a:endParaRPr lang="en-US"/>
        </a:p>
      </dgm:t>
    </dgm:pt>
    <dgm:pt modelId="{06699C30-2013-4118-8E96-B53BCCD3E1DC}" type="pres">
      <dgm:prSet presAssocID="{2697B558-45B2-4ADE-8A35-9BBE4DA40A63}" presName="root" presStyleCnt="0">
        <dgm:presLayoutVars>
          <dgm:dir/>
          <dgm:resizeHandles val="exact"/>
        </dgm:presLayoutVars>
      </dgm:prSet>
      <dgm:spPr/>
    </dgm:pt>
    <dgm:pt modelId="{81BC6419-CD6E-45A4-B3B1-72AD17C33D6E}" type="pres">
      <dgm:prSet presAssocID="{086AAF9F-D6D2-4002-B31B-61B5642C19DB}" presName="compNode" presStyleCnt="0"/>
      <dgm:spPr/>
    </dgm:pt>
    <dgm:pt modelId="{95B87669-C9A1-4437-8CF5-B10606461F85}" type="pres">
      <dgm:prSet presAssocID="{086AAF9F-D6D2-4002-B31B-61B5642C19DB}" presName="bgRect" presStyleLbl="bgShp" presStyleIdx="0" presStyleCnt="3"/>
      <dgm:spPr/>
    </dgm:pt>
    <dgm:pt modelId="{A1DEA67B-CE30-41F9-ACB9-2EF48189BF35}" type="pres">
      <dgm:prSet presAssocID="{086AAF9F-D6D2-4002-B31B-61B5642C19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27368F45-737A-4876-8F34-BCDDE18E136D}" type="pres">
      <dgm:prSet presAssocID="{086AAF9F-D6D2-4002-B31B-61B5642C19DB}" presName="spaceRect" presStyleCnt="0"/>
      <dgm:spPr/>
    </dgm:pt>
    <dgm:pt modelId="{9AD88A0B-876F-444B-B5DE-568646B41D65}" type="pres">
      <dgm:prSet presAssocID="{086AAF9F-D6D2-4002-B31B-61B5642C19DB}" presName="parTx" presStyleLbl="revTx" presStyleIdx="0" presStyleCnt="3">
        <dgm:presLayoutVars>
          <dgm:chMax val="0"/>
          <dgm:chPref val="0"/>
        </dgm:presLayoutVars>
      </dgm:prSet>
      <dgm:spPr/>
    </dgm:pt>
    <dgm:pt modelId="{D4EFA858-E50F-4775-B1F6-D2D907A744AA}" type="pres">
      <dgm:prSet presAssocID="{3F771214-7382-416D-8427-DED3944FDFDB}" presName="sibTrans" presStyleCnt="0"/>
      <dgm:spPr/>
    </dgm:pt>
    <dgm:pt modelId="{A8AEC66E-A56F-42F3-8A37-E7D907937DF5}" type="pres">
      <dgm:prSet presAssocID="{FA8EF782-596E-463E-9854-EB0DF40C1082}" presName="compNode" presStyleCnt="0"/>
      <dgm:spPr/>
    </dgm:pt>
    <dgm:pt modelId="{F34019C2-BA20-4C31-9255-D2099C2DBFB9}" type="pres">
      <dgm:prSet presAssocID="{FA8EF782-596E-463E-9854-EB0DF40C1082}" presName="bgRect" presStyleLbl="bgShp" presStyleIdx="1" presStyleCnt="3"/>
      <dgm:spPr/>
    </dgm:pt>
    <dgm:pt modelId="{4D39DD1B-178B-4C99-9A62-FE8685D0AB73}" type="pres">
      <dgm:prSet presAssocID="{FA8EF782-596E-463E-9854-EB0DF40C10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DA3793C-C57D-4D6B-8005-294A12A6B8F9}" type="pres">
      <dgm:prSet presAssocID="{FA8EF782-596E-463E-9854-EB0DF40C1082}" presName="spaceRect" presStyleCnt="0"/>
      <dgm:spPr/>
    </dgm:pt>
    <dgm:pt modelId="{A196F23A-A216-40B9-8C59-1C9F2972BD54}" type="pres">
      <dgm:prSet presAssocID="{FA8EF782-596E-463E-9854-EB0DF40C1082}" presName="parTx" presStyleLbl="revTx" presStyleIdx="1" presStyleCnt="3">
        <dgm:presLayoutVars>
          <dgm:chMax val="0"/>
          <dgm:chPref val="0"/>
        </dgm:presLayoutVars>
      </dgm:prSet>
      <dgm:spPr/>
    </dgm:pt>
    <dgm:pt modelId="{E5D5EB11-64C0-43D6-894B-9867834A9CBD}" type="pres">
      <dgm:prSet presAssocID="{989B8E19-C254-4E29-A3A2-A357D61261F8}" presName="sibTrans" presStyleCnt="0"/>
      <dgm:spPr/>
    </dgm:pt>
    <dgm:pt modelId="{0AABBC19-3800-4FC4-B2DF-8A6940412535}" type="pres">
      <dgm:prSet presAssocID="{525EBC97-0405-4C11-B222-54A43F5F90BB}" presName="compNode" presStyleCnt="0"/>
      <dgm:spPr/>
    </dgm:pt>
    <dgm:pt modelId="{6A20E24B-3406-4CAE-A2E2-FF5C9F5345E8}" type="pres">
      <dgm:prSet presAssocID="{525EBC97-0405-4C11-B222-54A43F5F90BB}" presName="bgRect" presStyleLbl="bgShp" presStyleIdx="2" presStyleCnt="3"/>
      <dgm:spPr/>
    </dgm:pt>
    <dgm:pt modelId="{A3D34D74-DEA2-4D6B-92F4-DE2EC0315FFC}" type="pres">
      <dgm:prSet presAssocID="{525EBC97-0405-4C11-B222-54A43F5F90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3056AD-B20A-40A6-BD80-DA47F704F088}" type="pres">
      <dgm:prSet presAssocID="{525EBC97-0405-4C11-B222-54A43F5F90BB}" presName="spaceRect" presStyleCnt="0"/>
      <dgm:spPr/>
    </dgm:pt>
    <dgm:pt modelId="{23C96765-E9D4-4FE4-B0DD-DAADA2C29A6A}" type="pres">
      <dgm:prSet presAssocID="{525EBC97-0405-4C11-B222-54A43F5F90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D6D708-521C-4135-A1F8-526749FD114F}" type="presOf" srcId="{2697B558-45B2-4ADE-8A35-9BBE4DA40A63}" destId="{06699C30-2013-4118-8E96-B53BCCD3E1DC}" srcOrd="0" destOrd="0" presId="urn:microsoft.com/office/officeart/2018/2/layout/IconVerticalSolidList"/>
    <dgm:cxn modelId="{9FD60D09-2380-417A-ABD9-7C564FF77066}" srcId="{2697B558-45B2-4ADE-8A35-9BBE4DA40A63}" destId="{FA8EF782-596E-463E-9854-EB0DF40C1082}" srcOrd="1" destOrd="0" parTransId="{F5D46B11-946C-422A-A14E-9F57F75464F7}" sibTransId="{989B8E19-C254-4E29-A3A2-A357D61261F8}"/>
    <dgm:cxn modelId="{49B0F845-6FD7-462E-B025-AFD7FAC3E152}" type="presOf" srcId="{086AAF9F-D6D2-4002-B31B-61B5642C19DB}" destId="{9AD88A0B-876F-444B-B5DE-568646B41D65}" srcOrd="0" destOrd="0" presId="urn:microsoft.com/office/officeart/2018/2/layout/IconVerticalSolidList"/>
    <dgm:cxn modelId="{F12E0E76-FFBD-40C1-8E72-4E233BAF9643}" type="presOf" srcId="{FA8EF782-596E-463E-9854-EB0DF40C1082}" destId="{A196F23A-A216-40B9-8C59-1C9F2972BD54}" srcOrd="0" destOrd="0" presId="urn:microsoft.com/office/officeart/2018/2/layout/IconVerticalSolidList"/>
    <dgm:cxn modelId="{106B5DB2-0670-4E99-B18F-720DFB1364A9}" srcId="{2697B558-45B2-4ADE-8A35-9BBE4DA40A63}" destId="{525EBC97-0405-4C11-B222-54A43F5F90BB}" srcOrd="2" destOrd="0" parTransId="{BBEDED1B-312D-4605-970A-230F715C8B1E}" sibTransId="{5A1FA66B-CCB3-4C47-B282-7610707C1EAD}"/>
    <dgm:cxn modelId="{B0FBA2B7-1B63-46AA-AF17-A140ABF33F8A}" type="presOf" srcId="{525EBC97-0405-4C11-B222-54A43F5F90BB}" destId="{23C96765-E9D4-4FE4-B0DD-DAADA2C29A6A}" srcOrd="0" destOrd="0" presId="urn:microsoft.com/office/officeart/2018/2/layout/IconVerticalSolidList"/>
    <dgm:cxn modelId="{3C91E9D6-C7EE-4007-8A41-AA633BB9F988}" srcId="{2697B558-45B2-4ADE-8A35-9BBE4DA40A63}" destId="{086AAF9F-D6D2-4002-B31B-61B5642C19DB}" srcOrd="0" destOrd="0" parTransId="{C02E2FCA-704A-4820-94CA-8754965B2B10}" sibTransId="{3F771214-7382-416D-8427-DED3944FDFDB}"/>
    <dgm:cxn modelId="{EF645E35-8EBE-463A-9618-14E24FD03C08}" type="presParOf" srcId="{06699C30-2013-4118-8E96-B53BCCD3E1DC}" destId="{81BC6419-CD6E-45A4-B3B1-72AD17C33D6E}" srcOrd="0" destOrd="0" presId="urn:microsoft.com/office/officeart/2018/2/layout/IconVerticalSolidList"/>
    <dgm:cxn modelId="{5BF2B6D6-B5E6-4E60-B5CE-CCFAE3FBF4EC}" type="presParOf" srcId="{81BC6419-CD6E-45A4-B3B1-72AD17C33D6E}" destId="{95B87669-C9A1-4437-8CF5-B10606461F85}" srcOrd="0" destOrd="0" presId="urn:microsoft.com/office/officeart/2018/2/layout/IconVerticalSolidList"/>
    <dgm:cxn modelId="{692194E7-C6CA-4A8F-9292-5BDC2B29D1C2}" type="presParOf" srcId="{81BC6419-CD6E-45A4-B3B1-72AD17C33D6E}" destId="{A1DEA67B-CE30-41F9-ACB9-2EF48189BF35}" srcOrd="1" destOrd="0" presId="urn:microsoft.com/office/officeart/2018/2/layout/IconVerticalSolidList"/>
    <dgm:cxn modelId="{87F70E5D-9FC8-4FFB-8CA3-1E2AC9A980B1}" type="presParOf" srcId="{81BC6419-CD6E-45A4-B3B1-72AD17C33D6E}" destId="{27368F45-737A-4876-8F34-BCDDE18E136D}" srcOrd="2" destOrd="0" presId="urn:microsoft.com/office/officeart/2018/2/layout/IconVerticalSolidList"/>
    <dgm:cxn modelId="{BD000EAF-7410-4E3D-B17A-5796A94639E5}" type="presParOf" srcId="{81BC6419-CD6E-45A4-B3B1-72AD17C33D6E}" destId="{9AD88A0B-876F-444B-B5DE-568646B41D65}" srcOrd="3" destOrd="0" presId="urn:microsoft.com/office/officeart/2018/2/layout/IconVerticalSolidList"/>
    <dgm:cxn modelId="{0BE04B81-94CD-41BF-B688-6F23FDDDC958}" type="presParOf" srcId="{06699C30-2013-4118-8E96-B53BCCD3E1DC}" destId="{D4EFA858-E50F-4775-B1F6-D2D907A744AA}" srcOrd="1" destOrd="0" presId="urn:microsoft.com/office/officeart/2018/2/layout/IconVerticalSolidList"/>
    <dgm:cxn modelId="{DE13E6CC-3095-44F9-B63B-3588F87F936C}" type="presParOf" srcId="{06699C30-2013-4118-8E96-B53BCCD3E1DC}" destId="{A8AEC66E-A56F-42F3-8A37-E7D907937DF5}" srcOrd="2" destOrd="0" presId="urn:microsoft.com/office/officeart/2018/2/layout/IconVerticalSolidList"/>
    <dgm:cxn modelId="{21AB64F5-A7FA-4B64-AA76-73000DF60AB8}" type="presParOf" srcId="{A8AEC66E-A56F-42F3-8A37-E7D907937DF5}" destId="{F34019C2-BA20-4C31-9255-D2099C2DBFB9}" srcOrd="0" destOrd="0" presId="urn:microsoft.com/office/officeart/2018/2/layout/IconVerticalSolidList"/>
    <dgm:cxn modelId="{689BA09C-EC85-4A86-95AE-47DF1F88700C}" type="presParOf" srcId="{A8AEC66E-A56F-42F3-8A37-E7D907937DF5}" destId="{4D39DD1B-178B-4C99-9A62-FE8685D0AB73}" srcOrd="1" destOrd="0" presId="urn:microsoft.com/office/officeart/2018/2/layout/IconVerticalSolidList"/>
    <dgm:cxn modelId="{59C435AD-7E02-4726-9278-EBD66CE6D778}" type="presParOf" srcId="{A8AEC66E-A56F-42F3-8A37-E7D907937DF5}" destId="{5DA3793C-C57D-4D6B-8005-294A12A6B8F9}" srcOrd="2" destOrd="0" presId="urn:microsoft.com/office/officeart/2018/2/layout/IconVerticalSolidList"/>
    <dgm:cxn modelId="{5C2B6C88-6739-4DD6-82F8-B0BA1F9455E5}" type="presParOf" srcId="{A8AEC66E-A56F-42F3-8A37-E7D907937DF5}" destId="{A196F23A-A216-40B9-8C59-1C9F2972BD54}" srcOrd="3" destOrd="0" presId="urn:microsoft.com/office/officeart/2018/2/layout/IconVerticalSolidList"/>
    <dgm:cxn modelId="{D534240E-E5A1-44C2-B7EB-E48AAB49A9F5}" type="presParOf" srcId="{06699C30-2013-4118-8E96-B53BCCD3E1DC}" destId="{E5D5EB11-64C0-43D6-894B-9867834A9CBD}" srcOrd="3" destOrd="0" presId="urn:microsoft.com/office/officeart/2018/2/layout/IconVerticalSolidList"/>
    <dgm:cxn modelId="{089751E8-F83E-4D2C-9A63-D724BE06D505}" type="presParOf" srcId="{06699C30-2013-4118-8E96-B53BCCD3E1DC}" destId="{0AABBC19-3800-4FC4-B2DF-8A6940412535}" srcOrd="4" destOrd="0" presId="urn:microsoft.com/office/officeart/2018/2/layout/IconVerticalSolidList"/>
    <dgm:cxn modelId="{E39A29C8-E1AA-479E-A225-BD48A2CF15F7}" type="presParOf" srcId="{0AABBC19-3800-4FC4-B2DF-8A6940412535}" destId="{6A20E24B-3406-4CAE-A2E2-FF5C9F5345E8}" srcOrd="0" destOrd="0" presId="urn:microsoft.com/office/officeart/2018/2/layout/IconVerticalSolidList"/>
    <dgm:cxn modelId="{278EF773-9E4B-4A03-BD1E-560394736E3C}" type="presParOf" srcId="{0AABBC19-3800-4FC4-B2DF-8A6940412535}" destId="{A3D34D74-DEA2-4D6B-92F4-DE2EC0315FFC}" srcOrd="1" destOrd="0" presId="urn:microsoft.com/office/officeart/2018/2/layout/IconVerticalSolidList"/>
    <dgm:cxn modelId="{266D6D08-D6EE-4EF4-A903-A3754DC9DE04}" type="presParOf" srcId="{0AABBC19-3800-4FC4-B2DF-8A6940412535}" destId="{A43056AD-B20A-40A6-BD80-DA47F704F088}" srcOrd="2" destOrd="0" presId="urn:microsoft.com/office/officeart/2018/2/layout/IconVerticalSolidList"/>
    <dgm:cxn modelId="{724D8CFB-9E0E-46E5-B513-365A3836D61F}" type="presParOf" srcId="{0AABBC19-3800-4FC4-B2DF-8A6940412535}" destId="{23C96765-E9D4-4FE4-B0DD-DAADA2C29A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7669-C9A1-4437-8CF5-B10606461F85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EA67B-CE30-41F9-ACB9-2EF48189BF35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88A0B-876F-444B-B5DE-568646B41D6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aim to observe Eid prayers at Kanda, Accra, followed by a celebration</a:t>
          </a:r>
        </a:p>
      </dsp:txBody>
      <dsp:txXfrm>
        <a:off x="1651606" y="611"/>
        <a:ext cx="3869145" cy="1429961"/>
      </dsp:txXfrm>
    </dsp:sp>
    <dsp:sp modelId="{F34019C2-BA20-4C31-9255-D2099C2DBFB9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9DD1B-178B-4C99-9A62-FE8685D0AB73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6F23A-A216-40B9-8C59-1C9F2972BD54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Payments will be collected by Morro Sulleyman from the 1st day to the 15th day of Ramadan</a:t>
          </a:r>
        </a:p>
      </dsp:txBody>
      <dsp:txXfrm>
        <a:off x="1651606" y="1788063"/>
        <a:ext cx="3869145" cy="1429961"/>
      </dsp:txXfrm>
    </dsp:sp>
    <dsp:sp modelId="{6A20E24B-3406-4CAE-A2E2-FF5C9F5345E8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34D74-DEA2-4D6B-92F4-DE2EC0315FFC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96765-E9D4-4FE4-B0DD-DAADA2C29A6A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target is 80 contributors; failing to reach this goal will result in refunds and cancellation of our trip</a:t>
          </a:r>
        </a:p>
      </dsp:txBody>
      <dsp:txXfrm>
        <a:off x="1651606" y="3575515"/>
        <a:ext cx="3869145" cy="142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0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21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27DC1BD9-0C25-033B-EB3B-5CA4C8131D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6788" y="1355725"/>
            <a:ext cx="2635250" cy="22463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68A8F-2B1E-EDE8-19A6-2F51EDD8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5" r="-2" b="33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/>
              <a:t>Assalamualaikum Warahmatullahi Wabarakatuh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B5EEF03-B0BA-454B-B285-4886785C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D9491-15A6-A7BF-07CE-AD2962E2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157" y="1205038"/>
            <a:ext cx="4992091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Women Organizer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AE20A-0D68-ED62-9E63-15EC7B755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3157" y="3949333"/>
            <a:ext cx="4992091" cy="1432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 dirty="0"/>
              <a:t>Habiba Jingunaa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17C82BA-B31E-489C-9E34-F04CE4526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985" y="748785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5">
            <a:extLst>
              <a:ext uri="{FF2B5EF4-FFF2-40B4-BE49-F238E27FC236}">
                <a16:creationId xmlns:a16="http://schemas.microsoft.com/office/drawing/2014/main" id="{F9CDB9AB-DC77-2944-BD97-52D6DB66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white silhouette of a person&#10;&#10;Description automatically generated">
            <a:extLst>
              <a:ext uri="{FF2B5EF4-FFF2-40B4-BE49-F238E27FC236}">
                <a16:creationId xmlns:a16="http://schemas.microsoft.com/office/drawing/2014/main" id="{24E61A76-9296-F794-8847-EF9546C06C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1436490" y="2646616"/>
            <a:ext cx="3217333" cy="25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F34D-BD6A-1955-BD90-E3D0D616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Organizer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B9C6D-D77E-2B0F-8250-D02F2C2E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/>
              <a:t>Alhassan Issah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person in a red shirt and sunglasses on a suspension bridge&#10;&#10;Description automatically generated">
            <a:extLst>
              <a:ext uri="{FF2B5EF4-FFF2-40B4-BE49-F238E27FC236}">
                <a16:creationId xmlns:a16="http://schemas.microsoft.com/office/drawing/2014/main" id="{ECEDD164-ACD3-2AD6-791D-190C397D08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r="11768"/>
          <a:stretch>
            <a:fillRect/>
          </a:stretch>
        </p:blipFill>
        <p:spPr>
          <a:xfrm>
            <a:off x="6075003" y="1226582"/>
            <a:ext cx="5571565" cy="44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4A9E5-3D9B-7AC6-11FE-8B6D6CB0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Muazzin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4920E-1C9E-6C30-D78D-35E0F31B0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700" cap="all" spc="300"/>
              <a:t>Boubakar Soaley Moamadou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silhouette of a person&#10;&#10;Description automatically generated">
            <a:extLst>
              <a:ext uri="{FF2B5EF4-FFF2-40B4-BE49-F238E27FC236}">
                <a16:creationId xmlns:a16="http://schemas.microsoft.com/office/drawing/2014/main" id="{5D472388-EBA9-3063-CBCB-E3F7E00619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 b="13444"/>
          <a:stretch>
            <a:fillRect/>
          </a:stretch>
        </p:blipFill>
        <p:spPr>
          <a:xfrm>
            <a:off x="6075003" y="1228871"/>
            <a:ext cx="5571565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5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E261-BD14-6F52-A892-B697C5FA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Muazzin</a:t>
            </a:r>
          </a:p>
        </p:txBody>
      </p:sp>
      <p:pic>
        <p:nvPicPr>
          <p:cNvPr id="6" name="Picture Placeholder 5" descr="A silhouette of a person&#10;&#10;Description automatically generated">
            <a:extLst>
              <a:ext uri="{FF2B5EF4-FFF2-40B4-BE49-F238E27FC236}">
                <a16:creationId xmlns:a16="http://schemas.microsoft.com/office/drawing/2014/main" id="{A8CD31B9-C055-4588-5558-625467F603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 b="134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A238B-1E6C-9268-E245-2AC02398B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Ngoila Akim</a:t>
            </a:r>
          </a:p>
        </p:txBody>
      </p:sp>
    </p:spTree>
    <p:extLst>
      <p:ext uri="{BB962C8B-B14F-4D97-AF65-F5344CB8AC3E}">
        <p14:creationId xmlns:p14="http://schemas.microsoft.com/office/powerpoint/2010/main" val="84558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B506E7-ABD8-3247-919C-E175542D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120" y="960030"/>
            <a:ext cx="5523754" cy="150739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 !!!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50687" y="2844800"/>
            <a:ext cx="5523754" cy="3053170"/>
          </a:xfrm>
        </p:spPr>
        <p:txBody>
          <a:bodyPr anchor="t">
            <a:norm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US" dirty="0"/>
              <a:t>Please pay special attention to Morro Sulleyman, our Finance Secretary/Treasurer, responsible for collecting dues for our upcoming Eid-ul Fitr plans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A208933-0228-467B-9AE1-0A3227F5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8922" y="12964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37">
            <a:extLst>
              <a:ext uri="{FF2B5EF4-FFF2-40B4-BE49-F238E27FC236}">
                <a16:creationId xmlns:a16="http://schemas.microsoft.com/office/drawing/2014/main" id="{27DB7ADC-3567-214C-BEBE-57A5D6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063" y="13669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Bank">
            <a:extLst>
              <a:ext uri="{FF2B5EF4-FFF2-40B4-BE49-F238E27FC236}">
                <a16:creationId xmlns:a16="http://schemas.microsoft.com/office/drawing/2014/main" id="{D76BDF3B-3583-045B-9B42-DA8C36BA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2865" y="2336834"/>
            <a:ext cx="2184332" cy="2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Dues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457D91A-8FF9-0906-CCC5-AC03A4EE6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68465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05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ree lantern lamps and food on a plate on a table">
            <a:extLst>
              <a:ext uri="{FF2B5EF4-FFF2-40B4-BE49-F238E27FC236}">
                <a16:creationId xmlns:a16="http://schemas.microsoft.com/office/drawing/2014/main" id="{813A067D-6ECB-535C-050B-DC8395D4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53" r="-2" b="23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to Action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200" cap="all" spc="300" dirty="0"/>
              <a:t>Let us all participate actively in this initiative to ensure a successful Eid celebration together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7423C8-F9E7-0B45-94B3-2ACD094B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81711" y="4456437"/>
            <a:ext cx="4315536" cy="15609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for Assistance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9C9355-90D6-441C-85B1-B14F24C1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1891" y="1163865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1FE41572-77C9-5D4E-9D71-92A9E3F3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1404" y="1246678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Front steps and columns of a majestic city building">
            <a:extLst>
              <a:ext uri="{FF2B5EF4-FFF2-40B4-BE49-F238E27FC236}">
                <a16:creationId xmlns:a16="http://schemas.microsoft.com/office/drawing/2014/main" id="{27A06F9C-8A5B-4103-85DF-2F253519A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163799" y="2270638"/>
            <a:ext cx="1768404" cy="99621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1" y="952500"/>
            <a:ext cx="5143500" cy="4953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cap="all" spc="300" dirty="0"/>
              <a:t>We kindly seek support for providing fruits for iftar during this Ramadan period. If you can assist, please reach out to any of the executives (both outgoing and current) or myself.</a:t>
            </a:r>
          </a:p>
        </p:txBody>
      </p:sp>
    </p:spTree>
    <p:extLst>
      <p:ext uri="{BB962C8B-B14F-4D97-AF65-F5344CB8AC3E}">
        <p14:creationId xmlns:p14="http://schemas.microsoft.com/office/powerpoint/2010/main" val="6014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orange plus signs&#10;&#10;Description automatically generated">
            <a:extLst>
              <a:ext uri="{FF2B5EF4-FFF2-40B4-BE49-F238E27FC236}">
                <a16:creationId xmlns:a16="http://schemas.microsoft.com/office/drawing/2014/main" id="{58ED5203-911A-61C3-A7CE-E0A22B216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9" b="2248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6D77D-5DC4-6EE5-6C0A-9840AE07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89" y="1826097"/>
            <a:ext cx="3149221" cy="1488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May Allah bless our collective efforts and strengthen our unity.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E628-8BE3-7F48-7BD6-B29FC13F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9389" y="3757961"/>
            <a:ext cx="3028097" cy="1387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cap="all" spc="3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Walaikum Salam Warahmatullahi Wabarakatuh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D0EF-8F8F-4BBD-E40D-76F73374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1572322"/>
            <a:ext cx="9340547" cy="29104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Dear </a:t>
            </a:r>
            <a:r>
              <a:rPr lang="en-US" sz="4000" b="1" dirty="0">
                <a:latin typeface="Times New Roman"/>
                <a:cs typeface="Times New Roman"/>
              </a:rPr>
              <a:t>Beloved Brothers </a:t>
            </a:r>
            <a:r>
              <a:rPr lang="en-US" sz="4000" dirty="0">
                <a:latin typeface="Times New Roman"/>
                <a:cs typeface="Times New Roman"/>
              </a:rPr>
              <a:t>and</a:t>
            </a:r>
            <a:r>
              <a:rPr lang="en-US" sz="4000" b="1" dirty="0">
                <a:latin typeface="Times New Roman"/>
                <a:cs typeface="Times New Roman"/>
              </a:rPr>
              <a:t> Sisters</a:t>
            </a:r>
            <a:r>
              <a:rPr lang="en-US" sz="4000" dirty="0">
                <a:latin typeface="Times New Roman"/>
                <a:cs typeface="Times New Roman"/>
              </a:rPr>
              <a:t>, please allow me to introduce to you the current </a:t>
            </a:r>
            <a:r>
              <a:rPr lang="en-US" sz="4000" b="1" dirty="0">
                <a:latin typeface="Times New Roman"/>
                <a:cs typeface="Times New Roman"/>
              </a:rPr>
              <a:t>AMC Executives: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B7CEE-1792-EF18-C232-7D68C38C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President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4D009-8119-7F20-EC35-EF684323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/>
              <a:t>Faisal Alidu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person taking a selfie&#10;&#10;Description automatically generated">
            <a:extLst>
              <a:ext uri="{FF2B5EF4-FFF2-40B4-BE49-F238E27FC236}">
                <a16:creationId xmlns:a16="http://schemas.microsoft.com/office/drawing/2014/main" id="{B10E434F-0F5E-9591-1346-38981261B4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>
          <a:xfrm>
            <a:off x="6075003" y="1231100"/>
            <a:ext cx="5571565" cy="43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E53E9-F11B-E9F4-89BF-D9D7C117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Vice President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4BFD-6774-DCCD-279D-3B22BB3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/>
              <a:t>Abdoul Raouf Munkaila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silhouette of a person">
            <a:extLst>
              <a:ext uri="{FF2B5EF4-FFF2-40B4-BE49-F238E27FC236}">
                <a16:creationId xmlns:a16="http://schemas.microsoft.com/office/drawing/2014/main" id="{C69A2EC7-A83F-4089-5890-34992CB942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 b="13444"/>
          <a:stretch>
            <a:fillRect/>
          </a:stretch>
        </p:blipFill>
        <p:spPr>
          <a:xfrm>
            <a:off x="6075003" y="1228871"/>
            <a:ext cx="5571565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8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11936-7588-6EC5-07C3-0E6AFAC6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Chief Imaam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2C73A-CE4B-1364-8855-C0CEB0BA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/>
              <a:t>Alhassan Furqaan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silhouette of a person">
            <a:extLst>
              <a:ext uri="{FF2B5EF4-FFF2-40B4-BE49-F238E27FC236}">
                <a16:creationId xmlns:a16="http://schemas.microsoft.com/office/drawing/2014/main" id="{B0B89B6F-248F-928D-5261-2C461A3F96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 b="13444"/>
          <a:stretch>
            <a:fillRect/>
          </a:stretch>
        </p:blipFill>
        <p:spPr>
          <a:xfrm>
            <a:off x="6075003" y="1228871"/>
            <a:ext cx="5571565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0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07293-9330-4DA2-D90D-442F25F8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Dept. Chief Imaam</a:t>
            </a:r>
            <a:br>
              <a:rPr lang="en-US" sz="4000"/>
            </a:br>
            <a:endParaRPr lang="en-US" sz="4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F6E2-6247-2BF8-4DAA-670B4B13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/>
              <a:t>Afa Musah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silhouette of a person&#10;&#10;Description automatically generated">
            <a:extLst>
              <a:ext uri="{FF2B5EF4-FFF2-40B4-BE49-F238E27FC236}">
                <a16:creationId xmlns:a16="http://schemas.microsoft.com/office/drawing/2014/main" id="{5D678B7C-97DD-E079-5B35-5501C8F59B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 b="13444"/>
          <a:stretch>
            <a:fillRect/>
          </a:stretch>
        </p:blipFill>
        <p:spPr>
          <a:xfrm>
            <a:off x="6075003" y="1228871"/>
            <a:ext cx="5571565" cy="4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76B10-3E52-D273-48D0-2D79CC16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Secretary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C5071-3FF3-9F12-425B-FBE224F4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 dirty="0"/>
              <a:t>Mohammed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person taking a selfie&#10;&#10;Description automatically generated">
            <a:extLst>
              <a:ext uri="{FF2B5EF4-FFF2-40B4-BE49-F238E27FC236}">
                <a16:creationId xmlns:a16="http://schemas.microsoft.com/office/drawing/2014/main" id="{34BC6D9D-39B1-01F6-D81F-EB2A950788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>
          <a:xfrm>
            <a:off x="6075003" y="1231100"/>
            <a:ext cx="5571565" cy="43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1142-48B7-8817-AC74-96C369E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Finance Secretary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AD8EE-7B24-FAAF-CCA1-FAAB02423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4514" y="4196605"/>
            <a:ext cx="2906973" cy="94860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200" cap="all" spc="300" dirty="0"/>
              <a:t>Morro Sulleyman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person taking a selfie&#10;&#10;Description automatically generated">
            <a:extLst>
              <a:ext uri="{FF2B5EF4-FFF2-40B4-BE49-F238E27FC236}">
                <a16:creationId xmlns:a16="http://schemas.microsoft.com/office/drawing/2014/main" id="{FE5F0740-0458-801B-0346-833F48E1BC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2" b="27792"/>
          <a:stretch>
            <a:fillRect/>
          </a:stretch>
        </p:blipFill>
        <p:spPr>
          <a:xfrm>
            <a:off x="6075003" y="1231051"/>
            <a:ext cx="5571565" cy="43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6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5EEF03-B0BA-454B-B285-4886785C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0A09F-C579-87C9-3158-942DF2D5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157" y="1205038"/>
            <a:ext cx="4992091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Women Commissioner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874EB-29C7-CCB2-446A-DFD9824D8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3157" y="3949333"/>
            <a:ext cx="4992091" cy="1432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spc="300"/>
              <a:t>Mansura Mahabab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17C82BA-B31E-489C-9E34-F04CE4526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985" y="748785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">
            <a:extLst>
              <a:ext uri="{FF2B5EF4-FFF2-40B4-BE49-F238E27FC236}">
                <a16:creationId xmlns:a16="http://schemas.microsoft.com/office/drawing/2014/main" id="{F9CDB9AB-DC77-2944-BD97-52D6DB66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white silhouette of a person&#10;&#10;Description automatically generated">
            <a:extLst>
              <a:ext uri="{FF2B5EF4-FFF2-40B4-BE49-F238E27FC236}">
                <a16:creationId xmlns:a16="http://schemas.microsoft.com/office/drawing/2014/main" id="{F685DD27-BCE4-1204-AFFD-F890A516EE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1436490" y="2646616"/>
            <a:ext cx="3217333" cy="25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8464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82120"/>
      </a:dk2>
      <a:lt2>
        <a:srgbClr val="E2E2E8"/>
      </a:lt2>
      <a:accent1>
        <a:srgbClr val="A8A43C"/>
      </a:accent1>
      <a:accent2>
        <a:srgbClr val="B77C35"/>
      </a:accent2>
      <a:accent3>
        <a:srgbClr val="C95847"/>
      </a:accent3>
      <a:accent4>
        <a:srgbClr val="B7355B"/>
      </a:accent4>
      <a:accent5>
        <a:srgbClr val="C947A2"/>
      </a:accent5>
      <a:accent6>
        <a:srgbClr val="A735B7"/>
      </a:accent6>
      <a:hlink>
        <a:srgbClr val="BF3F84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222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Goudy Old Style</vt:lpstr>
      <vt:lpstr>Times New Roman</vt:lpstr>
      <vt:lpstr>MarrakeshVTI</vt:lpstr>
      <vt:lpstr>Assalamualaikum Warahmatullahi Wabarakatuh</vt:lpstr>
      <vt:lpstr>Dear Beloved Brothers and Sisters, please allow me to introduce to you the current AMC Executives:</vt:lpstr>
      <vt:lpstr>President</vt:lpstr>
      <vt:lpstr>Vice President</vt:lpstr>
      <vt:lpstr>Chief Imaam</vt:lpstr>
      <vt:lpstr>Dept. Chief Imaam </vt:lpstr>
      <vt:lpstr>General Secretary</vt:lpstr>
      <vt:lpstr>Finance Secretary </vt:lpstr>
      <vt:lpstr>Women Commissioner</vt:lpstr>
      <vt:lpstr>Women Organizer</vt:lpstr>
      <vt:lpstr>General Organizer</vt:lpstr>
      <vt:lpstr>Muazzin</vt:lpstr>
      <vt:lpstr>Muazzin</vt:lpstr>
      <vt:lpstr>Attention !!!</vt:lpstr>
      <vt:lpstr>About the Dues</vt:lpstr>
      <vt:lpstr>Call to Action</vt:lpstr>
      <vt:lpstr>Request for Assistance</vt:lpstr>
      <vt:lpstr>May Allah bless our collective efforts and strengthen our unity.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Faisal  Alidu</cp:lastModifiedBy>
  <cp:revision>30</cp:revision>
  <dcterms:created xsi:type="dcterms:W3CDTF">2024-03-12T12:15:26Z</dcterms:created>
  <dcterms:modified xsi:type="dcterms:W3CDTF">2024-03-12T13:01:22Z</dcterms:modified>
</cp:coreProperties>
</file>