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425255F-4BE9-4AF8-A734-645B5B481F39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A6066C-2DA2-9629-85CB-DDA7A32E1EC0}" v="25" dt="2024-03-13T09:59:46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3/13/2024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48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1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9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61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7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434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8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9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7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4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3/13/2024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3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sz="5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/>
                <a:cs typeface="Times New Roman"/>
              </a:rPr>
              <a:t>Do NOT Perform Ablution Here.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lose up of basketball court lines">
            <a:extLst>
              <a:ext uri="{FF2B5EF4-FFF2-40B4-BE49-F238E27FC236}">
                <a16:creationId xmlns:a16="http://schemas.microsoft.com/office/drawing/2014/main" id="{E4FB4293-232A-8BB7-93E5-2D89D2D740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63" r="2" b="3565"/>
          <a:stretch/>
        </p:blipFill>
        <p:spPr>
          <a:xfrm>
            <a:off x="20" y="2202302"/>
            <a:ext cx="7534635" cy="4670981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888666" y="2202302"/>
            <a:ext cx="4195304" cy="3579788"/>
          </a:xfrm>
        </p:spPr>
        <p:txBody>
          <a:bodyPr vert="horz" lIns="91440" tIns="45720" rIns="91440" bIns="45720" rtlCol="0">
            <a:normAutofit/>
          </a:bodyPr>
          <a:lstStyle/>
          <a:p>
            <a:pPr lvl="0">
              <a:buFont typeface="Wingdings" panose="020B0604020202020204" pitchFamily="34" charset="0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Pick a kettle.</a:t>
            </a:r>
          </a:p>
          <a:p>
            <a:pPr lvl="0">
              <a:buFont typeface="Wingdings" panose="020B0604020202020204" pitchFamily="34" charset="0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 to the dry line.</a:t>
            </a:r>
          </a:p>
          <a:p>
            <a:pPr lvl="0">
              <a:buFont typeface="Wingdings" panose="020B0604020202020204" pitchFamily="34" charset="0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 Ablution there.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0046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RegularSeedLeftStep">
      <a:dk1>
        <a:srgbClr val="000000"/>
      </a:dk1>
      <a:lt1>
        <a:srgbClr val="FFFFFF"/>
      </a:lt1>
      <a:dk2>
        <a:srgbClr val="2F211B"/>
      </a:dk2>
      <a:lt2>
        <a:srgbClr val="F0F2F3"/>
      </a:lt2>
      <a:accent1>
        <a:srgbClr val="E76029"/>
      </a:accent1>
      <a:accent2>
        <a:srgbClr val="D5172F"/>
      </a:accent2>
      <a:accent3>
        <a:srgbClr val="E72990"/>
      </a:accent3>
      <a:accent4>
        <a:srgbClr val="D517CD"/>
      </a:accent4>
      <a:accent5>
        <a:srgbClr val="9F29E7"/>
      </a:accent5>
      <a:accent6>
        <a:srgbClr val="512ED9"/>
      </a:accent6>
      <a:hlink>
        <a:srgbClr val="3D94B8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 Next LT Pro</vt:lpstr>
      <vt:lpstr>Goudy Old Style</vt:lpstr>
      <vt:lpstr>Sitka Banner</vt:lpstr>
      <vt:lpstr>Times New Roman</vt:lpstr>
      <vt:lpstr>Wingdings</vt:lpstr>
      <vt:lpstr>HeadlinesVTI</vt:lpstr>
      <vt:lpstr>Do NOT Perform Ablution Here.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Faisal  Alidu</cp:lastModifiedBy>
  <cp:revision>25</cp:revision>
  <dcterms:created xsi:type="dcterms:W3CDTF">2024-03-13T09:55:30Z</dcterms:created>
  <dcterms:modified xsi:type="dcterms:W3CDTF">2024-03-13T10:08:36Z</dcterms:modified>
</cp:coreProperties>
</file>