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8C25B-CCC6-9BC5-40DF-71C780687C8B}" v="22" dt="2022-09-21T15:58:24.065"/>
    <p1510:client id="{3BB8778A-85B9-B3AC-A10E-A524ACA38DA1}" v="73" dt="2022-09-21T20:19:41.560"/>
    <p1510:client id="{5650156B-EC40-A80E-6688-97C8C8B989E2}" v="1" dt="2022-09-21T13:58:16.178"/>
    <p1510:client id="{A55550E9-1CFA-A0DD-8EFA-8C7AA95BBBE6}" v="93" dt="2022-09-21T13:23:14.977"/>
    <p1510:client id="{B7BF7FE7-72C2-6E2C-E4A9-E2CB82749EBA}" v="2" dt="2022-09-16T14:22:09.519"/>
    <p1510:client id="{C52EA68A-C0A6-472A-8E1A-A108AE7C2BD3}" v="293" dt="2022-09-16T14:19:06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dal  Ibrahim" userId="S::faddal.ibrahim@ashesi.edu.gh::8fde0a74-d82f-4337-95ab-16d7c56ba8f0" providerId="AD" clId="Web-{5650156B-EC40-A80E-6688-97C8C8B989E2}"/>
    <pc:docChg chg="addSld modSld">
      <pc:chgData name="Faddal  Ibrahim" userId="S::faddal.ibrahim@ashesi.edu.gh::8fde0a74-d82f-4337-95ab-16d7c56ba8f0" providerId="AD" clId="Web-{5650156B-EC40-A80E-6688-97C8C8B989E2}" dt="2022-09-21T14:00:33.936" v="42" actId="14100"/>
      <pc:docMkLst>
        <pc:docMk/>
      </pc:docMkLst>
      <pc:sldChg chg="modSp add replId">
        <pc:chgData name="Faddal  Ibrahim" userId="S::faddal.ibrahim@ashesi.edu.gh::8fde0a74-d82f-4337-95ab-16d7c56ba8f0" providerId="AD" clId="Web-{5650156B-EC40-A80E-6688-97C8C8B989E2}" dt="2022-09-21T14:00:33.936" v="42" actId="14100"/>
        <pc:sldMkLst>
          <pc:docMk/>
          <pc:sldMk cId="1913770382" sldId="260"/>
        </pc:sldMkLst>
        <pc:graphicFrameChg chg="mod modGraphic">
          <ac:chgData name="Faddal  Ibrahim" userId="S::faddal.ibrahim@ashesi.edu.gh::8fde0a74-d82f-4337-95ab-16d7c56ba8f0" providerId="AD" clId="Web-{5650156B-EC40-A80E-6688-97C8C8B989E2}" dt="2022-09-21T14:00:33.936" v="42" actId="14100"/>
          <ac:graphicFrameMkLst>
            <pc:docMk/>
            <pc:sldMk cId="1913770382" sldId="260"/>
            <ac:graphicFrameMk id="91" creationId="{41D409E5-7B6A-364B-1396-D716B92A4BF1}"/>
          </ac:graphicFrameMkLst>
        </pc:graphicFrameChg>
      </pc:sldChg>
    </pc:docChg>
  </pc:docChgLst>
  <pc:docChgLst>
    <pc:chgData name="Faddal  Ibrahim" userId="S::faddal.ibrahim@ashesi.edu.gh::8fde0a74-d82f-4337-95ab-16d7c56ba8f0" providerId="AD" clId="Web-{C52EA68A-C0A6-472A-8E1A-A108AE7C2BD3}"/>
    <pc:docChg chg="addSld delSld modSld addMainMaster delMainMaster">
      <pc:chgData name="Faddal  Ibrahim" userId="S::faddal.ibrahim@ashesi.edu.gh::8fde0a74-d82f-4337-95ab-16d7c56ba8f0" providerId="AD" clId="Web-{C52EA68A-C0A6-472A-8E1A-A108AE7C2BD3}" dt="2022-09-16T14:19:06.769" v="226"/>
      <pc:docMkLst>
        <pc:docMk/>
      </pc:docMkLst>
      <pc:sldChg chg="addSp delSp modSp mod setBg modClrScheme addAnim delAnim setClrOvrMap chgLayout">
        <pc:chgData name="Faddal  Ibrahim" userId="S::faddal.ibrahim@ashesi.edu.gh::8fde0a74-d82f-4337-95ab-16d7c56ba8f0" providerId="AD" clId="Web-{C52EA68A-C0A6-472A-8E1A-A108AE7C2BD3}" dt="2022-09-16T14:05:07.644" v="42" actId="20577"/>
        <pc:sldMkLst>
          <pc:docMk/>
          <pc:sldMk cId="109857222" sldId="256"/>
        </pc:sldMkLst>
        <pc:spChg chg="mod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ddal  Ibrahim" userId="S::faddal.ibrahim@ashesi.edu.gh::8fde0a74-d82f-4337-95ab-16d7c56ba8f0" providerId="AD" clId="Web-{C52EA68A-C0A6-472A-8E1A-A108AE7C2BD3}" dt="2022-09-16T14:05:07.644" v="4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2"/>
          <ac:spMkLst>
            <pc:docMk/>
            <pc:sldMk cId="109857222" sldId="256"/>
            <ac:spMk id="9" creationId="{55666830-9A19-4E01-8505-D6C7F9AC5665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2"/>
          <ac:spMkLst>
            <pc:docMk/>
            <pc:sldMk cId="109857222" sldId="256"/>
            <ac:spMk id="11" creationId="{AE9FC877-7FB6-4D22-9988-35420644E202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2"/>
          <ac:spMkLst>
            <pc:docMk/>
            <pc:sldMk cId="109857222" sldId="256"/>
            <ac:spMk id="13" creationId="{E41809D1-F12E-46BB-B804-5F209D325E8B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2"/>
          <ac:spMkLst>
            <pc:docMk/>
            <pc:sldMk cId="109857222" sldId="256"/>
            <ac:spMk id="15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2"/>
          <ac:spMkLst>
            <pc:docMk/>
            <pc:sldMk cId="109857222" sldId="256"/>
            <ac:spMk id="17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7:55.127" v="5"/>
          <ac:spMkLst>
            <pc:docMk/>
            <pc:sldMk cId="109857222" sldId="256"/>
            <ac:spMk id="22" creationId="{E91DC736-0EF8-4F87-9146-EBF1D2EE4D3D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7:55.127" v="5"/>
          <ac:spMkLst>
            <pc:docMk/>
            <pc:sldMk cId="109857222" sldId="256"/>
            <ac:spMk id="24" creationId="{097CD68E-23E3-4007-8847-CD0944C4F7BE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7:55.127" v="5"/>
          <ac:spMkLst>
            <pc:docMk/>
            <pc:sldMk cId="109857222" sldId="256"/>
            <ac:spMk id="26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7:55.127" v="5"/>
          <ac:spMkLst>
            <pc:docMk/>
            <pc:sldMk cId="109857222" sldId="256"/>
            <ac:spMk id="28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01.737" v="7"/>
          <ac:spMkLst>
            <pc:docMk/>
            <pc:sldMk cId="109857222" sldId="256"/>
            <ac:spMk id="30" creationId="{2FB82883-1DC0-4BE1-A607-009095F3355A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01.737" v="7"/>
          <ac:spMkLst>
            <pc:docMk/>
            <pc:sldMk cId="109857222" sldId="256"/>
            <ac:spMk id="31" creationId="{9FA98EAA-A866-4C95-A2A8-44E46FBAD5A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10.253" v="9"/>
          <ac:spMkLst>
            <pc:docMk/>
            <pc:sldMk cId="109857222" sldId="256"/>
            <ac:spMk id="33" creationId="{0E2F58BF-12E5-4B5A-AD25-4DAAA2742A7B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10.253" v="9"/>
          <ac:spMkLst>
            <pc:docMk/>
            <pc:sldMk cId="109857222" sldId="256"/>
            <ac:spMk id="34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10.253" v="9"/>
          <ac:spMkLst>
            <pc:docMk/>
            <pc:sldMk cId="109857222" sldId="256"/>
            <ac:spMk id="35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1"/>
          <ac:spMkLst>
            <pc:docMk/>
            <pc:sldMk cId="109857222" sldId="256"/>
            <ac:spMk id="37" creationId="{0671A8AE-40A1-4631-A6B8-581AFF065482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1"/>
          <ac:spMkLst>
            <pc:docMk/>
            <pc:sldMk cId="109857222" sldId="256"/>
            <ac:spMk id="38" creationId="{A44CD100-6267-4E62-AA64-2182A3A6A1C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1"/>
          <ac:spMkLst>
            <pc:docMk/>
            <pc:sldMk cId="109857222" sldId="256"/>
            <ac:spMk id="39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8:21.598" v="11"/>
          <ac:spMkLst>
            <pc:docMk/>
            <pc:sldMk cId="109857222" sldId="256"/>
            <ac:spMk id="40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42" creationId="{E91DC736-0EF8-4F87-9146-EBF1D2EE4D3D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43" creationId="{097CD68E-23E3-4007-8847-CD0944C4F7BE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44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45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20" v="24"/>
          <ac:spMkLst>
            <pc:docMk/>
            <pc:sldMk cId="109857222" sldId="256"/>
            <ac:spMk id="50" creationId="{6D901597-12EB-45F9-BB71-F4A2E9CD2964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20" v="24"/>
          <ac:spMkLst>
            <pc:docMk/>
            <pc:sldMk cId="109857222" sldId="256"/>
            <ac:spMk id="52" creationId="{B8A06957-B519-4112-A297-4689EAE57F01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20" v="24"/>
          <ac:spMkLst>
            <pc:docMk/>
            <pc:sldMk cId="109857222" sldId="256"/>
            <ac:spMk id="54" creationId="{4887703D-59A7-4805-B57F-99173594EECB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3:59:10.320" v="24"/>
          <ac:spMkLst>
            <pc:docMk/>
            <pc:sldMk cId="109857222" sldId="256"/>
            <ac:spMk id="56" creationId="{E857A3BA-A9AD-43E0-A911-3E9658723FEB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64" creationId="{0671A8AE-40A1-4631-A6B8-581AFF065482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65" creationId="{A44CD100-6267-4E62-AA64-2182A3A6A1C0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66" creationId="{AF2F604E-43BE-4DC3-B983-E071523364F8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3:59:10.352" v="25"/>
          <ac:spMkLst>
            <pc:docMk/>
            <pc:sldMk cId="109857222" sldId="256"/>
            <ac:spMk id="67" creationId="{08C9B587-E65E-4B52-B37C-ABEBB6E87928}"/>
          </ac:spMkLst>
        </pc:spChg>
        <pc:grpChg chg="add del">
          <ac:chgData name="Faddal  Ibrahim" userId="S::faddal.ibrahim@ashesi.edu.gh::8fde0a74-d82f-4337-95ab-16d7c56ba8f0" providerId="AD" clId="Web-{C52EA68A-C0A6-472A-8E1A-A108AE7C2BD3}" dt="2022-09-16T13:59:10.320" v="24"/>
          <ac:grpSpMkLst>
            <pc:docMk/>
            <pc:sldMk cId="109857222" sldId="256"/>
            <ac:grpSpMk id="58" creationId="{21B0DEDD-DA5F-418A-B256-C1F53D913AB9}"/>
          </ac:grpSpMkLst>
        </pc:grpChg>
        <pc:picChg chg="add mod ord">
          <ac:chgData name="Faddal  Ibrahim" userId="S::faddal.ibrahim@ashesi.edu.gh::8fde0a74-d82f-4337-95ab-16d7c56ba8f0" providerId="AD" clId="Web-{C52EA68A-C0A6-472A-8E1A-A108AE7C2BD3}" dt="2022-09-16T13:59:10.320" v="24"/>
          <ac:picMkLst>
            <pc:docMk/>
            <pc:sldMk cId="109857222" sldId="256"/>
            <ac:picMk id="4" creationId="{3191181B-0E01-AA33-3959-D4A0285F2D62}"/>
          </ac:picMkLst>
        </pc:picChg>
      </pc:sldChg>
      <pc:sldChg chg="addSp delSp modSp add mod replId addAnim delAnim setClrOvrMap">
        <pc:chgData name="Faddal  Ibrahim" userId="S::faddal.ibrahim@ashesi.edu.gh::8fde0a74-d82f-4337-95ab-16d7c56ba8f0" providerId="AD" clId="Web-{C52EA68A-C0A6-472A-8E1A-A108AE7C2BD3}" dt="2022-09-16T14:19:06.769" v="226"/>
        <pc:sldMkLst>
          <pc:docMk/>
          <pc:sldMk cId="182329783" sldId="257"/>
        </pc:sldMkLst>
        <pc:spChg chg="del mod">
          <ac:chgData name="Faddal  Ibrahim" userId="S::faddal.ibrahim@ashesi.edu.gh::8fde0a74-d82f-4337-95ab-16d7c56ba8f0" providerId="AD" clId="Web-{C52EA68A-C0A6-472A-8E1A-A108AE7C2BD3}" dt="2022-09-16T14:14:07.965" v="95"/>
          <ac:spMkLst>
            <pc:docMk/>
            <pc:sldMk cId="182329783" sldId="257"/>
            <ac:spMk id="2" creationId="{00000000-0000-0000-0000-000000000000}"/>
          </ac:spMkLst>
        </pc:spChg>
        <pc:spChg chg="del mod">
          <ac:chgData name="Faddal  Ibrahim" userId="S::faddal.ibrahim@ashesi.edu.gh::8fde0a74-d82f-4337-95ab-16d7c56ba8f0" providerId="AD" clId="Web-{C52EA68A-C0A6-472A-8E1A-A108AE7C2BD3}" dt="2022-09-16T14:12:42.615" v="72"/>
          <ac:spMkLst>
            <pc:docMk/>
            <pc:sldMk cId="182329783" sldId="257"/>
            <ac:spMk id="3" creationId="{00000000-0000-0000-0000-000000000000}"/>
          </ac:spMkLst>
        </pc:spChg>
        <pc:spChg chg="add del mod">
          <ac:chgData name="Faddal  Ibrahim" userId="S::faddal.ibrahim@ashesi.edu.gh::8fde0a74-d82f-4337-95ab-16d7c56ba8f0" providerId="AD" clId="Web-{C52EA68A-C0A6-472A-8E1A-A108AE7C2BD3}" dt="2022-09-16T14:14:18.997" v="98"/>
          <ac:spMkLst>
            <pc:docMk/>
            <pc:sldMk cId="182329783" sldId="257"/>
            <ac:spMk id="6" creationId="{CADF8BC7-8966-BC9B-B939-DC6B10D2DB49}"/>
          </ac:spMkLst>
        </pc:spChg>
        <pc:spChg chg="add del mod">
          <ac:chgData name="Faddal  Ibrahim" userId="S::faddal.ibrahim@ashesi.edu.gh::8fde0a74-d82f-4337-95ab-16d7c56ba8f0" providerId="AD" clId="Web-{C52EA68A-C0A6-472A-8E1A-A108AE7C2BD3}" dt="2022-09-16T14:19:06.769" v="226"/>
          <ac:spMkLst>
            <pc:docMk/>
            <pc:sldMk cId="182329783" sldId="257"/>
            <ac:spMk id="7" creationId="{40081159-823E-327F-6774-075C5125180C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64" creationId="{0671A8AE-40A1-4631-A6B8-581AFF065482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65" creationId="{A44CD100-6267-4E62-AA64-2182A3A6A1C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66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67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05.530" v="58"/>
          <ac:spMkLst>
            <pc:docMk/>
            <pc:sldMk cId="182329783" sldId="257"/>
            <ac:spMk id="72" creationId="{0671A8AE-40A1-4631-A6B8-581AFF065482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05.530" v="58"/>
          <ac:spMkLst>
            <pc:docMk/>
            <pc:sldMk cId="182329783" sldId="257"/>
            <ac:spMk id="74" creationId="{A44CD100-6267-4E62-AA64-2182A3A6A1C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05.530" v="58"/>
          <ac:spMkLst>
            <pc:docMk/>
            <pc:sldMk cId="182329783" sldId="257"/>
            <ac:spMk id="76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05.530" v="58"/>
          <ac:spMkLst>
            <pc:docMk/>
            <pc:sldMk cId="182329783" sldId="257"/>
            <ac:spMk id="78" creationId="{08C9B587-E65E-4B52-B37C-ABEBB6E8792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4"/>
          <ac:spMkLst>
            <pc:docMk/>
            <pc:sldMk cId="182329783" sldId="257"/>
            <ac:spMk id="80" creationId="{E91DC736-0EF8-4F87-9146-EBF1D2EE4D3D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4"/>
          <ac:spMkLst>
            <pc:docMk/>
            <pc:sldMk cId="182329783" sldId="257"/>
            <ac:spMk id="81" creationId="{097CD68E-23E3-4007-8847-CD0944C4F7BE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4"/>
          <ac:spMkLst>
            <pc:docMk/>
            <pc:sldMk cId="182329783" sldId="257"/>
            <ac:spMk id="82" creationId="{AF2F604E-43BE-4DC3-B983-E071523364F8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1:43.814" v="64"/>
          <ac:spMkLst>
            <pc:docMk/>
            <pc:sldMk cId="182329783" sldId="257"/>
            <ac:spMk id="83" creationId="{08C9B587-E65E-4B52-B37C-ABEBB6E87928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85" creationId="{526E0BFB-CDF1-4990-8C11-AC849311E0A8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86" creationId="{6069A1F8-9BEB-4786-9694-FC48B2D75D21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87" creationId="{AF2F604E-43BE-4DC3-B983-E071523364F8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1:43.814" v="65"/>
          <ac:spMkLst>
            <pc:docMk/>
            <pc:sldMk cId="182329783" sldId="257"/>
            <ac:spMk id="88" creationId="{08C9B587-E65E-4B52-B37C-ABEBB6E87928}"/>
          </ac:spMkLst>
        </pc:spChg>
        <pc:graphicFrameChg chg="add del mod">
          <ac:chgData name="Faddal  Ibrahim" userId="S::faddal.ibrahim@ashesi.edu.gh::8fde0a74-d82f-4337-95ab-16d7c56ba8f0" providerId="AD" clId="Web-{C52EA68A-C0A6-472A-8E1A-A108AE7C2BD3}" dt="2022-09-16T14:19:06.769" v="226"/>
          <ac:graphicFrameMkLst>
            <pc:docMk/>
            <pc:sldMk cId="182329783" sldId="257"/>
            <ac:graphicFrameMk id="90" creationId="{0D7A2696-EB98-A6EA-BD25-3489425EAE5A}"/>
          </ac:graphicFrameMkLst>
        </pc:graphicFrameChg>
        <pc:picChg chg="add del mod">
          <ac:chgData name="Faddal  Ibrahim" userId="S::faddal.ibrahim@ashesi.edu.gh::8fde0a74-d82f-4337-95ab-16d7c56ba8f0" providerId="AD" clId="Web-{C52EA68A-C0A6-472A-8E1A-A108AE7C2BD3}" dt="2022-09-16T14:18:11.983" v="218"/>
          <ac:picMkLst>
            <pc:docMk/>
            <pc:sldMk cId="182329783" sldId="257"/>
            <ac:picMk id="4" creationId="{3191181B-0E01-AA33-3959-D4A0285F2D62}"/>
          </ac:picMkLst>
        </pc:picChg>
      </pc:sldChg>
      <pc:sldChg chg="addSp delSp modSp new del mod setBg setClrOvrMap">
        <pc:chgData name="Faddal  Ibrahim" userId="S::faddal.ibrahim@ashesi.edu.gh::8fde0a74-d82f-4337-95ab-16d7c56ba8f0" providerId="AD" clId="Web-{C52EA68A-C0A6-472A-8E1A-A108AE7C2BD3}" dt="2022-09-16T14:10:28.808" v="51"/>
        <pc:sldMkLst>
          <pc:docMk/>
          <pc:sldMk cId="3372508109" sldId="257"/>
        </pc:sldMkLst>
        <pc:spChg chg="mod">
          <ac:chgData name="Faddal  Ibrahim" userId="S::faddal.ibrahim@ashesi.edu.gh::8fde0a74-d82f-4337-95ab-16d7c56ba8f0" providerId="AD" clId="Web-{C52EA68A-C0A6-472A-8E1A-A108AE7C2BD3}" dt="2022-09-16T14:10:15.510" v="50"/>
          <ac:spMkLst>
            <pc:docMk/>
            <pc:sldMk cId="3372508109" sldId="257"/>
            <ac:spMk id="2" creationId="{E3A8F153-23B3-D93C-30EB-AFC4A8911C93}"/>
          </ac:spMkLst>
        </pc:spChg>
        <pc:spChg chg="mod">
          <ac:chgData name="Faddal  Ibrahim" userId="S::faddal.ibrahim@ashesi.edu.gh::8fde0a74-d82f-4337-95ab-16d7c56ba8f0" providerId="AD" clId="Web-{C52EA68A-C0A6-472A-8E1A-A108AE7C2BD3}" dt="2022-09-16T14:10:15.510" v="50"/>
          <ac:spMkLst>
            <pc:docMk/>
            <pc:sldMk cId="3372508109" sldId="257"/>
            <ac:spMk id="3" creationId="{95A50507-9261-BC72-5B9F-5051110D0F2D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0:15.510" v="50"/>
          <ac:spMkLst>
            <pc:docMk/>
            <pc:sldMk cId="3372508109" sldId="257"/>
            <ac:spMk id="8" creationId="{5463EB0A-3D7C-4AA5-BFA5-8EE5B4BA5624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08:50.879" v="47"/>
          <ac:spMkLst>
            <pc:docMk/>
            <pc:sldMk cId="3372508109" sldId="257"/>
            <ac:spMk id="9" creationId="{5A59F003-E00A-43F9-91DC-CC54E3B87466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0:15.510" v="50"/>
          <ac:spMkLst>
            <pc:docMk/>
            <pc:sldMk cId="3372508109" sldId="257"/>
            <ac:spMk id="10" creationId="{7945AD00-F967-454D-A4B2-39ABA5C88C20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08:50.879" v="47"/>
          <ac:spMkLst>
            <pc:docMk/>
            <pc:sldMk cId="3372508109" sldId="257"/>
            <ac:spMk id="11" creationId="{D74A4382-E3AD-430A-9A1F-DFA3E0E77A7D}"/>
          </ac:spMkLst>
        </pc:spChg>
        <pc:spChg chg="add">
          <ac:chgData name="Faddal  Ibrahim" userId="S::faddal.ibrahim@ashesi.edu.gh::8fde0a74-d82f-4337-95ab-16d7c56ba8f0" providerId="AD" clId="Web-{C52EA68A-C0A6-472A-8E1A-A108AE7C2BD3}" dt="2022-09-16T14:10:15.510" v="50"/>
          <ac:spMkLst>
            <pc:docMk/>
            <pc:sldMk cId="3372508109" sldId="257"/>
            <ac:spMk id="12" creationId="{E9BC5B79-B912-427C-8219-E3E50943FCDE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0:15.495" v="49"/>
          <ac:spMkLst>
            <pc:docMk/>
            <pc:sldMk cId="3372508109" sldId="257"/>
            <ac:spMk id="13" creationId="{79F40191-0F44-4FD1-82CC-ACB507C14BE6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0:15.495" v="49"/>
          <ac:spMkLst>
            <pc:docMk/>
            <pc:sldMk cId="3372508109" sldId="257"/>
            <ac:spMk id="14" creationId="{5A59F003-E00A-43F9-91DC-CC54E3B87466}"/>
          </ac:spMkLst>
        </pc:spChg>
        <pc:spChg chg="add del">
          <ac:chgData name="Faddal  Ibrahim" userId="S::faddal.ibrahim@ashesi.edu.gh::8fde0a74-d82f-4337-95ab-16d7c56ba8f0" providerId="AD" clId="Web-{C52EA68A-C0A6-472A-8E1A-A108AE7C2BD3}" dt="2022-09-16T14:10:15.495" v="49"/>
          <ac:spMkLst>
            <pc:docMk/>
            <pc:sldMk cId="3372508109" sldId="257"/>
            <ac:spMk id="16" creationId="{D74A4382-E3AD-430A-9A1F-DFA3E0E77A7D}"/>
          </ac:spMkLst>
        </pc:spChg>
        <pc:picChg chg="add del">
          <ac:chgData name="Faddal  Ibrahim" userId="S::faddal.ibrahim@ashesi.edu.gh::8fde0a74-d82f-4337-95ab-16d7c56ba8f0" providerId="AD" clId="Web-{C52EA68A-C0A6-472A-8E1A-A108AE7C2BD3}" dt="2022-09-16T14:08:50.879" v="47"/>
          <ac:picMkLst>
            <pc:docMk/>
            <pc:sldMk cId="3372508109" sldId="257"/>
            <ac:picMk id="5" creationId="{4C4C47CF-7186-F5B3-835F-FB225457CC3B}"/>
          </ac:picMkLst>
        </pc:picChg>
        <pc:picChg chg="add del">
          <ac:chgData name="Faddal  Ibrahim" userId="S::faddal.ibrahim@ashesi.edu.gh::8fde0a74-d82f-4337-95ab-16d7c56ba8f0" providerId="AD" clId="Web-{C52EA68A-C0A6-472A-8E1A-A108AE7C2BD3}" dt="2022-09-16T14:10:15.495" v="49"/>
          <ac:picMkLst>
            <pc:docMk/>
            <pc:sldMk cId="3372508109" sldId="257"/>
            <ac:picMk id="15" creationId="{B0BD1009-EF1E-98D8-835E-BE8215422C29}"/>
          </ac:picMkLst>
        </pc:picChg>
      </pc:sldChg>
      <pc:sldChg chg="new del">
        <pc:chgData name="Faddal  Ibrahim" userId="S::faddal.ibrahim@ashesi.edu.gh::8fde0a74-d82f-4337-95ab-16d7c56ba8f0" providerId="AD" clId="Web-{C52EA68A-C0A6-472A-8E1A-A108AE7C2BD3}" dt="2022-09-16T14:07:57.860" v="44"/>
        <pc:sldMkLst>
          <pc:docMk/>
          <pc:sldMk cId="4290461791" sldId="257"/>
        </pc:sldMkLst>
      </pc:sldChg>
      <pc:sldMasterChg chg="del delSldLayout">
        <pc:chgData name="Faddal  Ibrahim" userId="S::faddal.ibrahim@ashesi.edu.gh::8fde0a74-d82f-4337-95ab-16d7c56ba8f0" providerId="AD" clId="Web-{C52EA68A-C0A6-472A-8E1A-A108AE7C2BD3}" dt="2022-09-16T13:55:56.744" v="0"/>
        <pc:sldMasterMkLst>
          <pc:docMk/>
          <pc:sldMasterMk cId="2460954070" sldId="2147483660"/>
        </pc:sldMasterMkLst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addal  Ibrahim" userId="S::faddal.ibrahim@ashesi.edu.gh::8fde0a74-d82f-4337-95ab-16d7c56ba8f0" providerId="AD" clId="Web-{C52EA68A-C0A6-472A-8E1A-A108AE7C2BD3}" dt="2022-09-16T13:55:56.74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Faddal  Ibrahim" userId="S::faddal.ibrahim@ashesi.edu.gh::8fde0a74-d82f-4337-95ab-16d7c56ba8f0" providerId="AD" clId="Web-{C52EA68A-C0A6-472A-8E1A-A108AE7C2BD3}" dt="2022-09-16T13:59:10.352" v="25"/>
        <pc:sldMasterMkLst>
          <pc:docMk/>
          <pc:sldMasterMk cId="192626989" sldId="2147483699"/>
        </pc:sldMasterMkLst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1914424707" sldId="2147483688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137510596" sldId="2147483689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1686461069" sldId="2147483690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74127719" sldId="2147483691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970050496" sldId="2147483692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19859373" sldId="2147483693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4236135038" sldId="2147483694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715839857" sldId="2147483695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870041072" sldId="2147483696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855104261" sldId="2147483697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192626989" sldId="2147483699"/>
            <pc:sldLayoutMk cId="3194400106" sldId="2147483698"/>
          </pc:sldLayoutMkLst>
        </pc:sldLayoutChg>
      </pc:sldMasterChg>
      <pc:sldMasterChg chg="add del addSldLayout delSldLayout">
        <pc:chgData name="Faddal  Ibrahim" userId="S::faddal.ibrahim@ashesi.edu.gh::8fde0a74-d82f-4337-95ab-16d7c56ba8f0" providerId="AD" clId="Web-{C52EA68A-C0A6-472A-8E1A-A108AE7C2BD3}" dt="2022-09-16T13:59:10.320" v="24"/>
        <pc:sldMasterMkLst>
          <pc:docMk/>
          <pc:sldMasterMk cId="579838452" sldId="2147483723"/>
        </pc:sldMasterMkLst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3115817363" sldId="2147483712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263406708" sldId="2147483713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4244902926" sldId="2147483714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1772877558" sldId="2147483715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896455354" sldId="2147483716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1165053197" sldId="2147483717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2086409553" sldId="2147483718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4067536683" sldId="2147483719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1745293116" sldId="2147483720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1596698880" sldId="2147483721"/>
          </pc:sldLayoutMkLst>
        </pc:sldLayoutChg>
        <pc:sldLayoutChg chg="add del">
          <pc:chgData name="Faddal  Ibrahim" userId="S::faddal.ibrahim@ashesi.edu.gh::8fde0a74-d82f-4337-95ab-16d7c56ba8f0" providerId="AD" clId="Web-{C52EA68A-C0A6-472A-8E1A-A108AE7C2BD3}" dt="2022-09-16T13:59:10.320" v="24"/>
          <pc:sldLayoutMkLst>
            <pc:docMk/>
            <pc:sldMasterMk cId="579838452" sldId="2147483723"/>
            <pc:sldLayoutMk cId="1593833149" sldId="2147483722"/>
          </pc:sldLayoutMkLst>
        </pc:sldLayoutChg>
      </pc:sldMasterChg>
      <pc:sldMasterChg chg="add addSldLayout">
        <pc:chgData name="Faddal  Ibrahim" userId="S::faddal.ibrahim@ashesi.edu.gh::8fde0a74-d82f-4337-95ab-16d7c56ba8f0" providerId="AD" clId="Web-{C52EA68A-C0A6-472A-8E1A-A108AE7C2BD3}" dt="2022-09-16T13:59:10.352" v="25"/>
        <pc:sldMasterMkLst>
          <pc:docMk/>
          <pc:sldMasterMk cId="667734819" sldId="2147483775"/>
        </pc:sldMasterMkLst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257359143" sldId="2147483764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2610904578" sldId="2147483765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2766876612" sldId="2147483766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4259253408" sldId="2147483767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3472617404" sldId="2147483768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2502275779" sldId="2147483769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2865316132" sldId="2147483770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1437631725" sldId="2147483771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1051020141" sldId="2147483772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4257217384" sldId="2147483773"/>
          </pc:sldLayoutMkLst>
        </pc:sldLayoutChg>
        <pc:sldLayoutChg chg="add">
          <pc:chgData name="Faddal  Ibrahim" userId="S::faddal.ibrahim@ashesi.edu.gh::8fde0a74-d82f-4337-95ab-16d7c56ba8f0" providerId="AD" clId="Web-{C52EA68A-C0A6-472A-8E1A-A108AE7C2BD3}" dt="2022-09-16T13:59:10.352" v="25"/>
          <pc:sldLayoutMkLst>
            <pc:docMk/>
            <pc:sldMasterMk cId="667734819" sldId="2147483775"/>
            <pc:sldLayoutMk cId="4071257211" sldId="2147483774"/>
          </pc:sldLayoutMkLst>
        </pc:sldLayoutChg>
      </pc:sldMasterChg>
    </pc:docChg>
  </pc:docChgLst>
  <pc:docChgLst>
    <pc:chgData name="Faddal  Ibrahim" userId="S::faddal.ibrahim@ashesi.edu.gh::8fde0a74-d82f-4337-95ab-16d7c56ba8f0" providerId="AD" clId="Web-{A55550E9-1CFA-A0DD-8EFA-8C7AA95BBBE6}"/>
    <pc:docChg chg="addSld delSld modSld">
      <pc:chgData name="Faddal  Ibrahim" userId="S::faddal.ibrahim@ashesi.edu.gh::8fde0a74-d82f-4337-95ab-16d7c56ba8f0" providerId="AD" clId="Web-{A55550E9-1CFA-A0DD-8EFA-8C7AA95BBBE6}" dt="2022-09-21T13:23:30.587" v="71" actId="20577"/>
      <pc:docMkLst>
        <pc:docMk/>
      </pc:docMkLst>
      <pc:sldChg chg="modSp">
        <pc:chgData name="Faddal  Ibrahim" userId="S::faddal.ibrahim@ashesi.edu.gh::8fde0a74-d82f-4337-95ab-16d7c56ba8f0" providerId="AD" clId="Web-{A55550E9-1CFA-A0DD-8EFA-8C7AA95BBBE6}" dt="2022-09-21T13:23:30.587" v="71" actId="20577"/>
        <pc:sldMkLst>
          <pc:docMk/>
          <pc:sldMk cId="182329783" sldId="257"/>
        </pc:sldMkLst>
        <pc:graphicFrameChg chg="modGraphic">
          <ac:chgData name="Faddal  Ibrahim" userId="S::faddal.ibrahim@ashesi.edu.gh::8fde0a74-d82f-4337-95ab-16d7c56ba8f0" providerId="AD" clId="Web-{A55550E9-1CFA-A0DD-8EFA-8C7AA95BBBE6}" dt="2022-09-21T13:23:30.587" v="71" actId="20577"/>
          <ac:graphicFrameMkLst>
            <pc:docMk/>
            <pc:sldMk cId="182329783" sldId="257"/>
            <ac:graphicFrameMk id="91" creationId="{41D409E5-7B6A-364B-1396-D716B92A4BF1}"/>
          </ac:graphicFrameMkLst>
        </pc:graphicFrameChg>
      </pc:sldChg>
      <pc:sldChg chg="addSp delSp modSp add replId">
        <pc:chgData name="Faddal  Ibrahim" userId="S::faddal.ibrahim@ashesi.edu.gh::8fde0a74-d82f-4337-95ab-16d7c56ba8f0" providerId="AD" clId="Web-{A55550E9-1CFA-A0DD-8EFA-8C7AA95BBBE6}" dt="2022-09-21T10:03:03.530" v="59" actId="20577"/>
        <pc:sldMkLst>
          <pc:docMk/>
          <pc:sldMk cId="3188980513" sldId="258"/>
        </pc:sldMkLst>
        <pc:spChg chg="add mod">
          <ac:chgData name="Faddal  Ibrahim" userId="S::faddal.ibrahim@ashesi.edu.gh::8fde0a74-d82f-4337-95ab-16d7c56ba8f0" providerId="AD" clId="Web-{A55550E9-1CFA-A0DD-8EFA-8C7AA95BBBE6}" dt="2022-09-21T10:02:18.169" v="38" actId="14100"/>
          <ac:spMkLst>
            <pc:docMk/>
            <pc:sldMk cId="3188980513" sldId="258"/>
            <ac:spMk id="54" creationId="{C9FA98F1-844E-FB28-9840-B7FC6EF96C7F}"/>
          </ac:spMkLst>
        </pc:spChg>
        <pc:spChg chg="add mod">
          <ac:chgData name="Faddal  Ibrahim" userId="S::faddal.ibrahim@ashesi.edu.gh::8fde0a74-d82f-4337-95ab-16d7c56ba8f0" providerId="AD" clId="Web-{A55550E9-1CFA-A0DD-8EFA-8C7AA95BBBE6}" dt="2022-09-21T10:03:03.530" v="59" actId="20577"/>
          <ac:spMkLst>
            <pc:docMk/>
            <pc:sldMk cId="3188980513" sldId="258"/>
            <ac:spMk id="55" creationId="{542D41AE-A992-1BF5-969D-5AE852048EF4}"/>
          </ac:spMkLst>
        </pc:spChg>
        <pc:graphicFrameChg chg="del mod modGraphic">
          <ac:chgData name="Faddal  Ibrahim" userId="S::faddal.ibrahim@ashesi.edu.gh::8fde0a74-d82f-4337-95ab-16d7c56ba8f0" providerId="AD" clId="Web-{A55550E9-1CFA-A0DD-8EFA-8C7AA95BBBE6}" dt="2022-09-21T10:01:57.872" v="13"/>
          <ac:graphicFrameMkLst>
            <pc:docMk/>
            <pc:sldMk cId="3188980513" sldId="258"/>
            <ac:graphicFrameMk id="91" creationId="{41D409E5-7B6A-364B-1396-D716B92A4BF1}"/>
          </ac:graphicFrameMkLst>
        </pc:graphicFrameChg>
      </pc:sldChg>
      <pc:sldChg chg="new del">
        <pc:chgData name="Faddal  Ibrahim" userId="S::faddal.ibrahim@ashesi.edu.gh::8fde0a74-d82f-4337-95ab-16d7c56ba8f0" providerId="AD" clId="Web-{A55550E9-1CFA-A0DD-8EFA-8C7AA95BBBE6}" dt="2022-09-21T10:00:56.885" v="1"/>
        <pc:sldMkLst>
          <pc:docMk/>
          <pc:sldMk cId="3613591635" sldId="258"/>
        </pc:sldMkLst>
      </pc:sldChg>
      <pc:sldChg chg="modSp add replId">
        <pc:chgData name="Faddal  Ibrahim" userId="S::faddal.ibrahim@ashesi.edu.gh::8fde0a74-d82f-4337-95ab-16d7c56ba8f0" providerId="AD" clId="Web-{A55550E9-1CFA-A0DD-8EFA-8C7AA95BBBE6}" dt="2022-09-21T13:23:14.617" v="67" actId="20577"/>
        <pc:sldMkLst>
          <pc:docMk/>
          <pc:sldMk cId="776254030" sldId="259"/>
        </pc:sldMkLst>
        <pc:spChg chg="mod">
          <ac:chgData name="Faddal  Ibrahim" userId="S::faddal.ibrahim@ashesi.edu.gh::8fde0a74-d82f-4337-95ab-16d7c56ba8f0" providerId="AD" clId="Web-{A55550E9-1CFA-A0DD-8EFA-8C7AA95BBBE6}" dt="2022-09-21T13:23:09.930" v="65" actId="14100"/>
          <ac:spMkLst>
            <pc:docMk/>
            <pc:sldMk cId="776254030" sldId="259"/>
            <ac:spMk id="54" creationId="{C9FA98F1-844E-FB28-9840-B7FC6EF96C7F}"/>
          </ac:spMkLst>
        </pc:spChg>
        <pc:spChg chg="mod">
          <ac:chgData name="Faddal  Ibrahim" userId="S::faddal.ibrahim@ashesi.edu.gh::8fde0a74-d82f-4337-95ab-16d7c56ba8f0" providerId="AD" clId="Web-{A55550E9-1CFA-A0DD-8EFA-8C7AA95BBBE6}" dt="2022-09-21T13:23:14.617" v="67" actId="20577"/>
          <ac:spMkLst>
            <pc:docMk/>
            <pc:sldMk cId="776254030" sldId="259"/>
            <ac:spMk id="55" creationId="{542D41AE-A992-1BF5-969D-5AE852048EF4}"/>
          </ac:spMkLst>
        </pc:spChg>
      </pc:sldChg>
    </pc:docChg>
  </pc:docChgLst>
  <pc:docChgLst>
    <pc:chgData name="Faddal  Ibrahim" userId="S::faddal.ibrahim@ashesi.edu.gh::8fde0a74-d82f-4337-95ab-16d7c56ba8f0" providerId="AD" clId="Web-{2A28C25B-CCC6-9BC5-40DF-71C780687C8B}"/>
    <pc:docChg chg="addSld modSld sldOrd">
      <pc:chgData name="Faddal  Ibrahim" userId="S::faddal.ibrahim@ashesi.edu.gh::8fde0a74-d82f-4337-95ab-16d7c56ba8f0" providerId="AD" clId="Web-{2A28C25B-CCC6-9BC5-40DF-71C780687C8B}" dt="2022-09-21T15:58:24.065" v="27" actId="1076"/>
      <pc:docMkLst>
        <pc:docMk/>
      </pc:docMkLst>
      <pc:sldChg chg="ord">
        <pc:chgData name="Faddal  Ibrahim" userId="S::faddal.ibrahim@ashesi.edu.gh::8fde0a74-d82f-4337-95ab-16d7c56ba8f0" providerId="AD" clId="Web-{2A28C25B-CCC6-9BC5-40DF-71C780687C8B}" dt="2022-09-21T15:57:46.533" v="13"/>
        <pc:sldMkLst>
          <pc:docMk/>
          <pc:sldMk cId="3188980513" sldId="258"/>
        </pc:sldMkLst>
      </pc:sldChg>
      <pc:sldChg chg="modSp">
        <pc:chgData name="Faddal  Ibrahim" userId="S::faddal.ibrahim@ashesi.edu.gh::8fde0a74-d82f-4337-95ab-16d7c56ba8f0" providerId="AD" clId="Web-{2A28C25B-CCC6-9BC5-40DF-71C780687C8B}" dt="2022-09-21T15:49:42.084" v="12" actId="14100"/>
        <pc:sldMkLst>
          <pc:docMk/>
          <pc:sldMk cId="1913770382" sldId="260"/>
        </pc:sldMkLst>
        <pc:graphicFrameChg chg="mod modGraphic">
          <ac:chgData name="Faddal  Ibrahim" userId="S::faddal.ibrahim@ashesi.edu.gh::8fde0a74-d82f-4337-95ab-16d7c56ba8f0" providerId="AD" clId="Web-{2A28C25B-CCC6-9BC5-40DF-71C780687C8B}" dt="2022-09-21T15:49:42.084" v="12" actId="14100"/>
          <ac:graphicFrameMkLst>
            <pc:docMk/>
            <pc:sldMk cId="1913770382" sldId="260"/>
            <ac:graphicFrameMk id="91" creationId="{41D409E5-7B6A-364B-1396-D716B92A4BF1}"/>
          </ac:graphicFrameMkLst>
        </pc:graphicFrameChg>
      </pc:sldChg>
      <pc:sldChg chg="delSp modSp add replId">
        <pc:chgData name="Faddal  Ibrahim" userId="S::faddal.ibrahim@ashesi.edu.gh::8fde0a74-d82f-4337-95ab-16d7c56ba8f0" providerId="AD" clId="Web-{2A28C25B-CCC6-9BC5-40DF-71C780687C8B}" dt="2022-09-21T15:58:24.065" v="27" actId="1076"/>
        <pc:sldMkLst>
          <pc:docMk/>
          <pc:sldMk cId="3968274592" sldId="261"/>
        </pc:sldMkLst>
        <pc:spChg chg="mod">
          <ac:chgData name="Faddal  Ibrahim" userId="S::faddal.ibrahim@ashesi.edu.gh::8fde0a74-d82f-4337-95ab-16d7c56ba8f0" providerId="AD" clId="Web-{2A28C25B-CCC6-9BC5-40DF-71C780687C8B}" dt="2022-09-21T15:58:24.065" v="27" actId="1076"/>
          <ac:spMkLst>
            <pc:docMk/>
            <pc:sldMk cId="3968274592" sldId="261"/>
            <ac:spMk id="54" creationId="{C9FA98F1-844E-FB28-9840-B7FC6EF96C7F}"/>
          </ac:spMkLst>
        </pc:spChg>
        <pc:spChg chg="del">
          <ac:chgData name="Faddal  Ibrahim" userId="S::faddal.ibrahim@ashesi.edu.gh::8fde0a74-d82f-4337-95ab-16d7c56ba8f0" providerId="AD" clId="Web-{2A28C25B-CCC6-9BC5-40DF-71C780687C8B}" dt="2022-09-21T15:58:19.315" v="26"/>
          <ac:spMkLst>
            <pc:docMk/>
            <pc:sldMk cId="3968274592" sldId="261"/>
            <ac:spMk id="55" creationId="{542D41AE-A992-1BF5-969D-5AE852048EF4}"/>
          </ac:spMkLst>
        </pc:spChg>
      </pc:sldChg>
    </pc:docChg>
  </pc:docChgLst>
  <pc:docChgLst>
    <pc:chgData name="Faddal  Ibrahim" userId="S::faddal.ibrahim@ashesi.edu.gh::8fde0a74-d82f-4337-95ab-16d7c56ba8f0" providerId="AD" clId="Web-{B7BF7FE7-72C2-6E2C-E4A9-E2CB82749EBA}"/>
    <pc:docChg chg="modSld">
      <pc:chgData name="Faddal  Ibrahim" userId="S::faddal.ibrahim@ashesi.edu.gh::8fde0a74-d82f-4337-95ab-16d7c56ba8f0" providerId="AD" clId="Web-{B7BF7FE7-72C2-6E2C-E4A9-E2CB82749EBA}" dt="2022-09-16T14:23:10.271" v="18" actId="20577"/>
      <pc:docMkLst>
        <pc:docMk/>
      </pc:docMkLst>
      <pc:sldChg chg="addSp delSp modSp">
        <pc:chgData name="Faddal  Ibrahim" userId="S::faddal.ibrahim@ashesi.edu.gh::8fde0a74-d82f-4337-95ab-16d7c56ba8f0" providerId="AD" clId="Web-{B7BF7FE7-72C2-6E2C-E4A9-E2CB82749EBA}" dt="2022-09-16T14:23:10.271" v="18" actId="20577"/>
        <pc:sldMkLst>
          <pc:docMk/>
          <pc:sldMk cId="182329783" sldId="257"/>
        </pc:sldMkLst>
        <pc:spChg chg="del mod">
          <ac:chgData name="Faddal  Ibrahim" userId="S::faddal.ibrahim@ashesi.edu.gh::8fde0a74-d82f-4337-95ab-16d7c56ba8f0" providerId="AD" clId="Web-{B7BF7FE7-72C2-6E2C-E4A9-E2CB82749EBA}" dt="2022-09-16T14:22:09.519" v="1"/>
          <ac:spMkLst>
            <pc:docMk/>
            <pc:sldMk cId="182329783" sldId="257"/>
            <ac:spMk id="7" creationId="{40081159-823E-327F-6774-075C5125180C}"/>
          </ac:spMkLst>
        </pc:spChg>
        <pc:graphicFrameChg chg="add modGraphic">
          <ac:chgData name="Faddal  Ibrahim" userId="S::faddal.ibrahim@ashesi.edu.gh::8fde0a74-d82f-4337-95ab-16d7c56ba8f0" providerId="AD" clId="Web-{B7BF7FE7-72C2-6E2C-E4A9-E2CB82749EBA}" dt="2022-09-16T14:23:10.271" v="18" actId="20577"/>
          <ac:graphicFrameMkLst>
            <pc:docMk/>
            <pc:sldMk cId="182329783" sldId="257"/>
            <ac:graphicFrameMk id="91" creationId="{41D409E5-7B6A-364B-1396-D716B92A4BF1}"/>
          </ac:graphicFrameMkLst>
        </pc:graphicFrameChg>
      </pc:sldChg>
    </pc:docChg>
  </pc:docChgLst>
  <pc:docChgLst>
    <pc:chgData name="Faddal  Ibrahim" userId="S::faddal.ibrahim@ashesi.edu.gh::8fde0a74-d82f-4337-95ab-16d7c56ba8f0" providerId="AD" clId="Web-{3BB8778A-85B9-B3AC-A10E-A524ACA38DA1}"/>
    <pc:docChg chg="addSld modSld">
      <pc:chgData name="Faddal  Ibrahim" userId="S::faddal.ibrahim@ashesi.edu.gh::8fde0a74-d82f-4337-95ab-16d7c56ba8f0" providerId="AD" clId="Web-{3BB8778A-85B9-B3AC-A10E-A524ACA38DA1}" dt="2022-09-21T20:19:41.560" v="107" actId="20577"/>
      <pc:docMkLst>
        <pc:docMk/>
      </pc:docMkLst>
      <pc:sldChg chg="addSp modSp">
        <pc:chgData name="Faddal  Ibrahim" userId="S::faddal.ibrahim@ashesi.edu.gh::8fde0a74-d82f-4337-95ab-16d7c56ba8f0" providerId="AD" clId="Web-{3BB8778A-85B9-B3AC-A10E-A524ACA38DA1}" dt="2022-09-21T19:52:18.907" v="17" actId="1076"/>
        <pc:sldMkLst>
          <pc:docMk/>
          <pc:sldMk cId="1913770382" sldId="260"/>
        </pc:sldMkLst>
        <pc:spChg chg="add mod">
          <ac:chgData name="Faddal  Ibrahim" userId="S::faddal.ibrahim@ashesi.edu.gh::8fde0a74-d82f-4337-95ab-16d7c56ba8f0" providerId="AD" clId="Web-{3BB8778A-85B9-B3AC-A10E-A524ACA38DA1}" dt="2022-09-21T19:51:43.312" v="14" actId="20577"/>
          <ac:spMkLst>
            <pc:docMk/>
            <pc:sldMk cId="1913770382" sldId="260"/>
            <ac:spMk id="31" creationId="{518EA618-C6A8-506B-CD51-9824E79A543A}"/>
          </ac:spMkLst>
        </pc:spChg>
        <pc:graphicFrameChg chg="mod">
          <ac:chgData name="Faddal  Ibrahim" userId="S::faddal.ibrahim@ashesi.edu.gh::8fde0a74-d82f-4337-95ab-16d7c56ba8f0" providerId="AD" clId="Web-{3BB8778A-85B9-B3AC-A10E-A524ACA38DA1}" dt="2022-09-21T19:52:18.907" v="17" actId="1076"/>
          <ac:graphicFrameMkLst>
            <pc:docMk/>
            <pc:sldMk cId="1913770382" sldId="260"/>
            <ac:graphicFrameMk id="91" creationId="{41D409E5-7B6A-364B-1396-D716B92A4BF1}"/>
          </ac:graphicFrameMkLst>
        </pc:graphicFrameChg>
        <pc:picChg chg="mod">
          <ac:chgData name="Faddal  Ibrahim" userId="S::faddal.ibrahim@ashesi.edu.gh::8fde0a74-d82f-4337-95ab-16d7c56ba8f0" providerId="AD" clId="Web-{3BB8778A-85B9-B3AC-A10E-A524ACA38DA1}" dt="2022-09-21T19:51:49.844" v="16" actId="1076"/>
          <ac:picMkLst>
            <pc:docMk/>
            <pc:sldMk cId="1913770382" sldId="260"/>
            <ac:picMk id="4" creationId="{3191181B-0E01-AA33-3959-D4A0285F2D62}"/>
          </ac:picMkLst>
        </pc:picChg>
      </pc:sldChg>
      <pc:sldChg chg="modSp add replId">
        <pc:chgData name="Faddal  Ibrahim" userId="S::faddal.ibrahim@ashesi.edu.gh::8fde0a74-d82f-4337-95ab-16d7c56ba8f0" providerId="AD" clId="Web-{3BB8778A-85B9-B3AC-A10E-A524ACA38DA1}" dt="2022-09-21T20:08:23.913" v="90" actId="20577"/>
        <pc:sldMkLst>
          <pc:docMk/>
          <pc:sldMk cId="1395815286" sldId="262"/>
        </pc:sldMkLst>
        <pc:spChg chg="mod">
          <ac:chgData name="Faddal  Ibrahim" userId="S::faddal.ibrahim@ashesi.edu.gh::8fde0a74-d82f-4337-95ab-16d7c56ba8f0" providerId="AD" clId="Web-{3BB8778A-85B9-B3AC-A10E-A524ACA38DA1}" dt="2022-09-21T20:06:43.331" v="24" actId="20577"/>
          <ac:spMkLst>
            <pc:docMk/>
            <pc:sldMk cId="1395815286" sldId="262"/>
            <ac:spMk id="31" creationId="{518EA618-C6A8-506B-CD51-9824E79A543A}"/>
          </ac:spMkLst>
        </pc:spChg>
        <pc:graphicFrameChg chg="modGraphic">
          <ac:chgData name="Faddal  Ibrahim" userId="S::faddal.ibrahim@ashesi.edu.gh::8fde0a74-d82f-4337-95ab-16d7c56ba8f0" providerId="AD" clId="Web-{3BB8778A-85B9-B3AC-A10E-A524ACA38DA1}" dt="2022-09-21T20:08:23.913" v="90" actId="20577"/>
          <ac:graphicFrameMkLst>
            <pc:docMk/>
            <pc:sldMk cId="1395815286" sldId="262"/>
            <ac:graphicFrameMk id="91" creationId="{41D409E5-7B6A-364B-1396-D716B92A4BF1}"/>
          </ac:graphicFrameMkLst>
        </pc:graphicFrameChg>
      </pc:sldChg>
      <pc:sldChg chg="modSp add replId">
        <pc:chgData name="Faddal  Ibrahim" userId="S::faddal.ibrahim@ashesi.edu.gh::8fde0a74-d82f-4337-95ab-16d7c56ba8f0" providerId="AD" clId="Web-{3BB8778A-85B9-B3AC-A10E-A524ACA38DA1}" dt="2022-09-21T20:19:41.560" v="107" actId="20577"/>
        <pc:sldMkLst>
          <pc:docMk/>
          <pc:sldMk cId="3366270650" sldId="263"/>
        </pc:sldMkLst>
        <pc:spChg chg="mod">
          <ac:chgData name="Faddal  Ibrahim" userId="S::faddal.ibrahim@ashesi.edu.gh::8fde0a74-d82f-4337-95ab-16d7c56ba8f0" providerId="AD" clId="Web-{3BB8778A-85B9-B3AC-A10E-A524ACA38DA1}" dt="2022-09-21T20:19:41.560" v="107" actId="20577"/>
          <ac:spMkLst>
            <pc:docMk/>
            <pc:sldMk cId="3366270650" sldId="263"/>
            <ac:spMk id="31" creationId="{518EA618-C6A8-506B-CD51-9824E79A543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08E84-CCAB-40E3-B684-0D3A18669E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F4F898-011A-448C-8170-B012780E5CD1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1. Introduction</a:t>
          </a:r>
          <a:endParaRPr lang="en-US" dirty="0"/>
        </a:p>
      </dgm:t>
    </dgm:pt>
    <dgm:pt modelId="{9631E627-22ED-40E8-B371-9B864F1B14DF}" type="parTrans" cxnId="{A23D6944-E9E7-4E87-95F7-ABA71A861818}">
      <dgm:prSet/>
      <dgm:spPr/>
      <dgm:t>
        <a:bodyPr/>
        <a:lstStyle/>
        <a:p>
          <a:endParaRPr lang="en-US"/>
        </a:p>
      </dgm:t>
    </dgm:pt>
    <dgm:pt modelId="{65D9C534-E147-4121-BAF6-4BD1AB723669}" type="sibTrans" cxnId="{A23D6944-E9E7-4E87-95F7-ABA71A861818}">
      <dgm:prSet/>
      <dgm:spPr/>
      <dgm:t>
        <a:bodyPr/>
        <a:lstStyle/>
        <a:p>
          <a:endParaRPr lang="en-US"/>
        </a:p>
      </dgm:t>
    </dgm:pt>
    <dgm:pt modelId="{A70BA80A-E255-435D-B228-D979610B024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2. </a:t>
          </a:r>
          <a:r>
            <a:rPr lang="en-US" dirty="0"/>
            <a:t>Quran Recitation</a:t>
          </a:r>
        </a:p>
      </dgm:t>
    </dgm:pt>
    <dgm:pt modelId="{0AF3BA0C-803B-4EE3-ACFD-B06D58E8CF68}" type="parTrans" cxnId="{4C34DD9B-AFA4-4F05-A413-61C1059F1CAA}">
      <dgm:prSet/>
      <dgm:spPr/>
      <dgm:t>
        <a:bodyPr/>
        <a:lstStyle/>
        <a:p>
          <a:endParaRPr lang="en-US"/>
        </a:p>
      </dgm:t>
    </dgm:pt>
    <dgm:pt modelId="{0EADD4CF-DEAC-498E-BC82-8867E8EDEF88}" type="sibTrans" cxnId="{4C34DD9B-AFA4-4F05-A413-61C1059F1CAA}">
      <dgm:prSet/>
      <dgm:spPr/>
      <dgm:t>
        <a:bodyPr/>
        <a:lstStyle/>
        <a:p>
          <a:endParaRPr lang="en-US"/>
        </a:p>
      </dgm:t>
    </dgm:pt>
    <dgm:pt modelId="{AB0B3E77-EC1B-4DC3-A880-A5C0D080680F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3. Freshmen</a:t>
          </a:r>
          <a:r>
            <a:rPr lang="en-US" dirty="0"/>
            <a:t> Introduction</a:t>
          </a:r>
        </a:p>
      </dgm:t>
    </dgm:pt>
    <dgm:pt modelId="{9BD684FD-3404-44BE-AF68-7A1FE465C142}" type="parTrans" cxnId="{9621B1A7-2051-4E5F-BB32-CEADF3876F8F}">
      <dgm:prSet/>
      <dgm:spPr/>
      <dgm:t>
        <a:bodyPr/>
        <a:lstStyle/>
        <a:p>
          <a:endParaRPr lang="en-US"/>
        </a:p>
      </dgm:t>
    </dgm:pt>
    <dgm:pt modelId="{C076154C-3D2B-4502-9DBA-C49D7F105E30}" type="sibTrans" cxnId="{9621B1A7-2051-4E5F-BB32-CEADF3876F8F}">
      <dgm:prSet/>
      <dgm:spPr/>
      <dgm:t>
        <a:bodyPr/>
        <a:lstStyle/>
        <a:p>
          <a:endParaRPr lang="en-US"/>
        </a:p>
      </dgm:t>
    </dgm:pt>
    <dgm:pt modelId="{D902076F-F052-4926-8A21-71D96DAC441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4. </a:t>
          </a:r>
          <a:r>
            <a:rPr lang="en-US" dirty="0"/>
            <a:t>State of AMC</a:t>
          </a:r>
        </a:p>
      </dgm:t>
    </dgm:pt>
    <dgm:pt modelId="{8EF39E61-A273-4416-9487-C6B088A67862}" type="parTrans" cxnId="{C79D1AB1-8346-4BA0-9661-5637BE7CB08D}">
      <dgm:prSet/>
      <dgm:spPr/>
      <dgm:t>
        <a:bodyPr/>
        <a:lstStyle/>
        <a:p>
          <a:endParaRPr lang="en-US"/>
        </a:p>
      </dgm:t>
    </dgm:pt>
    <dgm:pt modelId="{84CA8FB3-CED9-4669-8EB1-295BD0B31560}" type="sibTrans" cxnId="{C79D1AB1-8346-4BA0-9661-5637BE7CB08D}">
      <dgm:prSet/>
      <dgm:spPr/>
      <dgm:t>
        <a:bodyPr/>
        <a:lstStyle/>
        <a:p>
          <a:endParaRPr lang="en-US"/>
        </a:p>
      </dgm:t>
    </dgm:pt>
    <dgm:pt modelId="{B61CDB4A-35D9-4221-B78E-9BB5C140374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5. </a:t>
          </a:r>
          <a:r>
            <a:rPr lang="en-US" dirty="0"/>
            <a:t>Executives</a:t>
          </a:r>
        </a:p>
      </dgm:t>
    </dgm:pt>
    <dgm:pt modelId="{231A9932-2437-49FE-BFDF-F1AF99475122}" type="parTrans" cxnId="{A53C4362-6311-4257-AE7D-EB952078B92B}">
      <dgm:prSet/>
      <dgm:spPr/>
      <dgm:t>
        <a:bodyPr/>
        <a:lstStyle/>
        <a:p>
          <a:endParaRPr lang="en-US"/>
        </a:p>
      </dgm:t>
    </dgm:pt>
    <dgm:pt modelId="{055CC1D4-5182-4570-80A3-CE1424949568}" type="sibTrans" cxnId="{A53C4362-6311-4257-AE7D-EB952078B92B}">
      <dgm:prSet/>
      <dgm:spPr/>
      <dgm:t>
        <a:bodyPr/>
        <a:lstStyle/>
        <a:p>
          <a:endParaRPr lang="en-US"/>
        </a:p>
      </dgm:t>
    </dgm:pt>
    <dgm:pt modelId="{CEA2038A-0FE4-47A7-B7C0-70748B8E0754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6. Activities</a:t>
          </a:r>
          <a:endParaRPr lang="en-US" dirty="0"/>
        </a:p>
      </dgm:t>
    </dgm:pt>
    <dgm:pt modelId="{1FB1C102-2EE3-412E-B313-B7AF7741DCEE}" type="parTrans" cxnId="{1C69A232-FF85-4055-8AC6-2B2682450D98}">
      <dgm:prSet/>
      <dgm:spPr/>
      <dgm:t>
        <a:bodyPr/>
        <a:lstStyle/>
        <a:p>
          <a:endParaRPr lang="en-US"/>
        </a:p>
      </dgm:t>
    </dgm:pt>
    <dgm:pt modelId="{D3E16362-571C-4E54-A651-C587E0387FF9}" type="sibTrans" cxnId="{1C69A232-FF85-4055-8AC6-2B2682450D98}">
      <dgm:prSet/>
      <dgm:spPr/>
      <dgm:t>
        <a:bodyPr/>
        <a:lstStyle/>
        <a:p>
          <a:endParaRPr lang="en-US"/>
        </a:p>
      </dgm:t>
    </dgm:pt>
    <dgm:pt modelId="{C14F91A7-C9FD-45BE-B90F-08354979607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7. </a:t>
          </a:r>
          <a:r>
            <a:rPr lang="en-US" dirty="0" err="1">
              <a:latin typeface="Avenir Next LT Pro"/>
            </a:rPr>
            <a:t>QnA</a:t>
          </a:r>
          <a:endParaRPr lang="en-US" dirty="0"/>
        </a:p>
      </dgm:t>
    </dgm:pt>
    <dgm:pt modelId="{9D214D60-6F7A-402E-9803-1A349C9C14C6}" type="parTrans" cxnId="{D58F7CB5-5F64-4C0D-8AFF-97C6F33B3CAB}">
      <dgm:prSet/>
      <dgm:spPr/>
      <dgm:t>
        <a:bodyPr/>
        <a:lstStyle/>
        <a:p>
          <a:endParaRPr lang="en-US"/>
        </a:p>
      </dgm:t>
    </dgm:pt>
    <dgm:pt modelId="{5F41D4DB-8EF9-4657-85F5-AE1B284B8CBA}" type="sibTrans" cxnId="{D58F7CB5-5F64-4C0D-8AFF-97C6F33B3CAB}">
      <dgm:prSet/>
      <dgm:spPr/>
      <dgm:t>
        <a:bodyPr/>
        <a:lstStyle/>
        <a:p>
          <a:endParaRPr lang="en-US"/>
        </a:p>
      </dgm:t>
    </dgm:pt>
    <dgm:pt modelId="{52C5A7D3-8393-4847-8BA3-FC7462CB3A7D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8. Poetry</a:t>
          </a:r>
          <a:endParaRPr lang="en-US" dirty="0"/>
        </a:p>
      </dgm:t>
    </dgm:pt>
    <dgm:pt modelId="{2654AEE4-1E99-47F2-8EF7-4D951F568E7B}" type="parTrans" cxnId="{DDD42EF4-FB0B-4964-BA04-94646AD9646F}">
      <dgm:prSet/>
      <dgm:spPr/>
      <dgm:t>
        <a:bodyPr/>
        <a:lstStyle/>
        <a:p>
          <a:endParaRPr lang="en-US"/>
        </a:p>
      </dgm:t>
    </dgm:pt>
    <dgm:pt modelId="{7AA69419-7B7C-477D-B44E-C54E33888AFD}" type="sibTrans" cxnId="{DDD42EF4-FB0B-4964-BA04-94646AD9646F}">
      <dgm:prSet/>
      <dgm:spPr/>
      <dgm:t>
        <a:bodyPr/>
        <a:lstStyle/>
        <a:p>
          <a:endParaRPr lang="en-US"/>
        </a:p>
      </dgm:t>
    </dgm:pt>
    <dgm:pt modelId="{682DCDC4-215F-41DD-9255-F57EAB49F5E1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9. </a:t>
          </a:r>
          <a:r>
            <a:rPr lang="en-US" dirty="0"/>
            <a:t>Conclusion</a:t>
          </a:r>
        </a:p>
      </dgm:t>
    </dgm:pt>
    <dgm:pt modelId="{4F9B364D-EFAA-4050-8E92-8BD11B706E38}" type="parTrans" cxnId="{AA570303-C9B8-4CD2-A12A-EB39D246EE04}">
      <dgm:prSet/>
      <dgm:spPr/>
      <dgm:t>
        <a:bodyPr/>
        <a:lstStyle/>
        <a:p>
          <a:endParaRPr lang="en-US"/>
        </a:p>
      </dgm:t>
    </dgm:pt>
    <dgm:pt modelId="{0FC1EE8C-35AA-4CD1-80FC-7C468DE9B764}" type="sibTrans" cxnId="{AA570303-C9B8-4CD2-A12A-EB39D246EE04}">
      <dgm:prSet/>
      <dgm:spPr/>
      <dgm:t>
        <a:bodyPr/>
        <a:lstStyle/>
        <a:p>
          <a:endParaRPr lang="en-US"/>
        </a:p>
      </dgm:t>
    </dgm:pt>
    <dgm:pt modelId="{10947565-ACBC-4E8F-B814-085241FCE76D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10. Closing</a:t>
          </a:r>
          <a:r>
            <a:rPr lang="en-US" dirty="0"/>
            <a:t> Prayer</a:t>
          </a:r>
        </a:p>
      </dgm:t>
    </dgm:pt>
    <dgm:pt modelId="{A2C14A86-5CE9-435C-8A31-5F353B6CF2B2}" type="parTrans" cxnId="{5619B699-C59C-4CFB-9A19-DDC11A88B62D}">
      <dgm:prSet/>
      <dgm:spPr/>
      <dgm:t>
        <a:bodyPr/>
        <a:lstStyle/>
        <a:p>
          <a:endParaRPr lang="en-US"/>
        </a:p>
      </dgm:t>
    </dgm:pt>
    <dgm:pt modelId="{9B38B5B2-A3EF-4E94-95CF-408D90F58786}" type="sibTrans" cxnId="{5619B699-C59C-4CFB-9A19-DDC11A88B62D}">
      <dgm:prSet/>
      <dgm:spPr/>
      <dgm:t>
        <a:bodyPr/>
        <a:lstStyle/>
        <a:p>
          <a:endParaRPr lang="en-US"/>
        </a:p>
      </dgm:t>
    </dgm:pt>
    <dgm:pt modelId="{B97C3FC4-F503-4BA7-988F-9DD13D94EF82}" type="pres">
      <dgm:prSet presAssocID="{51B08E84-CCAB-40E3-B684-0D3A18669EAD}" presName="vert0" presStyleCnt="0">
        <dgm:presLayoutVars>
          <dgm:dir/>
          <dgm:animOne val="branch"/>
          <dgm:animLvl val="lvl"/>
        </dgm:presLayoutVars>
      </dgm:prSet>
      <dgm:spPr/>
    </dgm:pt>
    <dgm:pt modelId="{FEE1E58F-9341-4304-AE42-C02481B4D786}" type="pres">
      <dgm:prSet presAssocID="{6FF4F898-011A-448C-8170-B012780E5CD1}" presName="thickLine" presStyleLbl="alignNode1" presStyleIdx="0" presStyleCnt="10"/>
      <dgm:spPr/>
    </dgm:pt>
    <dgm:pt modelId="{943710CB-4096-43FB-9FB7-9F52F0A1F100}" type="pres">
      <dgm:prSet presAssocID="{6FF4F898-011A-448C-8170-B012780E5CD1}" presName="horz1" presStyleCnt="0"/>
      <dgm:spPr/>
    </dgm:pt>
    <dgm:pt modelId="{CDE83EEA-81BD-4388-A4F6-5FFCA52B7449}" type="pres">
      <dgm:prSet presAssocID="{6FF4F898-011A-448C-8170-B012780E5CD1}" presName="tx1" presStyleLbl="revTx" presStyleIdx="0" presStyleCnt="10"/>
      <dgm:spPr/>
    </dgm:pt>
    <dgm:pt modelId="{D5750A54-B2E0-4235-A6E4-7800C616E461}" type="pres">
      <dgm:prSet presAssocID="{6FF4F898-011A-448C-8170-B012780E5CD1}" presName="vert1" presStyleCnt="0"/>
      <dgm:spPr/>
    </dgm:pt>
    <dgm:pt modelId="{F6F96124-E284-41CA-A50C-AEA52872405A}" type="pres">
      <dgm:prSet presAssocID="{A70BA80A-E255-435D-B228-D979610B0240}" presName="thickLine" presStyleLbl="alignNode1" presStyleIdx="1" presStyleCnt="10"/>
      <dgm:spPr/>
    </dgm:pt>
    <dgm:pt modelId="{BD69BFD4-8F86-4268-AA91-EB03073AAAEB}" type="pres">
      <dgm:prSet presAssocID="{A70BA80A-E255-435D-B228-D979610B0240}" presName="horz1" presStyleCnt="0"/>
      <dgm:spPr/>
    </dgm:pt>
    <dgm:pt modelId="{C4A10383-F43D-46F3-B09C-1EA8A71B6975}" type="pres">
      <dgm:prSet presAssocID="{A70BA80A-E255-435D-B228-D979610B0240}" presName="tx1" presStyleLbl="revTx" presStyleIdx="1" presStyleCnt="10"/>
      <dgm:spPr/>
    </dgm:pt>
    <dgm:pt modelId="{FE6E94F7-AC98-4848-9E5D-DC0679826320}" type="pres">
      <dgm:prSet presAssocID="{A70BA80A-E255-435D-B228-D979610B0240}" presName="vert1" presStyleCnt="0"/>
      <dgm:spPr/>
    </dgm:pt>
    <dgm:pt modelId="{95EBA0EB-2D5D-4E4B-88D8-4C7F44C15783}" type="pres">
      <dgm:prSet presAssocID="{AB0B3E77-EC1B-4DC3-A880-A5C0D080680F}" presName="thickLine" presStyleLbl="alignNode1" presStyleIdx="2" presStyleCnt="10"/>
      <dgm:spPr/>
    </dgm:pt>
    <dgm:pt modelId="{AD0CA548-0DD6-482B-91A7-7A335CB01458}" type="pres">
      <dgm:prSet presAssocID="{AB0B3E77-EC1B-4DC3-A880-A5C0D080680F}" presName="horz1" presStyleCnt="0"/>
      <dgm:spPr/>
    </dgm:pt>
    <dgm:pt modelId="{F899E775-9B36-4CC3-B8EB-54305CE57661}" type="pres">
      <dgm:prSet presAssocID="{AB0B3E77-EC1B-4DC3-A880-A5C0D080680F}" presName="tx1" presStyleLbl="revTx" presStyleIdx="2" presStyleCnt="10"/>
      <dgm:spPr/>
    </dgm:pt>
    <dgm:pt modelId="{0CBDEFB7-5034-4049-92CB-07CB709FB631}" type="pres">
      <dgm:prSet presAssocID="{AB0B3E77-EC1B-4DC3-A880-A5C0D080680F}" presName="vert1" presStyleCnt="0"/>
      <dgm:spPr/>
    </dgm:pt>
    <dgm:pt modelId="{84E2E4DF-B966-4AB2-A9D4-02CAE026D1AE}" type="pres">
      <dgm:prSet presAssocID="{D902076F-F052-4926-8A21-71D96DAC441B}" presName="thickLine" presStyleLbl="alignNode1" presStyleIdx="3" presStyleCnt="10"/>
      <dgm:spPr/>
    </dgm:pt>
    <dgm:pt modelId="{EE97F9E5-F8AD-4DF1-9D74-8768487AE9B3}" type="pres">
      <dgm:prSet presAssocID="{D902076F-F052-4926-8A21-71D96DAC441B}" presName="horz1" presStyleCnt="0"/>
      <dgm:spPr/>
    </dgm:pt>
    <dgm:pt modelId="{B25CB6C4-B4B0-45D9-9070-837AF745E465}" type="pres">
      <dgm:prSet presAssocID="{D902076F-F052-4926-8A21-71D96DAC441B}" presName="tx1" presStyleLbl="revTx" presStyleIdx="3" presStyleCnt="10"/>
      <dgm:spPr/>
    </dgm:pt>
    <dgm:pt modelId="{7FEF8A42-03A0-4EC6-86AB-B230A6B3B9D1}" type="pres">
      <dgm:prSet presAssocID="{D902076F-F052-4926-8A21-71D96DAC441B}" presName="vert1" presStyleCnt="0"/>
      <dgm:spPr/>
    </dgm:pt>
    <dgm:pt modelId="{73742D9A-BEAA-4FD7-8369-B4932C521F57}" type="pres">
      <dgm:prSet presAssocID="{B61CDB4A-35D9-4221-B78E-9BB5C1403740}" presName="thickLine" presStyleLbl="alignNode1" presStyleIdx="4" presStyleCnt="10"/>
      <dgm:spPr/>
    </dgm:pt>
    <dgm:pt modelId="{CE2F3C99-1B1F-48DD-91B1-13201FF9BD1B}" type="pres">
      <dgm:prSet presAssocID="{B61CDB4A-35D9-4221-B78E-9BB5C1403740}" presName="horz1" presStyleCnt="0"/>
      <dgm:spPr/>
    </dgm:pt>
    <dgm:pt modelId="{002DF6DE-0D5B-4408-9B08-7776BF52458C}" type="pres">
      <dgm:prSet presAssocID="{B61CDB4A-35D9-4221-B78E-9BB5C1403740}" presName="tx1" presStyleLbl="revTx" presStyleIdx="4" presStyleCnt="10"/>
      <dgm:spPr/>
    </dgm:pt>
    <dgm:pt modelId="{1C720D89-CADB-47EA-9735-88A6DD29E77F}" type="pres">
      <dgm:prSet presAssocID="{B61CDB4A-35D9-4221-B78E-9BB5C1403740}" presName="vert1" presStyleCnt="0"/>
      <dgm:spPr/>
    </dgm:pt>
    <dgm:pt modelId="{A9800A5F-1C01-4DE9-9479-AA8C8E5C9865}" type="pres">
      <dgm:prSet presAssocID="{CEA2038A-0FE4-47A7-B7C0-70748B8E0754}" presName="thickLine" presStyleLbl="alignNode1" presStyleIdx="5" presStyleCnt="10"/>
      <dgm:spPr/>
    </dgm:pt>
    <dgm:pt modelId="{130514FF-AC83-4803-92D6-2819E2C61CBE}" type="pres">
      <dgm:prSet presAssocID="{CEA2038A-0FE4-47A7-B7C0-70748B8E0754}" presName="horz1" presStyleCnt="0"/>
      <dgm:spPr/>
    </dgm:pt>
    <dgm:pt modelId="{80EB6D01-0340-414D-84F3-E1B94BC2CBAF}" type="pres">
      <dgm:prSet presAssocID="{CEA2038A-0FE4-47A7-B7C0-70748B8E0754}" presName="tx1" presStyleLbl="revTx" presStyleIdx="5" presStyleCnt="10"/>
      <dgm:spPr/>
    </dgm:pt>
    <dgm:pt modelId="{8CDBBC62-B73A-420F-84DB-3E76F98C350F}" type="pres">
      <dgm:prSet presAssocID="{CEA2038A-0FE4-47A7-B7C0-70748B8E0754}" presName="vert1" presStyleCnt="0"/>
      <dgm:spPr/>
    </dgm:pt>
    <dgm:pt modelId="{0FECAC5C-3F71-4D6E-8AA5-93CDB2289ABF}" type="pres">
      <dgm:prSet presAssocID="{C14F91A7-C9FD-45BE-B90F-083549796070}" presName="thickLine" presStyleLbl="alignNode1" presStyleIdx="6" presStyleCnt="10"/>
      <dgm:spPr/>
    </dgm:pt>
    <dgm:pt modelId="{D435BB78-4A87-45D0-9306-1FDA9F399872}" type="pres">
      <dgm:prSet presAssocID="{C14F91A7-C9FD-45BE-B90F-083549796070}" presName="horz1" presStyleCnt="0"/>
      <dgm:spPr/>
    </dgm:pt>
    <dgm:pt modelId="{AD6DEBC3-087D-45F4-AF2F-5071EE61D1E6}" type="pres">
      <dgm:prSet presAssocID="{C14F91A7-C9FD-45BE-B90F-083549796070}" presName="tx1" presStyleLbl="revTx" presStyleIdx="6" presStyleCnt="10"/>
      <dgm:spPr/>
    </dgm:pt>
    <dgm:pt modelId="{FC290537-809B-4539-9E55-83AF36592F76}" type="pres">
      <dgm:prSet presAssocID="{C14F91A7-C9FD-45BE-B90F-083549796070}" presName="vert1" presStyleCnt="0"/>
      <dgm:spPr/>
    </dgm:pt>
    <dgm:pt modelId="{A9ACF81F-B8D4-406B-BD1B-259D780A5295}" type="pres">
      <dgm:prSet presAssocID="{52C5A7D3-8393-4847-8BA3-FC7462CB3A7D}" presName="thickLine" presStyleLbl="alignNode1" presStyleIdx="7" presStyleCnt="10"/>
      <dgm:spPr/>
    </dgm:pt>
    <dgm:pt modelId="{56B5D1FC-2B36-4A66-A56A-61F13D7DDAF2}" type="pres">
      <dgm:prSet presAssocID="{52C5A7D3-8393-4847-8BA3-FC7462CB3A7D}" presName="horz1" presStyleCnt="0"/>
      <dgm:spPr/>
    </dgm:pt>
    <dgm:pt modelId="{5CA57098-F925-45E2-AB7F-D36DCE3CD961}" type="pres">
      <dgm:prSet presAssocID="{52C5A7D3-8393-4847-8BA3-FC7462CB3A7D}" presName="tx1" presStyleLbl="revTx" presStyleIdx="7" presStyleCnt="10"/>
      <dgm:spPr/>
    </dgm:pt>
    <dgm:pt modelId="{40D996F8-1B75-4A13-B7F8-CF0C464BCE91}" type="pres">
      <dgm:prSet presAssocID="{52C5A7D3-8393-4847-8BA3-FC7462CB3A7D}" presName="vert1" presStyleCnt="0"/>
      <dgm:spPr/>
    </dgm:pt>
    <dgm:pt modelId="{FDB7F0A9-2D7B-4FB0-A672-7915FF0F5773}" type="pres">
      <dgm:prSet presAssocID="{682DCDC4-215F-41DD-9255-F57EAB49F5E1}" presName="thickLine" presStyleLbl="alignNode1" presStyleIdx="8" presStyleCnt="10"/>
      <dgm:spPr/>
    </dgm:pt>
    <dgm:pt modelId="{9FA2C611-7FCF-422C-B603-6842ED10F516}" type="pres">
      <dgm:prSet presAssocID="{682DCDC4-215F-41DD-9255-F57EAB49F5E1}" presName="horz1" presStyleCnt="0"/>
      <dgm:spPr/>
    </dgm:pt>
    <dgm:pt modelId="{3DBCDBB0-4BC8-46E7-9756-B2D6CA6E728B}" type="pres">
      <dgm:prSet presAssocID="{682DCDC4-215F-41DD-9255-F57EAB49F5E1}" presName="tx1" presStyleLbl="revTx" presStyleIdx="8" presStyleCnt="10"/>
      <dgm:spPr/>
    </dgm:pt>
    <dgm:pt modelId="{0FFD1AA9-0686-465D-983D-CE17E3009950}" type="pres">
      <dgm:prSet presAssocID="{682DCDC4-215F-41DD-9255-F57EAB49F5E1}" presName="vert1" presStyleCnt="0"/>
      <dgm:spPr/>
    </dgm:pt>
    <dgm:pt modelId="{26266469-F956-4799-B76A-625EA4044450}" type="pres">
      <dgm:prSet presAssocID="{10947565-ACBC-4E8F-B814-085241FCE76D}" presName="thickLine" presStyleLbl="alignNode1" presStyleIdx="9" presStyleCnt="10"/>
      <dgm:spPr/>
    </dgm:pt>
    <dgm:pt modelId="{200A11BF-A7D3-47A0-A129-07FD123F0BEA}" type="pres">
      <dgm:prSet presAssocID="{10947565-ACBC-4E8F-B814-085241FCE76D}" presName="horz1" presStyleCnt="0"/>
      <dgm:spPr/>
    </dgm:pt>
    <dgm:pt modelId="{403B6897-55C9-4274-B03D-385DF276C185}" type="pres">
      <dgm:prSet presAssocID="{10947565-ACBC-4E8F-B814-085241FCE76D}" presName="tx1" presStyleLbl="revTx" presStyleIdx="9" presStyleCnt="10"/>
      <dgm:spPr/>
    </dgm:pt>
    <dgm:pt modelId="{88AF0145-4233-44FE-B932-4A61AB7B4CBB}" type="pres">
      <dgm:prSet presAssocID="{10947565-ACBC-4E8F-B814-085241FCE76D}" presName="vert1" presStyleCnt="0"/>
      <dgm:spPr/>
    </dgm:pt>
  </dgm:ptLst>
  <dgm:cxnLst>
    <dgm:cxn modelId="{AA570303-C9B8-4CD2-A12A-EB39D246EE04}" srcId="{51B08E84-CCAB-40E3-B684-0D3A18669EAD}" destId="{682DCDC4-215F-41DD-9255-F57EAB49F5E1}" srcOrd="8" destOrd="0" parTransId="{4F9B364D-EFAA-4050-8E92-8BD11B706E38}" sibTransId="{0FC1EE8C-35AA-4CD1-80FC-7C468DE9B764}"/>
    <dgm:cxn modelId="{4B886204-69D7-4F61-A0E7-006252071AB6}" type="presOf" srcId="{10947565-ACBC-4E8F-B814-085241FCE76D}" destId="{403B6897-55C9-4274-B03D-385DF276C185}" srcOrd="0" destOrd="0" presId="urn:microsoft.com/office/officeart/2008/layout/LinedList"/>
    <dgm:cxn modelId="{2D25D20B-580F-48B0-9D59-6BADC90002AC}" type="presOf" srcId="{6FF4F898-011A-448C-8170-B012780E5CD1}" destId="{CDE83EEA-81BD-4388-A4F6-5FFCA52B7449}" srcOrd="0" destOrd="0" presId="urn:microsoft.com/office/officeart/2008/layout/LinedList"/>
    <dgm:cxn modelId="{1DC66B18-FCC4-43EF-9606-EB761F0F665A}" type="presOf" srcId="{682DCDC4-215F-41DD-9255-F57EAB49F5E1}" destId="{3DBCDBB0-4BC8-46E7-9756-B2D6CA6E728B}" srcOrd="0" destOrd="0" presId="urn:microsoft.com/office/officeart/2008/layout/LinedList"/>
    <dgm:cxn modelId="{C3C60F27-7388-43CB-B838-2B912C428DF4}" type="presOf" srcId="{A70BA80A-E255-435D-B228-D979610B0240}" destId="{C4A10383-F43D-46F3-B09C-1EA8A71B6975}" srcOrd="0" destOrd="0" presId="urn:microsoft.com/office/officeart/2008/layout/LinedList"/>
    <dgm:cxn modelId="{D5D7062A-6312-4BE9-AE6A-7DF54950579F}" type="presOf" srcId="{D902076F-F052-4926-8A21-71D96DAC441B}" destId="{B25CB6C4-B4B0-45D9-9070-837AF745E465}" srcOrd="0" destOrd="0" presId="urn:microsoft.com/office/officeart/2008/layout/LinedList"/>
    <dgm:cxn modelId="{1C69A232-FF85-4055-8AC6-2B2682450D98}" srcId="{51B08E84-CCAB-40E3-B684-0D3A18669EAD}" destId="{CEA2038A-0FE4-47A7-B7C0-70748B8E0754}" srcOrd="5" destOrd="0" parTransId="{1FB1C102-2EE3-412E-B313-B7AF7741DCEE}" sibTransId="{D3E16362-571C-4E54-A651-C587E0387FF9}"/>
    <dgm:cxn modelId="{2E42FC39-CF67-4BB6-A72E-2833F03BD08A}" type="presOf" srcId="{52C5A7D3-8393-4847-8BA3-FC7462CB3A7D}" destId="{5CA57098-F925-45E2-AB7F-D36DCE3CD961}" srcOrd="0" destOrd="0" presId="urn:microsoft.com/office/officeart/2008/layout/LinedList"/>
    <dgm:cxn modelId="{A53C4362-6311-4257-AE7D-EB952078B92B}" srcId="{51B08E84-CCAB-40E3-B684-0D3A18669EAD}" destId="{B61CDB4A-35D9-4221-B78E-9BB5C1403740}" srcOrd="4" destOrd="0" parTransId="{231A9932-2437-49FE-BFDF-F1AF99475122}" sibTransId="{055CC1D4-5182-4570-80A3-CE1424949568}"/>
    <dgm:cxn modelId="{A23D6944-E9E7-4E87-95F7-ABA71A861818}" srcId="{51B08E84-CCAB-40E3-B684-0D3A18669EAD}" destId="{6FF4F898-011A-448C-8170-B012780E5CD1}" srcOrd="0" destOrd="0" parTransId="{9631E627-22ED-40E8-B371-9B864F1B14DF}" sibTransId="{65D9C534-E147-4121-BAF6-4BD1AB723669}"/>
    <dgm:cxn modelId="{C4AFDF8B-8091-4D47-AFDD-0E6C93FCEEF9}" type="presOf" srcId="{B61CDB4A-35D9-4221-B78E-9BB5C1403740}" destId="{002DF6DE-0D5B-4408-9B08-7776BF52458C}" srcOrd="0" destOrd="0" presId="urn:microsoft.com/office/officeart/2008/layout/LinedList"/>
    <dgm:cxn modelId="{5619B699-C59C-4CFB-9A19-DDC11A88B62D}" srcId="{51B08E84-CCAB-40E3-B684-0D3A18669EAD}" destId="{10947565-ACBC-4E8F-B814-085241FCE76D}" srcOrd="9" destOrd="0" parTransId="{A2C14A86-5CE9-435C-8A31-5F353B6CF2B2}" sibTransId="{9B38B5B2-A3EF-4E94-95CF-408D90F58786}"/>
    <dgm:cxn modelId="{4C34DD9B-AFA4-4F05-A413-61C1059F1CAA}" srcId="{51B08E84-CCAB-40E3-B684-0D3A18669EAD}" destId="{A70BA80A-E255-435D-B228-D979610B0240}" srcOrd="1" destOrd="0" parTransId="{0AF3BA0C-803B-4EE3-ACFD-B06D58E8CF68}" sibTransId="{0EADD4CF-DEAC-498E-BC82-8867E8EDEF88}"/>
    <dgm:cxn modelId="{9621B1A7-2051-4E5F-BB32-CEADF3876F8F}" srcId="{51B08E84-CCAB-40E3-B684-0D3A18669EAD}" destId="{AB0B3E77-EC1B-4DC3-A880-A5C0D080680F}" srcOrd="2" destOrd="0" parTransId="{9BD684FD-3404-44BE-AF68-7A1FE465C142}" sibTransId="{C076154C-3D2B-4502-9DBA-C49D7F105E30}"/>
    <dgm:cxn modelId="{C79D1AB1-8346-4BA0-9661-5637BE7CB08D}" srcId="{51B08E84-CCAB-40E3-B684-0D3A18669EAD}" destId="{D902076F-F052-4926-8A21-71D96DAC441B}" srcOrd="3" destOrd="0" parTransId="{8EF39E61-A273-4416-9487-C6B088A67862}" sibTransId="{84CA8FB3-CED9-4669-8EB1-295BD0B31560}"/>
    <dgm:cxn modelId="{93D936B4-B552-4B6D-B0A6-76FE91C6E36F}" type="presOf" srcId="{C14F91A7-C9FD-45BE-B90F-083549796070}" destId="{AD6DEBC3-087D-45F4-AF2F-5071EE61D1E6}" srcOrd="0" destOrd="0" presId="urn:microsoft.com/office/officeart/2008/layout/LinedList"/>
    <dgm:cxn modelId="{2CEC89B4-21E3-49E8-B807-2BD7C61B04A7}" type="presOf" srcId="{AB0B3E77-EC1B-4DC3-A880-A5C0D080680F}" destId="{F899E775-9B36-4CC3-B8EB-54305CE57661}" srcOrd="0" destOrd="0" presId="urn:microsoft.com/office/officeart/2008/layout/LinedList"/>
    <dgm:cxn modelId="{D58F7CB5-5F64-4C0D-8AFF-97C6F33B3CAB}" srcId="{51B08E84-CCAB-40E3-B684-0D3A18669EAD}" destId="{C14F91A7-C9FD-45BE-B90F-083549796070}" srcOrd="6" destOrd="0" parTransId="{9D214D60-6F7A-402E-9803-1A349C9C14C6}" sibTransId="{5F41D4DB-8EF9-4657-85F5-AE1B284B8CBA}"/>
    <dgm:cxn modelId="{20F311E9-CA93-46B3-95DE-50D083F14D87}" type="presOf" srcId="{CEA2038A-0FE4-47A7-B7C0-70748B8E0754}" destId="{80EB6D01-0340-414D-84F3-E1B94BC2CBAF}" srcOrd="0" destOrd="0" presId="urn:microsoft.com/office/officeart/2008/layout/LinedList"/>
    <dgm:cxn modelId="{BB700FEC-07FA-43E9-BEA0-7DDBC0F920AD}" type="presOf" srcId="{51B08E84-CCAB-40E3-B684-0D3A18669EAD}" destId="{B97C3FC4-F503-4BA7-988F-9DD13D94EF82}" srcOrd="0" destOrd="0" presId="urn:microsoft.com/office/officeart/2008/layout/LinedList"/>
    <dgm:cxn modelId="{DDD42EF4-FB0B-4964-BA04-94646AD9646F}" srcId="{51B08E84-CCAB-40E3-B684-0D3A18669EAD}" destId="{52C5A7D3-8393-4847-8BA3-FC7462CB3A7D}" srcOrd="7" destOrd="0" parTransId="{2654AEE4-1E99-47F2-8EF7-4D951F568E7B}" sibTransId="{7AA69419-7B7C-477D-B44E-C54E33888AFD}"/>
    <dgm:cxn modelId="{E9C37779-9B8A-4729-82C5-1A9DA8FE8273}" type="presParOf" srcId="{B97C3FC4-F503-4BA7-988F-9DD13D94EF82}" destId="{FEE1E58F-9341-4304-AE42-C02481B4D786}" srcOrd="0" destOrd="0" presId="urn:microsoft.com/office/officeart/2008/layout/LinedList"/>
    <dgm:cxn modelId="{1829F2AF-BED5-4510-A667-2D3C6AFD59AC}" type="presParOf" srcId="{B97C3FC4-F503-4BA7-988F-9DD13D94EF82}" destId="{943710CB-4096-43FB-9FB7-9F52F0A1F100}" srcOrd="1" destOrd="0" presId="urn:microsoft.com/office/officeart/2008/layout/LinedList"/>
    <dgm:cxn modelId="{DFF9EAAB-6319-475F-807A-D4A112AE867B}" type="presParOf" srcId="{943710CB-4096-43FB-9FB7-9F52F0A1F100}" destId="{CDE83EEA-81BD-4388-A4F6-5FFCA52B7449}" srcOrd="0" destOrd="0" presId="urn:microsoft.com/office/officeart/2008/layout/LinedList"/>
    <dgm:cxn modelId="{0B70447A-F719-40CD-963C-3264921CF678}" type="presParOf" srcId="{943710CB-4096-43FB-9FB7-9F52F0A1F100}" destId="{D5750A54-B2E0-4235-A6E4-7800C616E461}" srcOrd="1" destOrd="0" presId="urn:microsoft.com/office/officeart/2008/layout/LinedList"/>
    <dgm:cxn modelId="{4242EC22-CB58-4A79-8A7B-C2C77EDD0CBF}" type="presParOf" srcId="{B97C3FC4-F503-4BA7-988F-9DD13D94EF82}" destId="{F6F96124-E284-41CA-A50C-AEA52872405A}" srcOrd="2" destOrd="0" presId="urn:microsoft.com/office/officeart/2008/layout/LinedList"/>
    <dgm:cxn modelId="{0D75F559-5147-46A8-BD6D-AB3C2922FD9A}" type="presParOf" srcId="{B97C3FC4-F503-4BA7-988F-9DD13D94EF82}" destId="{BD69BFD4-8F86-4268-AA91-EB03073AAAEB}" srcOrd="3" destOrd="0" presId="urn:microsoft.com/office/officeart/2008/layout/LinedList"/>
    <dgm:cxn modelId="{993FE6C6-4740-4DFD-96BF-DB802590DF33}" type="presParOf" srcId="{BD69BFD4-8F86-4268-AA91-EB03073AAAEB}" destId="{C4A10383-F43D-46F3-B09C-1EA8A71B6975}" srcOrd="0" destOrd="0" presId="urn:microsoft.com/office/officeart/2008/layout/LinedList"/>
    <dgm:cxn modelId="{BF0A785C-D4C1-4ED3-B71D-F39B1CE1104B}" type="presParOf" srcId="{BD69BFD4-8F86-4268-AA91-EB03073AAAEB}" destId="{FE6E94F7-AC98-4848-9E5D-DC0679826320}" srcOrd="1" destOrd="0" presId="urn:microsoft.com/office/officeart/2008/layout/LinedList"/>
    <dgm:cxn modelId="{315B3321-EFD3-4D7E-AC8A-D5C66C2E6E8E}" type="presParOf" srcId="{B97C3FC4-F503-4BA7-988F-9DD13D94EF82}" destId="{95EBA0EB-2D5D-4E4B-88D8-4C7F44C15783}" srcOrd="4" destOrd="0" presId="urn:microsoft.com/office/officeart/2008/layout/LinedList"/>
    <dgm:cxn modelId="{5BB5AEC3-C07B-43FA-8F96-BD005D4B856E}" type="presParOf" srcId="{B97C3FC4-F503-4BA7-988F-9DD13D94EF82}" destId="{AD0CA548-0DD6-482B-91A7-7A335CB01458}" srcOrd="5" destOrd="0" presId="urn:microsoft.com/office/officeart/2008/layout/LinedList"/>
    <dgm:cxn modelId="{12FD3695-1428-4EE7-82FF-4008D6644173}" type="presParOf" srcId="{AD0CA548-0DD6-482B-91A7-7A335CB01458}" destId="{F899E775-9B36-4CC3-B8EB-54305CE57661}" srcOrd="0" destOrd="0" presId="urn:microsoft.com/office/officeart/2008/layout/LinedList"/>
    <dgm:cxn modelId="{DA87A49B-2421-42C8-AE38-5E7927AC2DB9}" type="presParOf" srcId="{AD0CA548-0DD6-482B-91A7-7A335CB01458}" destId="{0CBDEFB7-5034-4049-92CB-07CB709FB631}" srcOrd="1" destOrd="0" presId="urn:microsoft.com/office/officeart/2008/layout/LinedList"/>
    <dgm:cxn modelId="{5D8DCDF9-2157-4FB0-BDAF-2D599C00E0C5}" type="presParOf" srcId="{B97C3FC4-F503-4BA7-988F-9DD13D94EF82}" destId="{84E2E4DF-B966-4AB2-A9D4-02CAE026D1AE}" srcOrd="6" destOrd="0" presId="urn:microsoft.com/office/officeart/2008/layout/LinedList"/>
    <dgm:cxn modelId="{4C1794F6-CA87-4677-A618-F8393CFB8672}" type="presParOf" srcId="{B97C3FC4-F503-4BA7-988F-9DD13D94EF82}" destId="{EE97F9E5-F8AD-4DF1-9D74-8768487AE9B3}" srcOrd="7" destOrd="0" presId="urn:microsoft.com/office/officeart/2008/layout/LinedList"/>
    <dgm:cxn modelId="{B7BDBCE3-07BC-464C-9CEB-A19144975A23}" type="presParOf" srcId="{EE97F9E5-F8AD-4DF1-9D74-8768487AE9B3}" destId="{B25CB6C4-B4B0-45D9-9070-837AF745E465}" srcOrd="0" destOrd="0" presId="urn:microsoft.com/office/officeart/2008/layout/LinedList"/>
    <dgm:cxn modelId="{E521B9ED-B488-42DE-B54C-741D149AEB8D}" type="presParOf" srcId="{EE97F9E5-F8AD-4DF1-9D74-8768487AE9B3}" destId="{7FEF8A42-03A0-4EC6-86AB-B230A6B3B9D1}" srcOrd="1" destOrd="0" presId="urn:microsoft.com/office/officeart/2008/layout/LinedList"/>
    <dgm:cxn modelId="{08195306-9F3D-47FC-AE0B-F429E9C4F3FF}" type="presParOf" srcId="{B97C3FC4-F503-4BA7-988F-9DD13D94EF82}" destId="{73742D9A-BEAA-4FD7-8369-B4932C521F57}" srcOrd="8" destOrd="0" presId="urn:microsoft.com/office/officeart/2008/layout/LinedList"/>
    <dgm:cxn modelId="{14816788-1349-4B51-8744-07393B87FE8E}" type="presParOf" srcId="{B97C3FC4-F503-4BA7-988F-9DD13D94EF82}" destId="{CE2F3C99-1B1F-48DD-91B1-13201FF9BD1B}" srcOrd="9" destOrd="0" presId="urn:microsoft.com/office/officeart/2008/layout/LinedList"/>
    <dgm:cxn modelId="{FFEFBD39-4B31-411B-9423-6FB948C0D839}" type="presParOf" srcId="{CE2F3C99-1B1F-48DD-91B1-13201FF9BD1B}" destId="{002DF6DE-0D5B-4408-9B08-7776BF52458C}" srcOrd="0" destOrd="0" presId="urn:microsoft.com/office/officeart/2008/layout/LinedList"/>
    <dgm:cxn modelId="{620F39E5-DE7C-4C24-85A3-B6390D2008AA}" type="presParOf" srcId="{CE2F3C99-1B1F-48DD-91B1-13201FF9BD1B}" destId="{1C720D89-CADB-47EA-9735-88A6DD29E77F}" srcOrd="1" destOrd="0" presId="urn:microsoft.com/office/officeart/2008/layout/LinedList"/>
    <dgm:cxn modelId="{16A94B7A-4EFC-4D61-BE2F-74472B5767CC}" type="presParOf" srcId="{B97C3FC4-F503-4BA7-988F-9DD13D94EF82}" destId="{A9800A5F-1C01-4DE9-9479-AA8C8E5C9865}" srcOrd="10" destOrd="0" presId="urn:microsoft.com/office/officeart/2008/layout/LinedList"/>
    <dgm:cxn modelId="{2D2E0737-DA3A-4512-9B3C-3E8466B38C63}" type="presParOf" srcId="{B97C3FC4-F503-4BA7-988F-9DD13D94EF82}" destId="{130514FF-AC83-4803-92D6-2819E2C61CBE}" srcOrd="11" destOrd="0" presId="urn:microsoft.com/office/officeart/2008/layout/LinedList"/>
    <dgm:cxn modelId="{05DAB437-98E9-48B0-A23C-1C16FD5025A0}" type="presParOf" srcId="{130514FF-AC83-4803-92D6-2819E2C61CBE}" destId="{80EB6D01-0340-414D-84F3-E1B94BC2CBAF}" srcOrd="0" destOrd="0" presId="urn:microsoft.com/office/officeart/2008/layout/LinedList"/>
    <dgm:cxn modelId="{31A4076E-5DCF-49F0-B99F-9AC66B9AF99B}" type="presParOf" srcId="{130514FF-AC83-4803-92D6-2819E2C61CBE}" destId="{8CDBBC62-B73A-420F-84DB-3E76F98C350F}" srcOrd="1" destOrd="0" presId="urn:microsoft.com/office/officeart/2008/layout/LinedList"/>
    <dgm:cxn modelId="{53BB0B6D-DA31-4E43-9511-43D2B5AAF60E}" type="presParOf" srcId="{B97C3FC4-F503-4BA7-988F-9DD13D94EF82}" destId="{0FECAC5C-3F71-4D6E-8AA5-93CDB2289ABF}" srcOrd="12" destOrd="0" presId="urn:microsoft.com/office/officeart/2008/layout/LinedList"/>
    <dgm:cxn modelId="{39CFDED7-DC65-487F-B7DE-3A3A01E76A9C}" type="presParOf" srcId="{B97C3FC4-F503-4BA7-988F-9DD13D94EF82}" destId="{D435BB78-4A87-45D0-9306-1FDA9F399872}" srcOrd="13" destOrd="0" presId="urn:microsoft.com/office/officeart/2008/layout/LinedList"/>
    <dgm:cxn modelId="{BD5E5D9E-8C94-4B83-BFB6-ED1ED14DFAC9}" type="presParOf" srcId="{D435BB78-4A87-45D0-9306-1FDA9F399872}" destId="{AD6DEBC3-087D-45F4-AF2F-5071EE61D1E6}" srcOrd="0" destOrd="0" presId="urn:microsoft.com/office/officeart/2008/layout/LinedList"/>
    <dgm:cxn modelId="{ED78DF17-1742-405E-BF61-AF005DF7648F}" type="presParOf" srcId="{D435BB78-4A87-45D0-9306-1FDA9F399872}" destId="{FC290537-809B-4539-9E55-83AF36592F76}" srcOrd="1" destOrd="0" presId="urn:microsoft.com/office/officeart/2008/layout/LinedList"/>
    <dgm:cxn modelId="{35C5712F-381E-4283-8991-506033BB7625}" type="presParOf" srcId="{B97C3FC4-F503-4BA7-988F-9DD13D94EF82}" destId="{A9ACF81F-B8D4-406B-BD1B-259D780A5295}" srcOrd="14" destOrd="0" presId="urn:microsoft.com/office/officeart/2008/layout/LinedList"/>
    <dgm:cxn modelId="{D3DB19D4-BDDE-4037-BDEC-2BFE9702856A}" type="presParOf" srcId="{B97C3FC4-F503-4BA7-988F-9DD13D94EF82}" destId="{56B5D1FC-2B36-4A66-A56A-61F13D7DDAF2}" srcOrd="15" destOrd="0" presId="urn:microsoft.com/office/officeart/2008/layout/LinedList"/>
    <dgm:cxn modelId="{021380CC-B12E-4CE5-A1C5-0CA5DC009F78}" type="presParOf" srcId="{56B5D1FC-2B36-4A66-A56A-61F13D7DDAF2}" destId="{5CA57098-F925-45E2-AB7F-D36DCE3CD961}" srcOrd="0" destOrd="0" presId="urn:microsoft.com/office/officeart/2008/layout/LinedList"/>
    <dgm:cxn modelId="{3E71177D-5BE5-41D7-8683-F5EC798322FA}" type="presParOf" srcId="{56B5D1FC-2B36-4A66-A56A-61F13D7DDAF2}" destId="{40D996F8-1B75-4A13-B7F8-CF0C464BCE91}" srcOrd="1" destOrd="0" presId="urn:microsoft.com/office/officeart/2008/layout/LinedList"/>
    <dgm:cxn modelId="{3FEFA88C-B729-4201-9039-5479B5562245}" type="presParOf" srcId="{B97C3FC4-F503-4BA7-988F-9DD13D94EF82}" destId="{FDB7F0A9-2D7B-4FB0-A672-7915FF0F5773}" srcOrd="16" destOrd="0" presId="urn:microsoft.com/office/officeart/2008/layout/LinedList"/>
    <dgm:cxn modelId="{BE89311F-663C-4217-8D6C-809EDE129CF1}" type="presParOf" srcId="{B97C3FC4-F503-4BA7-988F-9DD13D94EF82}" destId="{9FA2C611-7FCF-422C-B603-6842ED10F516}" srcOrd="17" destOrd="0" presId="urn:microsoft.com/office/officeart/2008/layout/LinedList"/>
    <dgm:cxn modelId="{04D1CC2A-C3DF-4AF5-9AC5-ED4C84865AEA}" type="presParOf" srcId="{9FA2C611-7FCF-422C-B603-6842ED10F516}" destId="{3DBCDBB0-4BC8-46E7-9756-B2D6CA6E728B}" srcOrd="0" destOrd="0" presId="urn:microsoft.com/office/officeart/2008/layout/LinedList"/>
    <dgm:cxn modelId="{2CDD0A80-84B8-47D0-9B8D-F2D9312F9688}" type="presParOf" srcId="{9FA2C611-7FCF-422C-B603-6842ED10F516}" destId="{0FFD1AA9-0686-465D-983D-CE17E3009950}" srcOrd="1" destOrd="0" presId="urn:microsoft.com/office/officeart/2008/layout/LinedList"/>
    <dgm:cxn modelId="{2C9CA156-364E-48A0-AE24-B272E20F5DBD}" type="presParOf" srcId="{B97C3FC4-F503-4BA7-988F-9DD13D94EF82}" destId="{26266469-F956-4799-B76A-625EA4044450}" srcOrd="18" destOrd="0" presId="urn:microsoft.com/office/officeart/2008/layout/LinedList"/>
    <dgm:cxn modelId="{F1C5859D-3DF8-4DE5-9D28-F66EFE93CDF0}" type="presParOf" srcId="{B97C3FC4-F503-4BA7-988F-9DD13D94EF82}" destId="{200A11BF-A7D3-47A0-A129-07FD123F0BEA}" srcOrd="19" destOrd="0" presId="urn:microsoft.com/office/officeart/2008/layout/LinedList"/>
    <dgm:cxn modelId="{F5077054-6961-4D92-ABE5-EB5E6231B96D}" type="presParOf" srcId="{200A11BF-A7D3-47A0-A129-07FD123F0BEA}" destId="{403B6897-55C9-4274-B03D-385DF276C185}" srcOrd="0" destOrd="0" presId="urn:microsoft.com/office/officeart/2008/layout/LinedList"/>
    <dgm:cxn modelId="{648B6E9D-1EAE-4A76-95C7-1B90ED4753C8}" type="presParOf" srcId="{200A11BF-A7D3-47A0-A129-07FD123F0BEA}" destId="{88AF0145-4233-44FE-B932-4A61AB7B4C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08E84-CCAB-40E3-B684-0D3A18669E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4F898-011A-448C-8170-B012780E5CD1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1. Muslims List</a:t>
          </a:r>
          <a:endParaRPr lang="en-US" dirty="0"/>
        </a:p>
      </dgm:t>
    </dgm:pt>
    <dgm:pt modelId="{9631E627-22ED-40E8-B371-9B864F1B14DF}" type="parTrans" cxnId="{A23D6944-E9E7-4E87-95F7-ABA71A861818}">
      <dgm:prSet/>
      <dgm:spPr/>
      <dgm:t>
        <a:bodyPr/>
        <a:lstStyle/>
        <a:p>
          <a:endParaRPr lang="en-US"/>
        </a:p>
      </dgm:t>
    </dgm:pt>
    <dgm:pt modelId="{65D9C534-E147-4121-BAF6-4BD1AB723669}" type="sibTrans" cxnId="{A23D6944-E9E7-4E87-95F7-ABA71A861818}">
      <dgm:prSet/>
      <dgm:spPr/>
      <dgm:t>
        <a:bodyPr/>
        <a:lstStyle/>
        <a:p>
          <a:endParaRPr lang="en-US"/>
        </a:p>
      </dgm:t>
    </dgm:pt>
    <dgm:pt modelId="{A70BA80A-E255-435D-B228-D979610B024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2. Quran Lessons</a:t>
          </a:r>
        </a:p>
      </dgm:t>
    </dgm:pt>
    <dgm:pt modelId="{0AF3BA0C-803B-4EE3-ACFD-B06D58E8CF68}" type="parTrans" cxnId="{4C34DD9B-AFA4-4F05-A413-61C1059F1CAA}">
      <dgm:prSet/>
      <dgm:spPr/>
      <dgm:t>
        <a:bodyPr/>
        <a:lstStyle/>
        <a:p>
          <a:endParaRPr lang="en-US"/>
        </a:p>
      </dgm:t>
    </dgm:pt>
    <dgm:pt modelId="{0EADD4CF-DEAC-498E-BC82-8867E8EDEF88}" type="sibTrans" cxnId="{4C34DD9B-AFA4-4F05-A413-61C1059F1CAA}">
      <dgm:prSet/>
      <dgm:spPr/>
      <dgm:t>
        <a:bodyPr/>
        <a:lstStyle/>
        <a:p>
          <a:endParaRPr lang="en-US"/>
        </a:p>
      </dgm:t>
    </dgm:pt>
    <dgm:pt modelId="{D902076F-F052-4926-8A21-71D96DAC441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3. Ladies Wing</a:t>
          </a:r>
          <a:endParaRPr lang="en-US" dirty="0"/>
        </a:p>
      </dgm:t>
    </dgm:pt>
    <dgm:pt modelId="{8EF39E61-A273-4416-9487-C6B088A67862}" type="parTrans" cxnId="{C79D1AB1-8346-4BA0-9661-5637BE7CB08D}">
      <dgm:prSet/>
      <dgm:spPr/>
      <dgm:t>
        <a:bodyPr/>
        <a:lstStyle/>
        <a:p>
          <a:endParaRPr lang="en-US"/>
        </a:p>
      </dgm:t>
    </dgm:pt>
    <dgm:pt modelId="{84CA8FB3-CED9-4669-8EB1-295BD0B31560}" type="sibTrans" cxnId="{C79D1AB1-8346-4BA0-9661-5637BE7CB08D}">
      <dgm:prSet/>
      <dgm:spPr/>
      <dgm:t>
        <a:bodyPr/>
        <a:lstStyle/>
        <a:p>
          <a:endParaRPr lang="en-US"/>
        </a:p>
      </dgm:t>
    </dgm:pt>
    <dgm:pt modelId="{B97C3FC4-F503-4BA7-988F-9DD13D94EF82}" type="pres">
      <dgm:prSet presAssocID="{51B08E84-CCAB-40E3-B684-0D3A18669EAD}" presName="vert0" presStyleCnt="0">
        <dgm:presLayoutVars>
          <dgm:dir/>
          <dgm:animOne val="branch"/>
          <dgm:animLvl val="lvl"/>
        </dgm:presLayoutVars>
      </dgm:prSet>
      <dgm:spPr/>
    </dgm:pt>
    <dgm:pt modelId="{FEE1E58F-9341-4304-AE42-C02481B4D786}" type="pres">
      <dgm:prSet presAssocID="{6FF4F898-011A-448C-8170-B012780E5CD1}" presName="thickLine" presStyleLbl="alignNode1" presStyleIdx="0" presStyleCnt="3"/>
      <dgm:spPr/>
    </dgm:pt>
    <dgm:pt modelId="{943710CB-4096-43FB-9FB7-9F52F0A1F100}" type="pres">
      <dgm:prSet presAssocID="{6FF4F898-011A-448C-8170-B012780E5CD1}" presName="horz1" presStyleCnt="0"/>
      <dgm:spPr/>
    </dgm:pt>
    <dgm:pt modelId="{CDE83EEA-81BD-4388-A4F6-5FFCA52B7449}" type="pres">
      <dgm:prSet presAssocID="{6FF4F898-011A-448C-8170-B012780E5CD1}" presName="tx1" presStyleLbl="revTx" presStyleIdx="0" presStyleCnt="3"/>
      <dgm:spPr/>
    </dgm:pt>
    <dgm:pt modelId="{D5750A54-B2E0-4235-A6E4-7800C616E461}" type="pres">
      <dgm:prSet presAssocID="{6FF4F898-011A-448C-8170-B012780E5CD1}" presName="vert1" presStyleCnt="0"/>
      <dgm:spPr/>
    </dgm:pt>
    <dgm:pt modelId="{F6F96124-E284-41CA-A50C-AEA52872405A}" type="pres">
      <dgm:prSet presAssocID="{A70BA80A-E255-435D-B228-D979610B0240}" presName="thickLine" presStyleLbl="alignNode1" presStyleIdx="1" presStyleCnt="3"/>
      <dgm:spPr/>
    </dgm:pt>
    <dgm:pt modelId="{BD69BFD4-8F86-4268-AA91-EB03073AAAEB}" type="pres">
      <dgm:prSet presAssocID="{A70BA80A-E255-435D-B228-D979610B0240}" presName="horz1" presStyleCnt="0"/>
      <dgm:spPr/>
    </dgm:pt>
    <dgm:pt modelId="{C4A10383-F43D-46F3-B09C-1EA8A71B6975}" type="pres">
      <dgm:prSet presAssocID="{A70BA80A-E255-435D-B228-D979610B0240}" presName="tx1" presStyleLbl="revTx" presStyleIdx="1" presStyleCnt="3"/>
      <dgm:spPr/>
    </dgm:pt>
    <dgm:pt modelId="{FE6E94F7-AC98-4848-9E5D-DC0679826320}" type="pres">
      <dgm:prSet presAssocID="{A70BA80A-E255-435D-B228-D979610B0240}" presName="vert1" presStyleCnt="0"/>
      <dgm:spPr/>
    </dgm:pt>
    <dgm:pt modelId="{84E2E4DF-B966-4AB2-A9D4-02CAE026D1AE}" type="pres">
      <dgm:prSet presAssocID="{D902076F-F052-4926-8A21-71D96DAC441B}" presName="thickLine" presStyleLbl="alignNode1" presStyleIdx="2" presStyleCnt="3"/>
      <dgm:spPr/>
    </dgm:pt>
    <dgm:pt modelId="{EE97F9E5-F8AD-4DF1-9D74-8768487AE9B3}" type="pres">
      <dgm:prSet presAssocID="{D902076F-F052-4926-8A21-71D96DAC441B}" presName="horz1" presStyleCnt="0"/>
      <dgm:spPr/>
    </dgm:pt>
    <dgm:pt modelId="{B25CB6C4-B4B0-45D9-9070-837AF745E465}" type="pres">
      <dgm:prSet presAssocID="{D902076F-F052-4926-8A21-71D96DAC441B}" presName="tx1" presStyleLbl="revTx" presStyleIdx="2" presStyleCnt="3"/>
      <dgm:spPr/>
    </dgm:pt>
    <dgm:pt modelId="{7FEF8A42-03A0-4EC6-86AB-B230A6B3B9D1}" type="pres">
      <dgm:prSet presAssocID="{D902076F-F052-4926-8A21-71D96DAC441B}" presName="vert1" presStyleCnt="0"/>
      <dgm:spPr/>
    </dgm:pt>
  </dgm:ptLst>
  <dgm:cxnLst>
    <dgm:cxn modelId="{6C144E20-9593-45AF-84ED-4763EA4A1D8B}" type="presOf" srcId="{6FF4F898-011A-448C-8170-B012780E5CD1}" destId="{CDE83EEA-81BD-4388-A4F6-5FFCA52B7449}" srcOrd="0" destOrd="0" presId="urn:microsoft.com/office/officeart/2008/layout/LinedList"/>
    <dgm:cxn modelId="{A23D6944-E9E7-4E87-95F7-ABA71A861818}" srcId="{51B08E84-CCAB-40E3-B684-0D3A18669EAD}" destId="{6FF4F898-011A-448C-8170-B012780E5CD1}" srcOrd="0" destOrd="0" parTransId="{9631E627-22ED-40E8-B371-9B864F1B14DF}" sibTransId="{65D9C534-E147-4121-BAF6-4BD1AB723669}"/>
    <dgm:cxn modelId="{E49D1E7D-105C-49D8-BF28-B673E1840C93}" type="presOf" srcId="{D902076F-F052-4926-8A21-71D96DAC441B}" destId="{B25CB6C4-B4B0-45D9-9070-837AF745E465}" srcOrd="0" destOrd="0" presId="urn:microsoft.com/office/officeart/2008/layout/LinedList"/>
    <dgm:cxn modelId="{4C34DD9B-AFA4-4F05-A413-61C1059F1CAA}" srcId="{51B08E84-CCAB-40E3-B684-0D3A18669EAD}" destId="{A70BA80A-E255-435D-B228-D979610B0240}" srcOrd="1" destOrd="0" parTransId="{0AF3BA0C-803B-4EE3-ACFD-B06D58E8CF68}" sibTransId="{0EADD4CF-DEAC-498E-BC82-8867E8EDEF88}"/>
    <dgm:cxn modelId="{C79D1AB1-8346-4BA0-9661-5637BE7CB08D}" srcId="{51B08E84-CCAB-40E3-B684-0D3A18669EAD}" destId="{D902076F-F052-4926-8A21-71D96DAC441B}" srcOrd="2" destOrd="0" parTransId="{8EF39E61-A273-4416-9487-C6B088A67862}" sibTransId="{84CA8FB3-CED9-4669-8EB1-295BD0B31560}"/>
    <dgm:cxn modelId="{780912E8-599A-45D3-A99D-6855BF0F5D2E}" type="presOf" srcId="{A70BA80A-E255-435D-B228-D979610B0240}" destId="{C4A10383-F43D-46F3-B09C-1EA8A71B6975}" srcOrd="0" destOrd="0" presId="urn:microsoft.com/office/officeart/2008/layout/LinedList"/>
    <dgm:cxn modelId="{BB700FEC-07FA-43E9-BEA0-7DDBC0F920AD}" type="presOf" srcId="{51B08E84-CCAB-40E3-B684-0D3A18669EAD}" destId="{B97C3FC4-F503-4BA7-988F-9DD13D94EF82}" srcOrd="0" destOrd="0" presId="urn:microsoft.com/office/officeart/2008/layout/LinedList"/>
    <dgm:cxn modelId="{5A5BA932-F8B5-47E9-ACD7-9DC5B6905623}" type="presParOf" srcId="{B97C3FC4-F503-4BA7-988F-9DD13D94EF82}" destId="{FEE1E58F-9341-4304-AE42-C02481B4D786}" srcOrd="0" destOrd="0" presId="urn:microsoft.com/office/officeart/2008/layout/LinedList"/>
    <dgm:cxn modelId="{E5040963-7112-4C03-A804-813760B3D471}" type="presParOf" srcId="{B97C3FC4-F503-4BA7-988F-9DD13D94EF82}" destId="{943710CB-4096-43FB-9FB7-9F52F0A1F100}" srcOrd="1" destOrd="0" presId="urn:microsoft.com/office/officeart/2008/layout/LinedList"/>
    <dgm:cxn modelId="{D3BFDB8E-E758-42A1-A60E-8C3A55D7687B}" type="presParOf" srcId="{943710CB-4096-43FB-9FB7-9F52F0A1F100}" destId="{CDE83EEA-81BD-4388-A4F6-5FFCA52B7449}" srcOrd="0" destOrd="0" presId="urn:microsoft.com/office/officeart/2008/layout/LinedList"/>
    <dgm:cxn modelId="{BF423D39-8B81-4478-975E-8A887F31A45D}" type="presParOf" srcId="{943710CB-4096-43FB-9FB7-9F52F0A1F100}" destId="{D5750A54-B2E0-4235-A6E4-7800C616E461}" srcOrd="1" destOrd="0" presId="urn:microsoft.com/office/officeart/2008/layout/LinedList"/>
    <dgm:cxn modelId="{02E0661C-67A1-41D2-9DCC-308EBDFDD5C3}" type="presParOf" srcId="{B97C3FC4-F503-4BA7-988F-9DD13D94EF82}" destId="{F6F96124-E284-41CA-A50C-AEA52872405A}" srcOrd="2" destOrd="0" presId="urn:microsoft.com/office/officeart/2008/layout/LinedList"/>
    <dgm:cxn modelId="{826F6DDF-48BD-4373-A334-569C3DB20E22}" type="presParOf" srcId="{B97C3FC4-F503-4BA7-988F-9DD13D94EF82}" destId="{BD69BFD4-8F86-4268-AA91-EB03073AAAEB}" srcOrd="3" destOrd="0" presId="urn:microsoft.com/office/officeart/2008/layout/LinedList"/>
    <dgm:cxn modelId="{FEBF98CF-C098-4EE7-85C2-1B0E23E70AFD}" type="presParOf" srcId="{BD69BFD4-8F86-4268-AA91-EB03073AAAEB}" destId="{C4A10383-F43D-46F3-B09C-1EA8A71B6975}" srcOrd="0" destOrd="0" presId="urn:microsoft.com/office/officeart/2008/layout/LinedList"/>
    <dgm:cxn modelId="{F7FCD68D-9D6F-4F92-A9A9-EE9B14EDA7C9}" type="presParOf" srcId="{BD69BFD4-8F86-4268-AA91-EB03073AAAEB}" destId="{FE6E94F7-AC98-4848-9E5D-DC0679826320}" srcOrd="1" destOrd="0" presId="urn:microsoft.com/office/officeart/2008/layout/LinedList"/>
    <dgm:cxn modelId="{6B058C97-A75A-4F90-81E5-1B24EFF06029}" type="presParOf" srcId="{B97C3FC4-F503-4BA7-988F-9DD13D94EF82}" destId="{84E2E4DF-B966-4AB2-A9D4-02CAE026D1AE}" srcOrd="4" destOrd="0" presId="urn:microsoft.com/office/officeart/2008/layout/LinedList"/>
    <dgm:cxn modelId="{7BE6F595-6691-43A2-B986-A938A57DF846}" type="presParOf" srcId="{B97C3FC4-F503-4BA7-988F-9DD13D94EF82}" destId="{EE97F9E5-F8AD-4DF1-9D74-8768487AE9B3}" srcOrd="5" destOrd="0" presId="urn:microsoft.com/office/officeart/2008/layout/LinedList"/>
    <dgm:cxn modelId="{D9FFE899-B5CB-4E9E-A556-D34398EE9B55}" type="presParOf" srcId="{EE97F9E5-F8AD-4DF1-9D74-8768487AE9B3}" destId="{B25CB6C4-B4B0-45D9-9070-837AF745E465}" srcOrd="0" destOrd="0" presId="urn:microsoft.com/office/officeart/2008/layout/LinedList"/>
    <dgm:cxn modelId="{526AF752-74E5-4E0B-B737-024CDFEDC556}" type="presParOf" srcId="{EE97F9E5-F8AD-4DF1-9D74-8768487AE9B3}" destId="{7FEF8A42-03A0-4EC6-86AB-B230A6B3B9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08E84-CCAB-40E3-B684-0D3A18669E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4F898-011A-448C-8170-B012780E5CD1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1. Imam</a:t>
          </a:r>
        </a:p>
      </dgm:t>
    </dgm:pt>
    <dgm:pt modelId="{9631E627-22ED-40E8-B371-9B864F1B14DF}" type="parTrans" cxnId="{A23D6944-E9E7-4E87-95F7-ABA71A861818}">
      <dgm:prSet/>
      <dgm:spPr/>
      <dgm:t>
        <a:bodyPr/>
        <a:lstStyle/>
        <a:p>
          <a:endParaRPr lang="en-US"/>
        </a:p>
      </dgm:t>
    </dgm:pt>
    <dgm:pt modelId="{65D9C534-E147-4121-BAF6-4BD1AB723669}" type="sibTrans" cxnId="{A23D6944-E9E7-4E87-95F7-ABA71A861818}">
      <dgm:prSet/>
      <dgm:spPr/>
      <dgm:t>
        <a:bodyPr/>
        <a:lstStyle/>
        <a:p>
          <a:endParaRPr lang="en-US"/>
        </a:p>
      </dgm:t>
    </dgm:pt>
    <dgm:pt modelId="{A70BA80A-E255-435D-B228-D979610B024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4. Vice President</a:t>
          </a:r>
        </a:p>
      </dgm:t>
    </dgm:pt>
    <dgm:pt modelId="{0AF3BA0C-803B-4EE3-ACFD-B06D58E8CF68}" type="parTrans" cxnId="{4C34DD9B-AFA4-4F05-A413-61C1059F1CAA}">
      <dgm:prSet/>
      <dgm:spPr/>
      <dgm:t>
        <a:bodyPr/>
        <a:lstStyle/>
        <a:p>
          <a:endParaRPr lang="en-US"/>
        </a:p>
      </dgm:t>
    </dgm:pt>
    <dgm:pt modelId="{0EADD4CF-DEAC-498E-BC82-8867E8EDEF88}" type="sibTrans" cxnId="{4C34DD9B-AFA4-4F05-A413-61C1059F1CAA}">
      <dgm:prSet/>
      <dgm:spPr/>
      <dgm:t>
        <a:bodyPr/>
        <a:lstStyle/>
        <a:p>
          <a:endParaRPr lang="en-US"/>
        </a:p>
      </dgm:t>
    </dgm:pt>
    <dgm:pt modelId="{D902076F-F052-4926-8A21-71D96DAC441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5. PRO</a:t>
          </a:r>
          <a:endParaRPr lang="en-US" dirty="0"/>
        </a:p>
      </dgm:t>
    </dgm:pt>
    <dgm:pt modelId="{8EF39E61-A273-4416-9487-C6B088A67862}" type="parTrans" cxnId="{C79D1AB1-8346-4BA0-9661-5637BE7CB08D}">
      <dgm:prSet/>
      <dgm:spPr/>
      <dgm:t>
        <a:bodyPr/>
        <a:lstStyle/>
        <a:p>
          <a:endParaRPr lang="en-US"/>
        </a:p>
      </dgm:t>
    </dgm:pt>
    <dgm:pt modelId="{84CA8FB3-CED9-4669-8EB1-295BD0B31560}" type="sibTrans" cxnId="{C79D1AB1-8346-4BA0-9661-5637BE7CB08D}">
      <dgm:prSet/>
      <dgm:spPr/>
      <dgm:t>
        <a:bodyPr/>
        <a:lstStyle/>
        <a:p>
          <a:endParaRPr lang="en-US"/>
        </a:p>
      </dgm:t>
    </dgm:pt>
    <dgm:pt modelId="{EA93DB87-5CC0-4A3F-B7ED-84F543E3299C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6. Organizer</a:t>
          </a:r>
        </a:p>
      </dgm:t>
    </dgm:pt>
    <dgm:pt modelId="{59EB0D4A-542D-43E1-BDC6-FDADF84E9A20}" type="parTrans" cxnId="{B65920E3-A10C-4D17-A7C2-9161E6E23FCC}">
      <dgm:prSet/>
      <dgm:spPr/>
    </dgm:pt>
    <dgm:pt modelId="{E85AA559-70FD-4F6C-8B5A-56FD8DA7D79D}" type="sibTrans" cxnId="{B65920E3-A10C-4D17-A7C2-9161E6E23FCC}">
      <dgm:prSet/>
      <dgm:spPr/>
    </dgm:pt>
    <dgm:pt modelId="{185B580F-18E1-494B-AED1-12D13BAF935A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3. President</a:t>
          </a:r>
          <a:endParaRPr lang="en-US" dirty="0"/>
        </a:p>
      </dgm:t>
    </dgm:pt>
    <dgm:pt modelId="{65EDDA30-E44B-420B-A223-0359672AC341}" type="parTrans" cxnId="{BC08B205-5008-4FE3-8E5B-E862A28D6403}">
      <dgm:prSet/>
      <dgm:spPr/>
    </dgm:pt>
    <dgm:pt modelId="{0E2BF516-4C47-45BA-B5F5-8D8B3F6F314A}" type="sibTrans" cxnId="{BC08B205-5008-4FE3-8E5B-E862A28D6403}">
      <dgm:prSet/>
      <dgm:spPr/>
    </dgm:pt>
    <dgm:pt modelId="{0883C498-D09F-4A5B-8CB2-EA1A5AB2D68D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7. Finance Secretary</a:t>
          </a:r>
        </a:p>
      </dgm:t>
    </dgm:pt>
    <dgm:pt modelId="{3E75ABB7-719B-414C-9F3A-5C36EE1FBA23}" type="parTrans" cxnId="{F50A52C5-9283-482D-927D-C20D14F06117}">
      <dgm:prSet/>
      <dgm:spPr/>
    </dgm:pt>
    <dgm:pt modelId="{2715C685-BA36-432D-A23B-020F7BFC57D3}" type="sibTrans" cxnId="{F50A52C5-9283-482D-927D-C20D14F06117}">
      <dgm:prSet/>
      <dgm:spPr/>
    </dgm:pt>
    <dgm:pt modelId="{974E4E54-FA9D-4D64-B33A-76295773888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2. Mu'azzin</a:t>
          </a:r>
        </a:p>
      </dgm:t>
    </dgm:pt>
    <dgm:pt modelId="{08F7319A-B494-43D9-A381-301689C77E81}" type="parTrans" cxnId="{74413B46-989A-4EDD-83BC-C9A5E0045A7B}">
      <dgm:prSet/>
      <dgm:spPr/>
    </dgm:pt>
    <dgm:pt modelId="{B25F5004-C632-4E6B-B0EE-BB3004E601FA}" type="sibTrans" cxnId="{74413B46-989A-4EDD-83BC-C9A5E0045A7B}">
      <dgm:prSet/>
      <dgm:spPr/>
    </dgm:pt>
    <dgm:pt modelId="{74AE3758-5189-4005-941C-37FC23232256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8. General Secretary</a:t>
          </a:r>
        </a:p>
      </dgm:t>
    </dgm:pt>
    <dgm:pt modelId="{4D592453-3EB1-4C5E-BC57-C849B3D333AB}" type="parTrans" cxnId="{F04B2937-FE55-406B-9BBB-95CEFB440188}">
      <dgm:prSet/>
      <dgm:spPr/>
    </dgm:pt>
    <dgm:pt modelId="{F03A8532-1EE7-4278-9703-67B8BDB7A4DF}" type="sibTrans" cxnId="{F04B2937-FE55-406B-9BBB-95CEFB440188}">
      <dgm:prSet/>
      <dgm:spPr/>
    </dgm:pt>
    <dgm:pt modelId="{67AB9707-484F-48FB-B1F8-ADAA477CB0EF}">
      <dgm:prSet phldr="0"/>
      <dgm:spPr/>
      <dgm:t>
        <a:bodyPr/>
        <a:lstStyle/>
        <a:p>
          <a:pPr rtl="0"/>
          <a:endParaRPr lang="en-US" dirty="0">
            <a:latin typeface="Avenir Next LT Pro"/>
          </a:endParaRPr>
        </a:p>
      </dgm:t>
    </dgm:pt>
    <dgm:pt modelId="{A1219430-91C0-44EF-9576-6D28A8A04F8B}" type="parTrans" cxnId="{73F1865D-5212-45DB-8F86-0368FC5AFDAA}">
      <dgm:prSet/>
      <dgm:spPr/>
    </dgm:pt>
    <dgm:pt modelId="{39B9D5FB-1C99-451B-BCFF-F8D6CDF02B09}" type="sibTrans" cxnId="{73F1865D-5212-45DB-8F86-0368FC5AFDAA}">
      <dgm:prSet/>
      <dgm:spPr/>
    </dgm:pt>
    <dgm:pt modelId="{B97C3FC4-F503-4BA7-988F-9DD13D94EF82}" type="pres">
      <dgm:prSet presAssocID="{51B08E84-CCAB-40E3-B684-0D3A18669EAD}" presName="vert0" presStyleCnt="0">
        <dgm:presLayoutVars>
          <dgm:dir/>
          <dgm:animOne val="branch"/>
          <dgm:animLvl val="lvl"/>
        </dgm:presLayoutVars>
      </dgm:prSet>
      <dgm:spPr/>
    </dgm:pt>
    <dgm:pt modelId="{FEE1E58F-9341-4304-AE42-C02481B4D786}" type="pres">
      <dgm:prSet presAssocID="{6FF4F898-011A-448C-8170-B012780E5CD1}" presName="thickLine" presStyleLbl="alignNode1" presStyleIdx="0" presStyleCnt="9"/>
      <dgm:spPr/>
    </dgm:pt>
    <dgm:pt modelId="{943710CB-4096-43FB-9FB7-9F52F0A1F100}" type="pres">
      <dgm:prSet presAssocID="{6FF4F898-011A-448C-8170-B012780E5CD1}" presName="horz1" presStyleCnt="0"/>
      <dgm:spPr/>
    </dgm:pt>
    <dgm:pt modelId="{CDE83EEA-81BD-4388-A4F6-5FFCA52B7449}" type="pres">
      <dgm:prSet presAssocID="{6FF4F898-011A-448C-8170-B012780E5CD1}" presName="tx1" presStyleLbl="revTx" presStyleIdx="0" presStyleCnt="9"/>
      <dgm:spPr/>
    </dgm:pt>
    <dgm:pt modelId="{D5750A54-B2E0-4235-A6E4-7800C616E461}" type="pres">
      <dgm:prSet presAssocID="{6FF4F898-011A-448C-8170-B012780E5CD1}" presName="vert1" presStyleCnt="0"/>
      <dgm:spPr/>
    </dgm:pt>
    <dgm:pt modelId="{6E6FA6C1-4642-40AA-A0EC-8C9B66B070AD}" type="pres">
      <dgm:prSet presAssocID="{974E4E54-FA9D-4D64-B33A-762957738881}" presName="thickLine" presStyleLbl="alignNode1" presStyleIdx="1" presStyleCnt="9"/>
      <dgm:spPr/>
    </dgm:pt>
    <dgm:pt modelId="{6B988910-50B3-4D39-B605-5ECD47996302}" type="pres">
      <dgm:prSet presAssocID="{974E4E54-FA9D-4D64-B33A-762957738881}" presName="horz1" presStyleCnt="0"/>
      <dgm:spPr/>
    </dgm:pt>
    <dgm:pt modelId="{204F2756-EAA1-434D-BF97-B9617A830CFB}" type="pres">
      <dgm:prSet presAssocID="{974E4E54-FA9D-4D64-B33A-762957738881}" presName="tx1" presStyleLbl="revTx" presStyleIdx="1" presStyleCnt="9"/>
      <dgm:spPr/>
    </dgm:pt>
    <dgm:pt modelId="{89C7AE3B-E9D9-4706-A31A-76750FD22A97}" type="pres">
      <dgm:prSet presAssocID="{974E4E54-FA9D-4D64-B33A-762957738881}" presName="vert1" presStyleCnt="0"/>
      <dgm:spPr/>
    </dgm:pt>
    <dgm:pt modelId="{3D676A11-9087-4DCB-86C3-B25387D32665}" type="pres">
      <dgm:prSet presAssocID="{185B580F-18E1-494B-AED1-12D13BAF935A}" presName="thickLine" presStyleLbl="alignNode1" presStyleIdx="2" presStyleCnt="9"/>
      <dgm:spPr/>
    </dgm:pt>
    <dgm:pt modelId="{BFFB2290-9902-4F0A-B604-D323C6FFBFD6}" type="pres">
      <dgm:prSet presAssocID="{185B580F-18E1-494B-AED1-12D13BAF935A}" presName="horz1" presStyleCnt="0"/>
      <dgm:spPr/>
    </dgm:pt>
    <dgm:pt modelId="{5E2CEA18-3E12-4486-BFCE-09AD64455675}" type="pres">
      <dgm:prSet presAssocID="{185B580F-18E1-494B-AED1-12D13BAF935A}" presName="tx1" presStyleLbl="revTx" presStyleIdx="2" presStyleCnt="9"/>
      <dgm:spPr/>
    </dgm:pt>
    <dgm:pt modelId="{6D1FF0E9-700A-4BA1-A81D-B7131D45E4E7}" type="pres">
      <dgm:prSet presAssocID="{185B580F-18E1-494B-AED1-12D13BAF935A}" presName="vert1" presStyleCnt="0"/>
      <dgm:spPr/>
    </dgm:pt>
    <dgm:pt modelId="{F6F96124-E284-41CA-A50C-AEA52872405A}" type="pres">
      <dgm:prSet presAssocID="{A70BA80A-E255-435D-B228-D979610B0240}" presName="thickLine" presStyleLbl="alignNode1" presStyleIdx="3" presStyleCnt="9"/>
      <dgm:spPr/>
    </dgm:pt>
    <dgm:pt modelId="{BD69BFD4-8F86-4268-AA91-EB03073AAAEB}" type="pres">
      <dgm:prSet presAssocID="{A70BA80A-E255-435D-B228-D979610B0240}" presName="horz1" presStyleCnt="0"/>
      <dgm:spPr/>
    </dgm:pt>
    <dgm:pt modelId="{C4A10383-F43D-46F3-B09C-1EA8A71B6975}" type="pres">
      <dgm:prSet presAssocID="{A70BA80A-E255-435D-B228-D979610B0240}" presName="tx1" presStyleLbl="revTx" presStyleIdx="3" presStyleCnt="9"/>
      <dgm:spPr/>
    </dgm:pt>
    <dgm:pt modelId="{FE6E94F7-AC98-4848-9E5D-DC0679826320}" type="pres">
      <dgm:prSet presAssocID="{A70BA80A-E255-435D-B228-D979610B0240}" presName="vert1" presStyleCnt="0"/>
      <dgm:spPr/>
    </dgm:pt>
    <dgm:pt modelId="{84E2E4DF-B966-4AB2-A9D4-02CAE026D1AE}" type="pres">
      <dgm:prSet presAssocID="{D902076F-F052-4926-8A21-71D96DAC441B}" presName="thickLine" presStyleLbl="alignNode1" presStyleIdx="4" presStyleCnt="9"/>
      <dgm:spPr/>
    </dgm:pt>
    <dgm:pt modelId="{EE97F9E5-F8AD-4DF1-9D74-8768487AE9B3}" type="pres">
      <dgm:prSet presAssocID="{D902076F-F052-4926-8A21-71D96DAC441B}" presName="horz1" presStyleCnt="0"/>
      <dgm:spPr/>
    </dgm:pt>
    <dgm:pt modelId="{B25CB6C4-B4B0-45D9-9070-837AF745E465}" type="pres">
      <dgm:prSet presAssocID="{D902076F-F052-4926-8A21-71D96DAC441B}" presName="tx1" presStyleLbl="revTx" presStyleIdx="4" presStyleCnt="9"/>
      <dgm:spPr/>
    </dgm:pt>
    <dgm:pt modelId="{7FEF8A42-03A0-4EC6-86AB-B230A6B3B9D1}" type="pres">
      <dgm:prSet presAssocID="{D902076F-F052-4926-8A21-71D96DAC441B}" presName="vert1" presStyleCnt="0"/>
      <dgm:spPr/>
    </dgm:pt>
    <dgm:pt modelId="{FFB43F85-29D5-4534-AEBB-A2B655200709}" type="pres">
      <dgm:prSet presAssocID="{EA93DB87-5CC0-4A3F-B7ED-84F543E3299C}" presName="thickLine" presStyleLbl="alignNode1" presStyleIdx="5" presStyleCnt="9"/>
      <dgm:spPr/>
    </dgm:pt>
    <dgm:pt modelId="{2CDDF4E2-231F-4D37-9FEC-87199383EA09}" type="pres">
      <dgm:prSet presAssocID="{EA93DB87-5CC0-4A3F-B7ED-84F543E3299C}" presName="horz1" presStyleCnt="0"/>
      <dgm:spPr/>
    </dgm:pt>
    <dgm:pt modelId="{20B73C15-33A9-4661-B2D1-635A1E076E91}" type="pres">
      <dgm:prSet presAssocID="{EA93DB87-5CC0-4A3F-B7ED-84F543E3299C}" presName="tx1" presStyleLbl="revTx" presStyleIdx="5" presStyleCnt="9"/>
      <dgm:spPr/>
    </dgm:pt>
    <dgm:pt modelId="{33924B4A-06ED-4BD0-B51F-EBC156FB45BC}" type="pres">
      <dgm:prSet presAssocID="{EA93DB87-5CC0-4A3F-B7ED-84F543E3299C}" presName="vert1" presStyleCnt="0"/>
      <dgm:spPr/>
    </dgm:pt>
    <dgm:pt modelId="{4FCFA119-0D45-4A83-AF1A-B4F3A1D2C020}" type="pres">
      <dgm:prSet presAssocID="{0883C498-D09F-4A5B-8CB2-EA1A5AB2D68D}" presName="thickLine" presStyleLbl="alignNode1" presStyleIdx="6" presStyleCnt="9"/>
      <dgm:spPr/>
    </dgm:pt>
    <dgm:pt modelId="{8AC1C815-6328-4D11-861C-11FE134456E9}" type="pres">
      <dgm:prSet presAssocID="{0883C498-D09F-4A5B-8CB2-EA1A5AB2D68D}" presName="horz1" presStyleCnt="0"/>
      <dgm:spPr/>
    </dgm:pt>
    <dgm:pt modelId="{A26C1B4B-FF89-446A-86B7-86F3C2BB4BE6}" type="pres">
      <dgm:prSet presAssocID="{0883C498-D09F-4A5B-8CB2-EA1A5AB2D68D}" presName="tx1" presStyleLbl="revTx" presStyleIdx="6" presStyleCnt="9"/>
      <dgm:spPr/>
    </dgm:pt>
    <dgm:pt modelId="{A33ED35D-8E42-432F-BC85-2C31F526E965}" type="pres">
      <dgm:prSet presAssocID="{0883C498-D09F-4A5B-8CB2-EA1A5AB2D68D}" presName="vert1" presStyleCnt="0"/>
      <dgm:spPr/>
    </dgm:pt>
    <dgm:pt modelId="{F999463B-1DB2-423D-B1B8-7D7F5AA6AC5A}" type="pres">
      <dgm:prSet presAssocID="{74AE3758-5189-4005-941C-37FC23232256}" presName="thickLine" presStyleLbl="alignNode1" presStyleIdx="7" presStyleCnt="9"/>
      <dgm:spPr/>
    </dgm:pt>
    <dgm:pt modelId="{431B1FED-2C58-4BA5-96F3-4C2E72755066}" type="pres">
      <dgm:prSet presAssocID="{74AE3758-5189-4005-941C-37FC23232256}" presName="horz1" presStyleCnt="0"/>
      <dgm:spPr/>
    </dgm:pt>
    <dgm:pt modelId="{A0A2BEB1-154E-4F2F-A9AB-3749CFEFB1FD}" type="pres">
      <dgm:prSet presAssocID="{74AE3758-5189-4005-941C-37FC23232256}" presName="tx1" presStyleLbl="revTx" presStyleIdx="7" presStyleCnt="9"/>
      <dgm:spPr/>
    </dgm:pt>
    <dgm:pt modelId="{2DAF965D-092D-4F46-A868-51F18C2C9C78}" type="pres">
      <dgm:prSet presAssocID="{74AE3758-5189-4005-941C-37FC23232256}" presName="vert1" presStyleCnt="0"/>
      <dgm:spPr/>
    </dgm:pt>
    <dgm:pt modelId="{C9E9054D-A7A1-4975-890A-CF5DDD12B457}" type="pres">
      <dgm:prSet presAssocID="{67AB9707-484F-48FB-B1F8-ADAA477CB0EF}" presName="thickLine" presStyleLbl="alignNode1" presStyleIdx="8" presStyleCnt="9"/>
      <dgm:spPr/>
    </dgm:pt>
    <dgm:pt modelId="{AE416702-EA87-4DFE-8280-D60872C9CD6F}" type="pres">
      <dgm:prSet presAssocID="{67AB9707-484F-48FB-B1F8-ADAA477CB0EF}" presName="horz1" presStyleCnt="0"/>
      <dgm:spPr/>
    </dgm:pt>
    <dgm:pt modelId="{A91D6805-43C9-411B-BF82-F14B7424CAC7}" type="pres">
      <dgm:prSet presAssocID="{67AB9707-484F-48FB-B1F8-ADAA477CB0EF}" presName="tx1" presStyleLbl="revTx" presStyleIdx="8" presStyleCnt="9"/>
      <dgm:spPr/>
    </dgm:pt>
    <dgm:pt modelId="{C9A08004-7A3B-474A-95E3-848AF59CF540}" type="pres">
      <dgm:prSet presAssocID="{67AB9707-484F-48FB-B1F8-ADAA477CB0EF}" presName="vert1" presStyleCnt="0"/>
      <dgm:spPr/>
    </dgm:pt>
  </dgm:ptLst>
  <dgm:cxnLst>
    <dgm:cxn modelId="{F765A905-4AE3-4839-B4D3-49D9C8E5019E}" type="presOf" srcId="{EA93DB87-5CC0-4A3F-B7ED-84F543E3299C}" destId="{20B73C15-33A9-4661-B2D1-635A1E076E91}" srcOrd="0" destOrd="0" presId="urn:microsoft.com/office/officeart/2008/layout/LinedList"/>
    <dgm:cxn modelId="{BC08B205-5008-4FE3-8E5B-E862A28D6403}" srcId="{51B08E84-CCAB-40E3-B684-0D3A18669EAD}" destId="{185B580F-18E1-494B-AED1-12D13BAF935A}" srcOrd="2" destOrd="0" parTransId="{65EDDA30-E44B-420B-A223-0359672AC341}" sibTransId="{0E2BF516-4C47-45BA-B5F5-8D8B3F6F314A}"/>
    <dgm:cxn modelId="{2D2BC714-3D0C-495D-A63B-CA8D052F3EBD}" type="presOf" srcId="{D902076F-F052-4926-8A21-71D96DAC441B}" destId="{B25CB6C4-B4B0-45D9-9070-837AF745E465}" srcOrd="0" destOrd="0" presId="urn:microsoft.com/office/officeart/2008/layout/LinedList"/>
    <dgm:cxn modelId="{CDD6E329-9890-4A61-8628-EFEF915A666F}" type="presOf" srcId="{67AB9707-484F-48FB-B1F8-ADAA477CB0EF}" destId="{A91D6805-43C9-411B-BF82-F14B7424CAC7}" srcOrd="0" destOrd="0" presId="urn:microsoft.com/office/officeart/2008/layout/LinedList"/>
    <dgm:cxn modelId="{F04B2937-FE55-406B-9BBB-95CEFB440188}" srcId="{51B08E84-CCAB-40E3-B684-0D3A18669EAD}" destId="{74AE3758-5189-4005-941C-37FC23232256}" srcOrd="7" destOrd="0" parTransId="{4D592453-3EB1-4C5E-BC57-C849B3D333AB}" sibTransId="{F03A8532-1EE7-4278-9703-67B8BDB7A4DF}"/>
    <dgm:cxn modelId="{AD2E3939-7A03-48E7-A0C0-66A73376B687}" type="presOf" srcId="{6FF4F898-011A-448C-8170-B012780E5CD1}" destId="{CDE83EEA-81BD-4388-A4F6-5FFCA52B7449}" srcOrd="0" destOrd="0" presId="urn:microsoft.com/office/officeart/2008/layout/LinedList"/>
    <dgm:cxn modelId="{73F1865D-5212-45DB-8F86-0368FC5AFDAA}" srcId="{51B08E84-CCAB-40E3-B684-0D3A18669EAD}" destId="{67AB9707-484F-48FB-B1F8-ADAA477CB0EF}" srcOrd="8" destOrd="0" parTransId="{A1219430-91C0-44EF-9576-6D28A8A04F8B}" sibTransId="{39B9D5FB-1C99-451B-BCFF-F8D6CDF02B09}"/>
    <dgm:cxn modelId="{A23D6944-E9E7-4E87-95F7-ABA71A861818}" srcId="{51B08E84-CCAB-40E3-B684-0D3A18669EAD}" destId="{6FF4F898-011A-448C-8170-B012780E5CD1}" srcOrd="0" destOrd="0" parTransId="{9631E627-22ED-40E8-B371-9B864F1B14DF}" sibTransId="{65D9C534-E147-4121-BAF6-4BD1AB723669}"/>
    <dgm:cxn modelId="{BF912C45-6A02-4A1D-8C31-B5EB0E3E731D}" type="presOf" srcId="{974E4E54-FA9D-4D64-B33A-762957738881}" destId="{204F2756-EAA1-434D-BF97-B9617A830CFB}" srcOrd="0" destOrd="0" presId="urn:microsoft.com/office/officeart/2008/layout/LinedList"/>
    <dgm:cxn modelId="{74413B46-989A-4EDD-83BC-C9A5E0045A7B}" srcId="{51B08E84-CCAB-40E3-B684-0D3A18669EAD}" destId="{974E4E54-FA9D-4D64-B33A-762957738881}" srcOrd="1" destOrd="0" parTransId="{08F7319A-B494-43D9-A381-301689C77E81}" sibTransId="{B25F5004-C632-4E6B-B0EE-BB3004E601FA}"/>
    <dgm:cxn modelId="{0643A154-C5E5-432F-9EE1-8189BDFC5B9C}" type="presOf" srcId="{185B580F-18E1-494B-AED1-12D13BAF935A}" destId="{5E2CEA18-3E12-4486-BFCE-09AD64455675}" srcOrd="0" destOrd="0" presId="urn:microsoft.com/office/officeart/2008/layout/LinedList"/>
    <dgm:cxn modelId="{4C34DD9B-AFA4-4F05-A413-61C1059F1CAA}" srcId="{51B08E84-CCAB-40E3-B684-0D3A18669EAD}" destId="{A70BA80A-E255-435D-B228-D979610B0240}" srcOrd="3" destOrd="0" parTransId="{0AF3BA0C-803B-4EE3-ACFD-B06D58E8CF68}" sibTransId="{0EADD4CF-DEAC-498E-BC82-8867E8EDEF88}"/>
    <dgm:cxn modelId="{C79D1AB1-8346-4BA0-9661-5637BE7CB08D}" srcId="{51B08E84-CCAB-40E3-B684-0D3A18669EAD}" destId="{D902076F-F052-4926-8A21-71D96DAC441B}" srcOrd="4" destOrd="0" parTransId="{8EF39E61-A273-4416-9487-C6B088A67862}" sibTransId="{84CA8FB3-CED9-4669-8EB1-295BD0B31560}"/>
    <dgm:cxn modelId="{F50A52C5-9283-482D-927D-C20D14F06117}" srcId="{51B08E84-CCAB-40E3-B684-0D3A18669EAD}" destId="{0883C498-D09F-4A5B-8CB2-EA1A5AB2D68D}" srcOrd="6" destOrd="0" parTransId="{3E75ABB7-719B-414C-9F3A-5C36EE1FBA23}" sibTransId="{2715C685-BA36-432D-A23B-020F7BFC57D3}"/>
    <dgm:cxn modelId="{022B05E2-DCDD-4702-A7F8-42F4947E6610}" type="presOf" srcId="{A70BA80A-E255-435D-B228-D979610B0240}" destId="{C4A10383-F43D-46F3-B09C-1EA8A71B6975}" srcOrd="0" destOrd="0" presId="urn:microsoft.com/office/officeart/2008/layout/LinedList"/>
    <dgm:cxn modelId="{B65920E3-A10C-4D17-A7C2-9161E6E23FCC}" srcId="{51B08E84-CCAB-40E3-B684-0D3A18669EAD}" destId="{EA93DB87-5CC0-4A3F-B7ED-84F543E3299C}" srcOrd="5" destOrd="0" parTransId="{59EB0D4A-542D-43E1-BDC6-FDADF84E9A20}" sibTransId="{E85AA559-70FD-4F6C-8B5A-56FD8DA7D79D}"/>
    <dgm:cxn modelId="{BB700FEC-07FA-43E9-BEA0-7DDBC0F920AD}" type="presOf" srcId="{51B08E84-CCAB-40E3-B684-0D3A18669EAD}" destId="{B97C3FC4-F503-4BA7-988F-9DD13D94EF82}" srcOrd="0" destOrd="0" presId="urn:microsoft.com/office/officeart/2008/layout/LinedList"/>
    <dgm:cxn modelId="{2DD0F9F1-CF87-4852-92C2-616FD7893702}" type="presOf" srcId="{0883C498-D09F-4A5B-8CB2-EA1A5AB2D68D}" destId="{A26C1B4B-FF89-446A-86B7-86F3C2BB4BE6}" srcOrd="0" destOrd="0" presId="urn:microsoft.com/office/officeart/2008/layout/LinedList"/>
    <dgm:cxn modelId="{DBE293FC-2035-47B8-88EF-182A30709A99}" type="presOf" srcId="{74AE3758-5189-4005-941C-37FC23232256}" destId="{A0A2BEB1-154E-4F2F-A9AB-3749CFEFB1FD}" srcOrd="0" destOrd="0" presId="urn:microsoft.com/office/officeart/2008/layout/LinedList"/>
    <dgm:cxn modelId="{AC6D30CC-1222-4945-8E1C-A94A8C35A0AF}" type="presParOf" srcId="{B97C3FC4-F503-4BA7-988F-9DD13D94EF82}" destId="{FEE1E58F-9341-4304-AE42-C02481B4D786}" srcOrd="0" destOrd="0" presId="urn:microsoft.com/office/officeart/2008/layout/LinedList"/>
    <dgm:cxn modelId="{311AD30D-7D31-4DF5-9584-6BA8B88A66D8}" type="presParOf" srcId="{B97C3FC4-F503-4BA7-988F-9DD13D94EF82}" destId="{943710CB-4096-43FB-9FB7-9F52F0A1F100}" srcOrd="1" destOrd="0" presId="urn:microsoft.com/office/officeart/2008/layout/LinedList"/>
    <dgm:cxn modelId="{5D788C36-81A1-4758-8664-9A42514E14A5}" type="presParOf" srcId="{943710CB-4096-43FB-9FB7-9F52F0A1F100}" destId="{CDE83EEA-81BD-4388-A4F6-5FFCA52B7449}" srcOrd="0" destOrd="0" presId="urn:microsoft.com/office/officeart/2008/layout/LinedList"/>
    <dgm:cxn modelId="{F12E5A4F-A22B-46B5-99FB-D053D561916B}" type="presParOf" srcId="{943710CB-4096-43FB-9FB7-9F52F0A1F100}" destId="{D5750A54-B2E0-4235-A6E4-7800C616E461}" srcOrd="1" destOrd="0" presId="urn:microsoft.com/office/officeart/2008/layout/LinedList"/>
    <dgm:cxn modelId="{B1AABB4B-D9D6-473C-A1D5-533477A453C0}" type="presParOf" srcId="{B97C3FC4-F503-4BA7-988F-9DD13D94EF82}" destId="{6E6FA6C1-4642-40AA-A0EC-8C9B66B070AD}" srcOrd="2" destOrd="0" presId="urn:microsoft.com/office/officeart/2008/layout/LinedList"/>
    <dgm:cxn modelId="{B1AB975D-B310-4997-90A6-548F1436A679}" type="presParOf" srcId="{B97C3FC4-F503-4BA7-988F-9DD13D94EF82}" destId="{6B988910-50B3-4D39-B605-5ECD47996302}" srcOrd="3" destOrd="0" presId="urn:microsoft.com/office/officeart/2008/layout/LinedList"/>
    <dgm:cxn modelId="{5039B617-4F15-4DEF-A20C-1292F0E33BCE}" type="presParOf" srcId="{6B988910-50B3-4D39-B605-5ECD47996302}" destId="{204F2756-EAA1-434D-BF97-B9617A830CFB}" srcOrd="0" destOrd="0" presId="urn:microsoft.com/office/officeart/2008/layout/LinedList"/>
    <dgm:cxn modelId="{918E554B-402E-4BE6-B274-B236D8B59903}" type="presParOf" srcId="{6B988910-50B3-4D39-B605-5ECD47996302}" destId="{89C7AE3B-E9D9-4706-A31A-76750FD22A97}" srcOrd="1" destOrd="0" presId="urn:microsoft.com/office/officeart/2008/layout/LinedList"/>
    <dgm:cxn modelId="{5D3825B8-B3B5-4B5A-8F10-D85D4FC91B63}" type="presParOf" srcId="{B97C3FC4-F503-4BA7-988F-9DD13D94EF82}" destId="{3D676A11-9087-4DCB-86C3-B25387D32665}" srcOrd="4" destOrd="0" presId="urn:microsoft.com/office/officeart/2008/layout/LinedList"/>
    <dgm:cxn modelId="{0C8AECC7-3922-4B17-9AC8-50822D9F770B}" type="presParOf" srcId="{B97C3FC4-F503-4BA7-988F-9DD13D94EF82}" destId="{BFFB2290-9902-4F0A-B604-D323C6FFBFD6}" srcOrd="5" destOrd="0" presId="urn:microsoft.com/office/officeart/2008/layout/LinedList"/>
    <dgm:cxn modelId="{550B71D1-BBEB-452C-8A6D-1CC4E84FD650}" type="presParOf" srcId="{BFFB2290-9902-4F0A-B604-D323C6FFBFD6}" destId="{5E2CEA18-3E12-4486-BFCE-09AD64455675}" srcOrd="0" destOrd="0" presId="urn:microsoft.com/office/officeart/2008/layout/LinedList"/>
    <dgm:cxn modelId="{8CD52739-4A9A-4460-824D-DEB30E7F92C5}" type="presParOf" srcId="{BFFB2290-9902-4F0A-B604-D323C6FFBFD6}" destId="{6D1FF0E9-700A-4BA1-A81D-B7131D45E4E7}" srcOrd="1" destOrd="0" presId="urn:microsoft.com/office/officeart/2008/layout/LinedList"/>
    <dgm:cxn modelId="{801290CA-7CFF-443E-A379-3FCCF6510C5C}" type="presParOf" srcId="{B97C3FC4-F503-4BA7-988F-9DD13D94EF82}" destId="{F6F96124-E284-41CA-A50C-AEA52872405A}" srcOrd="6" destOrd="0" presId="urn:microsoft.com/office/officeart/2008/layout/LinedList"/>
    <dgm:cxn modelId="{823F35F8-2160-4B1B-9A08-ADAE94FBEF92}" type="presParOf" srcId="{B97C3FC4-F503-4BA7-988F-9DD13D94EF82}" destId="{BD69BFD4-8F86-4268-AA91-EB03073AAAEB}" srcOrd="7" destOrd="0" presId="urn:microsoft.com/office/officeart/2008/layout/LinedList"/>
    <dgm:cxn modelId="{DE9C1B6F-165F-4C13-9656-095B96E9A28D}" type="presParOf" srcId="{BD69BFD4-8F86-4268-AA91-EB03073AAAEB}" destId="{C4A10383-F43D-46F3-B09C-1EA8A71B6975}" srcOrd="0" destOrd="0" presId="urn:microsoft.com/office/officeart/2008/layout/LinedList"/>
    <dgm:cxn modelId="{B49141EA-1692-4D5A-8566-C73EB9AE3C9B}" type="presParOf" srcId="{BD69BFD4-8F86-4268-AA91-EB03073AAAEB}" destId="{FE6E94F7-AC98-4848-9E5D-DC0679826320}" srcOrd="1" destOrd="0" presId="urn:microsoft.com/office/officeart/2008/layout/LinedList"/>
    <dgm:cxn modelId="{9848935C-8E20-451F-8617-C843F7A7905D}" type="presParOf" srcId="{B97C3FC4-F503-4BA7-988F-9DD13D94EF82}" destId="{84E2E4DF-B966-4AB2-A9D4-02CAE026D1AE}" srcOrd="8" destOrd="0" presId="urn:microsoft.com/office/officeart/2008/layout/LinedList"/>
    <dgm:cxn modelId="{344A2F48-D4ED-4F68-BF75-11205EF6CF6D}" type="presParOf" srcId="{B97C3FC4-F503-4BA7-988F-9DD13D94EF82}" destId="{EE97F9E5-F8AD-4DF1-9D74-8768487AE9B3}" srcOrd="9" destOrd="0" presId="urn:microsoft.com/office/officeart/2008/layout/LinedList"/>
    <dgm:cxn modelId="{991E4120-8FE4-49BE-885C-76225BD85263}" type="presParOf" srcId="{EE97F9E5-F8AD-4DF1-9D74-8768487AE9B3}" destId="{B25CB6C4-B4B0-45D9-9070-837AF745E465}" srcOrd="0" destOrd="0" presId="urn:microsoft.com/office/officeart/2008/layout/LinedList"/>
    <dgm:cxn modelId="{5E927187-EED4-4C19-8C8D-06752F72B9E3}" type="presParOf" srcId="{EE97F9E5-F8AD-4DF1-9D74-8768487AE9B3}" destId="{7FEF8A42-03A0-4EC6-86AB-B230A6B3B9D1}" srcOrd="1" destOrd="0" presId="urn:microsoft.com/office/officeart/2008/layout/LinedList"/>
    <dgm:cxn modelId="{7C472954-8529-4BBA-B84D-5F3F2DFC0D72}" type="presParOf" srcId="{B97C3FC4-F503-4BA7-988F-9DD13D94EF82}" destId="{FFB43F85-29D5-4534-AEBB-A2B655200709}" srcOrd="10" destOrd="0" presId="urn:microsoft.com/office/officeart/2008/layout/LinedList"/>
    <dgm:cxn modelId="{079AB4D6-A6F4-4244-A748-63C9B235FACA}" type="presParOf" srcId="{B97C3FC4-F503-4BA7-988F-9DD13D94EF82}" destId="{2CDDF4E2-231F-4D37-9FEC-87199383EA09}" srcOrd="11" destOrd="0" presId="urn:microsoft.com/office/officeart/2008/layout/LinedList"/>
    <dgm:cxn modelId="{5737B961-46BD-4DEE-B927-79F18E22A367}" type="presParOf" srcId="{2CDDF4E2-231F-4D37-9FEC-87199383EA09}" destId="{20B73C15-33A9-4661-B2D1-635A1E076E91}" srcOrd="0" destOrd="0" presId="urn:microsoft.com/office/officeart/2008/layout/LinedList"/>
    <dgm:cxn modelId="{1144B80D-DD4D-48C4-B9A4-375AFA573323}" type="presParOf" srcId="{2CDDF4E2-231F-4D37-9FEC-87199383EA09}" destId="{33924B4A-06ED-4BD0-B51F-EBC156FB45BC}" srcOrd="1" destOrd="0" presId="urn:microsoft.com/office/officeart/2008/layout/LinedList"/>
    <dgm:cxn modelId="{9AE50C8A-F958-4FE6-AEDC-6EED91FD6548}" type="presParOf" srcId="{B97C3FC4-F503-4BA7-988F-9DD13D94EF82}" destId="{4FCFA119-0D45-4A83-AF1A-B4F3A1D2C020}" srcOrd="12" destOrd="0" presId="urn:microsoft.com/office/officeart/2008/layout/LinedList"/>
    <dgm:cxn modelId="{2F998C5E-4401-4441-BA62-AC760840FDBE}" type="presParOf" srcId="{B97C3FC4-F503-4BA7-988F-9DD13D94EF82}" destId="{8AC1C815-6328-4D11-861C-11FE134456E9}" srcOrd="13" destOrd="0" presId="urn:microsoft.com/office/officeart/2008/layout/LinedList"/>
    <dgm:cxn modelId="{1D12DF2A-138D-4B9D-AA42-AB8289278E56}" type="presParOf" srcId="{8AC1C815-6328-4D11-861C-11FE134456E9}" destId="{A26C1B4B-FF89-446A-86B7-86F3C2BB4BE6}" srcOrd="0" destOrd="0" presId="urn:microsoft.com/office/officeart/2008/layout/LinedList"/>
    <dgm:cxn modelId="{319B6D22-3551-4266-B834-4D1A9B353346}" type="presParOf" srcId="{8AC1C815-6328-4D11-861C-11FE134456E9}" destId="{A33ED35D-8E42-432F-BC85-2C31F526E965}" srcOrd="1" destOrd="0" presId="urn:microsoft.com/office/officeart/2008/layout/LinedList"/>
    <dgm:cxn modelId="{B216F5E4-092A-4EF7-ABA3-AEF376E2601B}" type="presParOf" srcId="{B97C3FC4-F503-4BA7-988F-9DD13D94EF82}" destId="{F999463B-1DB2-423D-B1B8-7D7F5AA6AC5A}" srcOrd="14" destOrd="0" presId="urn:microsoft.com/office/officeart/2008/layout/LinedList"/>
    <dgm:cxn modelId="{75CB3CC1-A304-4809-A409-F3A30199470F}" type="presParOf" srcId="{B97C3FC4-F503-4BA7-988F-9DD13D94EF82}" destId="{431B1FED-2C58-4BA5-96F3-4C2E72755066}" srcOrd="15" destOrd="0" presId="urn:microsoft.com/office/officeart/2008/layout/LinedList"/>
    <dgm:cxn modelId="{2BAF72E4-C779-47D8-B147-7F17877E49C9}" type="presParOf" srcId="{431B1FED-2C58-4BA5-96F3-4C2E72755066}" destId="{A0A2BEB1-154E-4F2F-A9AB-3749CFEFB1FD}" srcOrd="0" destOrd="0" presId="urn:microsoft.com/office/officeart/2008/layout/LinedList"/>
    <dgm:cxn modelId="{607736B6-C958-4EBA-9723-F7D0A7103C04}" type="presParOf" srcId="{431B1FED-2C58-4BA5-96F3-4C2E72755066}" destId="{2DAF965D-092D-4F46-A868-51F18C2C9C78}" srcOrd="1" destOrd="0" presId="urn:microsoft.com/office/officeart/2008/layout/LinedList"/>
    <dgm:cxn modelId="{F19580E4-5A07-4FC2-8717-35CFCF4D7FD7}" type="presParOf" srcId="{B97C3FC4-F503-4BA7-988F-9DD13D94EF82}" destId="{C9E9054D-A7A1-4975-890A-CF5DDD12B457}" srcOrd="16" destOrd="0" presId="urn:microsoft.com/office/officeart/2008/layout/LinedList"/>
    <dgm:cxn modelId="{E223073F-7ED0-4773-A452-E29E200716DC}" type="presParOf" srcId="{B97C3FC4-F503-4BA7-988F-9DD13D94EF82}" destId="{AE416702-EA87-4DFE-8280-D60872C9CD6F}" srcOrd="17" destOrd="0" presId="urn:microsoft.com/office/officeart/2008/layout/LinedList"/>
    <dgm:cxn modelId="{6FCB8CBB-918C-4E3E-B6AC-3D3B3D369CB4}" type="presParOf" srcId="{AE416702-EA87-4DFE-8280-D60872C9CD6F}" destId="{A91D6805-43C9-411B-BF82-F14B7424CAC7}" srcOrd="0" destOrd="0" presId="urn:microsoft.com/office/officeart/2008/layout/LinedList"/>
    <dgm:cxn modelId="{B880FB0B-50C5-4022-92C6-CB7B6EFCE5DC}" type="presParOf" srcId="{AE416702-EA87-4DFE-8280-D60872C9CD6F}" destId="{C9A08004-7A3B-474A-95E3-848AF59CF5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08E84-CCAB-40E3-B684-0D3A18669E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4F898-011A-448C-8170-B012780E5CD1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1. Imam</a:t>
          </a:r>
        </a:p>
      </dgm:t>
    </dgm:pt>
    <dgm:pt modelId="{9631E627-22ED-40E8-B371-9B864F1B14DF}" type="parTrans" cxnId="{A23D6944-E9E7-4E87-95F7-ABA71A861818}">
      <dgm:prSet/>
      <dgm:spPr/>
      <dgm:t>
        <a:bodyPr/>
        <a:lstStyle/>
        <a:p>
          <a:endParaRPr lang="en-US"/>
        </a:p>
      </dgm:t>
    </dgm:pt>
    <dgm:pt modelId="{65D9C534-E147-4121-BAF6-4BD1AB723669}" type="sibTrans" cxnId="{A23D6944-E9E7-4E87-95F7-ABA71A861818}">
      <dgm:prSet/>
      <dgm:spPr/>
      <dgm:t>
        <a:bodyPr/>
        <a:lstStyle/>
        <a:p>
          <a:endParaRPr lang="en-US"/>
        </a:p>
      </dgm:t>
    </dgm:pt>
    <dgm:pt modelId="{A70BA80A-E255-435D-B228-D979610B0240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4. Vice President</a:t>
          </a:r>
        </a:p>
      </dgm:t>
    </dgm:pt>
    <dgm:pt modelId="{0AF3BA0C-803B-4EE3-ACFD-B06D58E8CF68}" type="parTrans" cxnId="{4C34DD9B-AFA4-4F05-A413-61C1059F1CAA}">
      <dgm:prSet/>
      <dgm:spPr/>
      <dgm:t>
        <a:bodyPr/>
        <a:lstStyle/>
        <a:p>
          <a:endParaRPr lang="en-US"/>
        </a:p>
      </dgm:t>
    </dgm:pt>
    <dgm:pt modelId="{0EADD4CF-DEAC-498E-BC82-8867E8EDEF88}" type="sibTrans" cxnId="{4C34DD9B-AFA4-4F05-A413-61C1059F1CAA}">
      <dgm:prSet/>
      <dgm:spPr/>
      <dgm:t>
        <a:bodyPr/>
        <a:lstStyle/>
        <a:p>
          <a:endParaRPr lang="en-US"/>
        </a:p>
      </dgm:t>
    </dgm:pt>
    <dgm:pt modelId="{D902076F-F052-4926-8A21-71D96DAC441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5. PRO</a:t>
          </a:r>
          <a:endParaRPr lang="en-US" dirty="0"/>
        </a:p>
      </dgm:t>
    </dgm:pt>
    <dgm:pt modelId="{8EF39E61-A273-4416-9487-C6B088A67862}" type="parTrans" cxnId="{C79D1AB1-8346-4BA0-9661-5637BE7CB08D}">
      <dgm:prSet/>
      <dgm:spPr/>
      <dgm:t>
        <a:bodyPr/>
        <a:lstStyle/>
        <a:p>
          <a:endParaRPr lang="en-US"/>
        </a:p>
      </dgm:t>
    </dgm:pt>
    <dgm:pt modelId="{84CA8FB3-CED9-4669-8EB1-295BD0B31560}" type="sibTrans" cxnId="{C79D1AB1-8346-4BA0-9661-5637BE7CB08D}">
      <dgm:prSet/>
      <dgm:spPr/>
      <dgm:t>
        <a:bodyPr/>
        <a:lstStyle/>
        <a:p>
          <a:endParaRPr lang="en-US"/>
        </a:p>
      </dgm:t>
    </dgm:pt>
    <dgm:pt modelId="{EA93DB87-5CC0-4A3F-B7ED-84F543E3299C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6. Organizer</a:t>
          </a:r>
        </a:p>
      </dgm:t>
    </dgm:pt>
    <dgm:pt modelId="{59EB0D4A-542D-43E1-BDC6-FDADF84E9A20}" type="parTrans" cxnId="{B65920E3-A10C-4D17-A7C2-9161E6E23FCC}">
      <dgm:prSet/>
      <dgm:spPr/>
    </dgm:pt>
    <dgm:pt modelId="{E85AA559-70FD-4F6C-8B5A-56FD8DA7D79D}" type="sibTrans" cxnId="{B65920E3-A10C-4D17-A7C2-9161E6E23FCC}">
      <dgm:prSet/>
      <dgm:spPr/>
    </dgm:pt>
    <dgm:pt modelId="{185B580F-18E1-494B-AED1-12D13BAF935A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3. President</a:t>
          </a:r>
          <a:endParaRPr lang="en-US" dirty="0"/>
        </a:p>
      </dgm:t>
    </dgm:pt>
    <dgm:pt modelId="{65EDDA30-E44B-420B-A223-0359672AC341}" type="parTrans" cxnId="{BC08B205-5008-4FE3-8E5B-E862A28D6403}">
      <dgm:prSet/>
      <dgm:spPr/>
    </dgm:pt>
    <dgm:pt modelId="{0E2BF516-4C47-45BA-B5F5-8D8B3F6F314A}" type="sibTrans" cxnId="{BC08B205-5008-4FE3-8E5B-E862A28D6403}">
      <dgm:prSet/>
      <dgm:spPr/>
    </dgm:pt>
    <dgm:pt modelId="{0883C498-D09F-4A5B-8CB2-EA1A5AB2D68D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7. Finance Secretary</a:t>
          </a:r>
        </a:p>
      </dgm:t>
    </dgm:pt>
    <dgm:pt modelId="{3E75ABB7-719B-414C-9F3A-5C36EE1FBA23}" type="parTrans" cxnId="{F50A52C5-9283-482D-927D-C20D14F06117}">
      <dgm:prSet/>
      <dgm:spPr/>
    </dgm:pt>
    <dgm:pt modelId="{2715C685-BA36-432D-A23B-020F7BFC57D3}" type="sibTrans" cxnId="{F50A52C5-9283-482D-927D-C20D14F06117}">
      <dgm:prSet/>
      <dgm:spPr/>
    </dgm:pt>
    <dgm:pt modelId="{974E4E54-FA9D-4D64-B33A-76295773888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2. Mu'azzin</a:t>
          </a:r>
        </a:p>
      </dgm:t>
    </dgm:pt>
    <dgm:pt modelId="{08F7319A-B494-43D9-A381-301689C77E81}" type="parTrans" cxnId="{74413B46-989A-4EDD-83BC-C9A5E0045A7B}">
      <dgm:prSet/>
      <dgm:spPr/>
    </dgm:pt>
    <dgm:pt modelId="{B25F5004-C632-4E6B-B0EE-BB3004E601FA}" type="sibTrans" cxnId="{74413B46-989A-4EDD-83BC-C9A5E0045A7B}">
      <dgm:prSet/>
      <dgm:spPr/>
    </dgm:pt>
    <dgm:pt modelId="{74AE3758-5189-4005-941C-37FC23232256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8. General Secretary</a:t>
          </a:r>
        </a:p>
      </dgm:t>
    </dgm:pt>
    <dgm:pt modelId="{4D592453-3EB1-4C5E-BC57-C849B3D333AB}" type="parTrans" cxnId="{F04B2937-FE55-406B-9BBB-95CEFB440188}">
      <dgm:prSet/>
      <dgm:spPr/>
    </dgm:pt>
    <dgm:pt modelId="{F03A8532-1EE7-4278-9703-67B8BDB7A4DF}" type="sibTrans" cxnId="{F04B2937-FE55-406B-9BBB-95CEFB440188}">
      <dgm:prSet/>
      <dgm:spPr/>
    </dgm:pt>
    <dgm:pt modelId="{67AB9707-484F-48FB-B1F8-ADAA477CB0EF}">
      <dgm:prSet phldr="0"/>
      <dgm:spPr/>
      <dgm:t>
        <a:bodyPr/>
        <a:lstStyle/>
        <a:p>
          <a:pPr rtl="0"/>
          <a:endParaRPr lang="en-US" dirty="0">
            <a:latin typeface="Avenir Next LT Pro"/>
          </a:endParaRPr>
        </a:p>
      </dgm:t>
    </dgm:pt>
    <dgm:pt modelId="{A1219430-91C0-44EF-9576-6D28A8A04F8B}" type="parTrans" cxnId="{73F1865D-5212-45DB-8F86-0368FC5AFDAA}">
      <dgm:prSet/>
      <dgm:spPr/>
    </dgm:pt>
    <dgm:pt modelId="{39B9D5FB-1C99-451B-BCFF-F8D6CDF02B09}" type="sibTrans" cxnId="{73F1865D-5212-45DB-8F86-0368FC5AFDAA}">
      <dgm:prSet/>
      <dgm:spPr/>
    </dgm:pt>
    <dgm:pt modelId="{B97C3FC4-F503-4BA7-988F-9DD13D94EF82}" type="pres">
      <dgm:prSet presAssocID="{51B08E84-CCAB-40E3-B684-0D3A18669EAD}" presName="vert0" presStyleCnt="0">
        <dgm:presLayoutVars>
          <dgm:dir/>
          <dgm:animOne val="branch"/>
          <dgm:animLvl val="lvl"/>
        </dgm:presLayoutVars>
      </dgm:prSet>
      <dgm:spPr/>
    </dgm:pt>
    <dgm:pt modelId="{FEE1E58F-9341-4304-AE42-C02481B4D786}" type="pres">
      <dgm:prSet presAssocID="{6FF4F898-011A-448C-8170-B012780E5CD1}" presName="thickLine" presStyleLbl="alignNode1" presStyleIdx="0" presStyleCnt="9"/>
      <dgm:spPr/>
    </dgm:pt>
    <dgm:pt modelId="{943710CB-4096-43FB-9FB7-9F52F0A1F100}" type="pres">
      <dgm:prSet presAssocID="{6FF4F898-011A-448C-8170-B012780E5CD1}" presName="horz1" presStyleCnt="0"/>
      <dgm:spPr/>
    </dgm:pt>
    <dgm:pt modelId="{CDE83EEA-81BD-4388-A4F6-5FFCA52B7449}" type="pres">
      <dgm:prSet presAssocID="{6FF4F898-011A-448C-8170-B012780E5CD1}" presName="tx1" presStyleLbl="revTx" presStyleIdx="0" presStyleCnt="9"/>
      <dgm:spPr/>
    </dgm:pt>
    <dgm:pt modelId="{D5750A54-B2E0-4235-A6E4-7800C616E461}" type="pres">
      <dgm:prSet presAssocID="{6FF4F898-011A-448C-8170-B012780E5CD1}" presName="vert1" presStyleCnt="0"/>
      <dgm:spPr/>
    </dgm:pt>
    <dgm:pt modelId="{6E6FA6C1-4642-40AA-A0EC-8C9B66B070AD}" type="pres">
      <dgm:prSet presAssocID="{974E4E54-FA9D-4D64-B33A-762957738881}" presName="thickLine" presStyleLbl="alignNode1" presStyleIdx="1" presStyleCnt="9"/>
      <dgm:spPr/>
    </dgm:pt>
    <dgm:pt modelId="{6B988910-50B3-4D39-B605-5ECD47996302}" type="pres">
      <dgm:prSet presAssocID="{974E4E54-FA9D-4D64-B33A-762957738881}" presName="horz1" presStyleCnt="0"/>
      <dgm:spPr/>
    </dgm:pt>
    <dgm:pt modelId="{204F2756-EAA1-434D-BF97-B9617A830CFB}" type="pres">
      <dgm:prSet presAssocID="{974E4E54-FA9D-4D64-B33A-762957738881}" presName="tx1" presStyleLbl="revTx" presStyleIdx="1" presStyleCnt="9"/>
      <dgm:spPr/>
    </dgm:pt>
    <dgm:pt modelId="{89C7AE3B-E9D9-4706-A31A-76750FD22A97}" type="pres">
      <dgm:prSet presAssocID="{974E4E54-FA9D-4D64-B33A-762957738881}" presName="vert1" presStyleCnt="0"/>
      <dgm:spPr/>
    </dgm:pt>
    <dgm:pt modelId="{3D676A11-9087-4DCB-86C3-B25387D32665}" type="pres">
      <dgm:prSet presAssocID="{185B580F-18E1-494B-AED1-12D13BAF935A}" presName="thickLine" presStyleLbl="alignNode1" presStyleIdx="2" presStyleCnt="9"/>
      <dgm:spPr/>
    </dgm:pt>
    <dgm:pt modelId="{BFFB2290-9902-4F0A-B604-D323C6FFBFD6}" type="pres">
      <dgm:prSet presAssocID="{185B580F-18E1-494B-AED1-12D13BAF935A}" presName="horz1" presStyleCnt="0"/>
      <dgm:spPr/>
    </dgm:pt>
    <dgm:pt modelId="{5E2CEA18-3E12-4486-BFCE-09AD64455675}" type="pres">
      <dgm:prSet presAssocID="{185B580F-18E1-494B-AED1-12D13BAF935A}" presName="tx1" presStyleLbl="revTx" presStyleIdx="2" presStyleCnt="9"/>
      <dgm:spPr/>
    </dgm:pt>
    <dgm:pt modelId="{6D1FF0E9-700A-4BA1-A81D-B7131D45E4E7}" type="pres">
      <dgm:prSet presAssocID="{185B580F-18E1-494B-AED1-12D13BAF935A}" presName="vert1" presStyleCnt="0"/>
      <dgm:spPr/>
    </dgm:pt>
    <dgm:pt modelId="{F6F96124-E284-41CA-A50C-AEA52872405A}" type="pres">
      <dgm:prSet presAssocID="{A70BA80A-E255-435D-B228-D979610B0240}" presName="thickLine" presStyleLbl="alignNode1" presStyleIdx="3" presStyleCnt="9"/>
      <dgm:spPr/>
    </dgm:pt>
    <dgm:pt modelId="{BD69BFD4-8F86-4268-AA91-EB03073AAAEB}" type="pres">
      <dgm:prSet presAssocID="{A70BA80A-E255-435D-B228-D979610B0240}" presName="horz1" presStyleCnt="0"/>
      <dgm:spPr/>
    </dgm:pt>
    <dgm:pt modelId="{C4A10383-F43D-46F3-B09C-1EA8A71B6975}" type="pres">
      <dgm:prSet presAssocID="{A70BA80A-E255-435D-B228-D979610B0240}" presName="tx1" presStyleLbl="revTx" presStyleIdx="3" presStyleCnt="9"/>
      <dgm:spPr/>
    </dgm:pt>
    <dgm:pt modelId="{FE6E94F7-AC98-4848-9E5D-DC0679826320}" type="pres">
      <dgm:prSet presAssocID="{A70BA80A-E255-435D-B228-D979610B0240}" presName="vert1" presStyleCnt="0"/>
      <dgm:spPr/>
    </dgm:pt>
    <dgm:pt modelId="{84E2E4DF-B966-4AB2-A9D4-02CAE026D1AE}" type="pres">
      <dgm:prSet presAssocID="{D902076F-F052-4926-8A21-71D96DAC441B}" presName="thickLine" presStyleLbl="alignNode1" presStyleIdx="4" presStyleCnt="9"/>
      <dgm:spPr/>
    </dgm:pt>
    <dgm:pt modelId="{EE97F9E5-F8AD-4DF1-9D74-8768487AE9B3}" type="pres">
      <dgm:prSet presAssocID="{D902076F-F052-4926-8A21-71D96DAC441B}" presName="horz1" presStyleCnt="0"/>
      <dgm:spPr/>
    </dgm:pt>
    <dgm:pt modelId="{B25CB6C4-B4B0-45D9-9070-837AF745E465}" type="pres">
      <dgm:prSet presAssocID="{D902076F-F052-4926-8A21-71D96DAC441B}" presName="tx1" presStyleLbl="revTx" presStyleIdx="4" presStyleCnt="9"/>
      <dgm:spPr/>
    </dgm:pt>
    <dgm:pt modelId="{7FEF8A42-03A0-4EC6-86AB-B230A6B3B9D1}" type="pres">
      <dgm:prSet presAssocID="{D902076F-F052-4926-8A21-71D96DAC441B}" presName="vert1" presStyleCnt="0"/>
      <dgm:spPr/>
    </dgm:pt>
    <dgm:pt modelId="{FFB43F85-29D5-4534-AEBB-A2B655200709}" type="pres">
      <dgm:prSet presAssocID="{EA93DB87-5CC0-4A3F-B7ED-84F543E3299C}" presName="thickLine" presStyleLbl="alignNode1" presStyleIdx="5" presStyleCnt="9"/>
      <dgm:spPr/>
    </dgm:pt>
    <dgm:pt modelId="{2CDDF4E2-231F-4D37-9FEC-87199383EA09}" type="pres">
      <dgm:prSet presAssocID="{EA93DB87-5CC0-4A3F-B7ED-84F543E3299C}" presName="horz1" presStyleCnt="0"/>
      <dgm:spPr/>
    </dgm:pt>
    <dgm:pt modelId="{20B73C15-33A9-4661-B2D1-635A1E076E91}" type="pres">
      <dgm:prSet presAssocID="{EA93DB87-5CC0-4A3F-B7ED-84F543E3299C}" presName="tx1" presStyleLbl="revTx" presStyleIdx="5" presStyleCnt="9"/>
      <dgm:spPr/>
    </dgm:pt>
    <dgm:pt modelId="{33924B4A-06ED-4BD0-B51F-EBC156FB45BC}" type="pres">
      <dgm:prSet presAssocID="{EA93DB87-5CC0-4A3F-B7ED-84F543E3299C}" presName="vert1" presStyleCnt="0"/>
      <dgm:spPr/>
    </dgm:pt>
    <dgm:pt modelId="{4FCFA119-0D45-4A83-AF1A-B4F3A1D2C020}" type="pres">
      <dgm:prSet presAssocID="{0883C498-D09F-4A5B-8CB2-EA1A5AB2D68D}" presName="thickLine" presStyleLbl="alignNode1" presStyleIdx="6" presStyleCnt="9"/>
      <dgm:spPr/>
    </dgm:pt>
    <dgm:pt modelId="{8AC1C815-6328-4D11-861C-11FE134456E9}" type="pres">
      <dgm:prSet presAssocID="{0883C498-D09F-4A5B-8CB2-EA1A5AB2D68D}" presName="horz1" presStyleCnt="0"/>
      <dgm:spPr/>
    </dgm:pt>
    <dgm:pt modelId="{A26C1B4B-FF89-446A-86B7-86F3C2BB4BE6}" type="pres">
      <dgm:prSet presAssocID="{0883C498-D09F-4A5B-8CB2-EA1A5AB2D68D}" presName="tx1" presStyleLbl="revTx" presStyleIdx="6" presStyleCnt="9"/>
      <dgm:spPr/>
    </dgm:pt>
    <dgm:pt modelId="{A33ED35D-8E42-432F-BC85-2C31F526E965}" type="pres">
      <dgm:prSet presAssocID="{0883C498-D09F-4A5B-8CB2-EA1A5AB2D68D}" presName="vert1" presStyleCnt="0"/>
      <dgm:spPr/>
    </dgm:pt>
    <dgm:pt modelId="{F999463B-1DB2-423D-B1B8-7D7F5AA6AC5A}" type="pres">
      <dgm:prSet presAssocID="{74AE3758-5189-4005-941C-37FC23232256}" presName="thickLine" presStyleLbl="alignNode1" presStyleIdx="7" presStyleCnt="9"/>
      <dgm:spPr/>
    </dgm:pt>
    <dgm:pt modelId="{431B1FED-2C58-4BA5-96F3-4C2E72755066}" type="pres">
      <dgm:prSet presAssocID="{74AE3758-5189-4005-941C-37FC23232256}" presName="horz1" presStyleCnt="0"/>
      <dgm:spPr/>
    </dgm:pt>
    <dgm:pt modelId="{A0A2BEB1-154E-4F2F-A9AB-3749CFEFB1FD}" type="pres">
      <dgm:prSet presAssocID="{74AE3758-5189-4005-941C-37FC23232256}" presName="tx1" presStyleLbl="revTx" presStyleIdx="7" presStyleCnt="9"/>
      <dgm:spPr/>
    </dgm:pt>
    <dgm:pt modelId="{2DAF965D-092D-4F46-A868-51F18C2C9C78}" type="pres">
      <dgm:prSet presAssocID="{74AE3758-5189-4005-941C-37FC23232256}" presName="vert1" presStyleCnt="0"/>
      <dgm:spPr/>
    </dgm:pt>
    <dgm:pt modelId="{C9E9054D-A7A1-4975-890A-CF5DDD12B457}" type="pres">
      <dgm:prSet presAssocID="{67AB9707-484F-48FB-B1F8-ADAA477CB0EF}" presName="thickLine" presStyleLbl="alignNode1" presStyleIdx="8" presStyleCnt="9"/>
      <dgm:spPr/>
    </dgm:pt>
    <dgm:pt modelId="{AE416702-EA87-4DFE-8280-D60872C9CD6F}" type="pres">
      <dgm:prSet presAssocID="{67AB9707-484F-48FB-B1F8-ADAA477CB0EF}" presName="horz1" presStyleCnt="0"/>
      <dgm:spPr/>
    </dgm:pt>
    <dgm:pt modelId="{A91D6805-43C9-411B-BF82-F14B7424CAC7}" type="pres">
      <dgm:prSet presAssocID="{67AB9707-484F-48FB-B1F8-ADAA477CB0EF}" presName="tx1" presStyleLbl="revTx" presStyleIdx="8" presStyleCnt="9"/>
      <dgm:spPr/>
    </dgm:pt>
    <dgm:pt modelId="{C9A08004-7A3B-474A-95E3-848AF59CF540}" type="pres">
      <dgm:prSet presAssocID="{67AB9707-484F-48FB-B1F8-ADAA477CB0EF}" presName="vert1" presStyleCnt="0"/>
      <dgm:spPr/>
    </dgm:pt>
  </dgm:ptLst>
  <dgm:cxnLst>
    <dgm:cxn modelId="{BC08B205-5008-4FE3-8E5B-E862A28D6403}" srcId="{51B08E84-CCAB-40E3-B684-0D3A18669EAD}" destId="{185B580F-18E1-494B-AED1-12D13BAF935A}" srcOrd="2" destOrd="0" parTransId="{65EDDA30-E44B-420B-A223-0359672AC341}" sibTransId="{0E2BF516-4C47-45BA-B5F5-8D8B3F6F314A}"/>
    <dgm:cxn modelId="{E2B0540B-E47A-439F-B3E1-AC6D03AA50D2}" type="presOf" srcId="{D902076F-F052-4926-8A21-71D96DAC441B}" destId="{B25CB6C4-B4B0-45D9-9070-837AF745E465}" srcOrd="0" destOrd="0" presId="urn:microsoft.com/office/officeart/2008/layout/LinedList"/>
    <dgm:cxn modelId="{6958AB0D-AC74-4B4C-9A34-67B0E64EB45C}" type="presOf" srcId="{185B580F-18E1-494B-AED1-12D13BAF935A}" destId="{5E2CEA18-3E12-4486-BFCE-09AD64455675}" srcOrd="0" destOrd="0" presId="urn:microsoft.com/office/officeart/2008/layout/LinedList"/>
    <dgm:cxn modelId="{F04B2937-FE55-406B-9BBB-95CEFB440188}" srcId="{51B08E84-CCAB-40E3-B684-0D3A18669EAD}" destId="{74AE3758-5189-4005-941C-37FC23232256}" srcOrd="7" destOrd="0" parTransId="{4D592453-3EB1-4C5E-BC57-C849B3D333AB}" sibTransId="{F03A8532-1EE7-4278-9703-67B8BDB7A4DF}"/>
    <dgm:cxn modelId="{8DFD2839-007C-43FA-9CA4-A91C9E164375}" type="presOf" srcId="{974E4E54-FA9D-4D64-B33A-762957738881}" destId="{204F2756-EAA1-434D-BF97-B9617A830CFB}" srcOrd="0" destOrd="0" presId="urn:microsoft.com/office/officeart/2008/layout/LinedList"/>
    <dgm:cxn modelId="{94132B3D-6D01-401D-99FA-7BA79FE9212C}" type="presOf" srcId="{EA93DB87-5CC0-4A3F-B7ED-84F543E3299C}" destId="{20B73C15-33A9-4661-B2D1-635A1E076E91}" srcOrd="0" destOrd="0" presId="urn:microsoft.com/office/officeart/2008/layout/LinedList"/>
    <dgm:cxn modelId="{AEB4905C-1D48-40FA-8283-7A5D1BBAA651}" type="presOf" srcId="{67AB9707-484F-48FB-B1F8-ADAA477CB0EF}" destId="{A91D6805-43C9-411B-BF82-F14B7424CAC7}" srcOrd="0" destOrd="0" presId="urn:microsoft.com/office/officeart/2008/layout/LinedList"/>
    <dgm:cxn modelId="{73F1865D-5212-45DB-8F86-0368FC5AFDAA}" srcId="{51B08E84-CCAB-40E3-B684-0D3A18669EAD}" destId="{67AB9707-484F-48FB-B1F8-ADAA477CB0EF}" srcOrd="8" destOrd="0" parTransId="{A1219430-91C0-44EF-9576-6D28A8A04F8B}" sibTransId="{39B9D5FB-1C99-451B-BCFF-F8D6CDF02B09}"/>
    <dgm:cxn modelId="{A23D6944-E9E7-4E87-95F7-ABA71A861818}" srcId="{51B08E84-CCAB-40E3-B684-0D3A18669EAD}" destId="{6FF4F898-011A-448C-8170-B012780E5CD1}" srcOrd="0" destOrd="0" parTransId="{9631E627-22ED-40E8-B371-9B864F1B14DF}" sibTransId="{65D9C534-E147-4121-BAF6-4BD1AB723669}"/>
    <dgm:cxn modelId="{74413B46-989A-4EDD-83BC-C9A5E0045A7B}" srcId="{51B08E84-CCAB-40E3-B684-0D3A18669EAD}" destId="{974E4E54-FA9D-4D64-B33A-762957738881}" srcOrd="1" destOrd="0" parTransId="{08F7319A-B494-43D9-A381-301689C77E81}" sibTransId="{B25F5004-C632-4E6B-B0EE-BB3004E601FA}"/>
    <dgm:cxn modelId="{4C34DD9B-AFA4-4F05-A413-61C1059F1CAA}" srcId="{51B08E84-CCAB-40E3-B684-0D3A18669EAD}" destId="{A70BA80A-E255-435D-B228-D979610B0240}" srcOrd="3" destOrd="0" parTransId="{0AF3BA0C-803B-4EE3-ACFD-B06D58E8CF68}" sibTransId="{0EADD4CF-DEAC-498E-BC82-8867E8EDEF88}"/>
    <dgm:cxn modelId="{2237869E-7D88-4FA2-B5B1-7AA788AC6878}" type="presOf" srcId="{0883C498-D09F-4A5B-8CB2-EA1A5AB2D68D}" destId="{A26C1B4B-FF89-446A-86B7-86F3C2BB4BE6}" srcOrd="0" destOrd="0" presId="urn:microsoft.com/office/officeart/2008/layout/LinedList"/>
    <dgm:cxn modelId="{1B6B75A1-3ACF-42E3-A838-953944419C86}" type="presOf" srcId="{74AE3758-5189-4005-941C-37FC23232256}" destId="{A0A2BEB1-154E-4F2F-A9AB-3749CFEFB1FD}" srcOrd="0" destOrd="0" presId="urn:microsoft.com/office/officeart/2008/layout/LinedList"/>
    <dgm:cxn modelId="{C79D1AB1-8346-4BA0-9661-5637BE7CB08D}" srcId="{51B08E84-CCAB-40E3-B684-0D3A18669EAD}" destId="{D902076F-F052-4926-8A21-71D96DAC441B}" srcOrd="4" destOrd="0" parTransId="{8EF39E61-A273-4416-9487-C6B088A67862}" sibTransId="{84CA8FB3-CED9-4669-8EB1-295BD0B31560}"/>
    <dgm:cxn modelId="{105C8BB6-8822-45F5-90BD-61D2D222E80C}" type="presOf" srcId="{6FF4F898-011A-448C-8170-B012780E5CD1}" destId="{CDE83EEA-81BD-4388-A4F6-5FFCA52B7449}" srcOrd="0" destOrd="0" presId="urn:microsoft.com/office/officeart/2008/layout/LinedList"/>
    <dgm:cxn modelId="{2F7CEAC0-C21E-4A39-883C-27C393DC3FA3}" type="presOf" srcId="{A70BA80A-E255-435D-B228-D979610B0240}" destId="{C4A10383-F43D-46F3-B09C-1EA8A71B6975}" srcOrd="0" destOrd="0" presId="urn:microsoft.com/office/officeart/2008/layout/LinedList"/>
    <dgm:cxn modelId="{F50A52C5-9283-482D-927D-C20D14F06117}" srcId="{51B08E84-CCAB-40E3-B684-0D3A18669EAD}" destId="{0883C498-D09F-4A5B-8CB2-EA1A5AB2D68D}" srcOrd="6" destOrd="0" parTransId="{3E75ABB7-719B-414C-9F3A-5C36EE1FBA23}" sibTransId="{2715C685-BA36-432D-A23B-020F7BFC57D3}"/>
    <dgm:cxn modelId="{B65920E3-A10C-4D17-A7C2-9161E6E23FCC}" srcId="{51B08E84-CCAB-40E3-B684-0D3A18669EAD}" destId="{EA93DB87-5CC0-4A3F-B7ED-84F543E3299C}" srcOrd="5" destOrd="0" parTransId="{59EB0D4A-542D-43E1-BDC6-FDADF84E9A20}" sibTransId="{E85AA559-70FD-4F6C-8B5A-56FD8DA7D79D}"/>
    <dgm:cxn modelId="{BB700FEC-07FA-43E9-BEA0-7DDBC0F920AD}" type="presOf" srcId="{51B08E84-CCAB-40E3-B684-0D3A18669EAD}" destId="{B97C3FC4-F503-4BA7-988F-9DD13D94EF82}" srcOrd="0" destOrd="0" presId="urn:microsoft.com/office/officeart/2008/layout/LinedList"/>
    <dgm:cxn modelId="{AC6D30CC-1222-4945-8E1C-A94A8C35A0AF}" type="presParOf" srcId="{B97C3FC4-F503-4BA7-988F-9DD13D94EF82}" destId="{FEE1E58F-9341-4304-AE42-C02481B4D786}" srcOrd="0" destOrd="0" presId="urn:microsoft.com/office/officeart/2008/layout/LinedList"/>
    <dgm:cxn modelId="{311AD30D-7D31-4DF5-9584-6BA8B88A66D8}" type="presParOf" srcId="{B97C3FC4-F503-4BA7-988F-9DD13D94EF82}" destId="{943710CB-4096-43FB-9FB7-9F52F0A1F100}" srcOrd="1" destOrd="0" presId="urn:microsoft.com/office/officeart/2008/layout/LinedList"/>
    <dgm:cxn modelId="{131F4477-BCAF-4C34-828B-C4C514BC2EE6}" type="presParOf" srcId="{943710CB-4096-43FB-9FB7-9F52F0A1F100}" destId="{CDE83EEA-81BD-4388-A4F6-5FFCA52B7449}" srcOrd="0" destOrd="0" presId="urn:microsoft.com/office/officeart/2008/layout/LinedList"/>
    <dgm:cxn modelId="{BFA03A45-4DEC-4782-99F4-8D0EAD0E10EE}" type="presParOf" srcId="{943710CB-4096-43FB-9FB7-9F52F0A1F100}" destId="{D5750A54-B2E0-4235-A6E4-7800C616E461}" srcOrd="1" destOrd="0" presId="urn:microsoft.com/office/officeart/2008/layout/LinedList"/>
    <dgm:cxn modelId="{B1AABB4B-D9D6-473C-A1D5-533477A453C0}" type="presParOf" srcId="{B97C3FC4-F503-4BA7-988F-9DD13D94EF82}" destId="{6E6FA6C1-4642-40AA-A0EC-8C9B66B070AD}" srcOrd="2" destOrd="0" presId="urn:microsoft.com/office/officeart/2008/layout/LinedList"/>
    <dgm:cxn modelId="{B1AB975D-B310-4997-90A6-548F1436A679}" type="presParOf" srcId="{B97C3FC4-F503-4BA7-988F-9DD13D94EF82}" destId="{6B988910-50B3-4D39-B605-5ECD47996302}" srcOrd="3" destOrd="0" presId="urn:microsoft.com/office/officeart/2008/layout/LinedList"/>
    <dgm:cxn modelId="{1A5E37C2-4A97-4A80-83D7-A11E6B7D5271}" type="presParOf" srcId="{6B988910-50B3-4D39-B605-5ECD47996302}" destId="{204F2756-EAA1-434D-BF97-B9617A830CFB}" srcOrd="0" destOrd="0" presId="urn:microsoft.com/office/officeart/2008/layout/LinedList"/>
    <dgm:cxn modelId="{83D2DD55-69D8-45FA-B995-733082C10F33}" type="presParOf" srcId="{6B988910-50B3-4D39-B605-5ECD47996302}" destId="{89C7AE3B-E9D9-4706-A31A-76750FD22A97}" srcOrd="1" destOrd="0" presId="urn:microsoft.com/office/officeart/2008/layout/LinedList"/>
    <dgm:cxn modelId="{5D3825B8-B3B5-4B5A-8F10-D85D4FC91B63}" type="presParOf" srcId="{B97C3FC4-F503-4BA7-988F-9DD13D94EF82}" destId="{3D676A11-9087-4DCB-86C3-B25387D32665}" srcOrd="4" destOrd="0" presId="urn:microsoft.com/office/officeart/2008/layout/LinedList"/>
    <dgm:cxn modelId="{0C8AECC7-3922-4B17-9AC8-50822D9F770B}" type="presParOf" srcId="{B97C3FC4-F503-4BA7-988F-9DD13D94EF82}" destId="{BFFB2290-9902-4F0A-B604-D323C6FFBFD6}" srcOrd="5" destOrd="0" presId="urn:microsoft.com/office/officeart/2008/layout/LinedList"/>
    <dgm:cxn modelId="{11433EAF-546F-4050-B8FE-B0990790FB02}" type="presParOf" srcId="{BFFB2290-9902-4F0A-B604-D323C6FFBFD6}" destId="{5E2CEA18-3E12-4486-BFCE-09AD64455675}" srcOrd="0" destOrd="0" presId="urn:microsoft.com/office/officeart/2008/layout/LinedList"/>
    <dgm:cxn modelId="{042D09F8-34E0-4274-8393-FB1402F3F336}" type="presParOf" srcId="{BFFB2290-9902-4F0A-B604-D323C6FFBFD6}" destId="{6D1FF0E9-700A-4BA1-A81D-B7131D45E4E7}" srcOrd="1" destOrd="0" presId="urn:microsoft.com/office/officeart/2008/layout/LinedList"/>
    <dgm:cxn modelId="{801290CA-7CFF-443E-A379-3FCCF6510C5C}" type="presParOf" srcId="{B97C3FC4-F503-4BA7-988F-9DD13D94EF82}" destId="{F6F96124-E284-41CA-A50C-AEA52872405A}" srcOrd="6" destOrd="0" presId="urn:microsoft.com/office/officeart/2008/layout/LinedList"/>
    <dgm:cxn modelId="{823F35F8-2160-4B1B-9A08-ADAE94FBEF92}" type="presParOf" srcId="{B97C3FC4-F503-4BA7-988F-9DD13D94EF82}" destId="{BD69BFD4-8F86-4268-AA91-EB03073AAAEB}" srcOrd="7" destOrd="0" presId="urn:microsoft.com/office/officeart/2008/layout/LinedList"/>
    <dgm:cxn modelId="{49D49BB3-A6BC-4D8C-9404-0B2E2F394C5D}" type="presParOf" srcId="{BD69BFD4-8F86-4268-AA91-EB03073AAAEB}" destId="{C4A10383-F43D-46F3-B09C-1EA8A71B6975}" srcOrd="0" destOrd="0" presId="urn:microsoft.com/office/officeart/2008/layout/LinedList"/>
    <dgm:cxn modelId="{29C9A76E-2765-43F7-8203-BFAA8FA75D72}" type="presParOf" srcId="{BD69BFD4-8F86-4268-AA91-EB03073AAAEB}" destId="{FE6E94F7-AC98-4848-9E5D-DC0679826320}" srcOrd="1" destOrd="0" presId="urn:microsoft.com/office/officeart/2008/layout/LinedList"/>
    <dgm:cxn modelId="{9848935C-8E20-451F-8617-C843F7A7905D}" type="presParOf" srcId="{B97C3FC4-F503-4BA7-988F-9DD13D94EF82}" destId="{84E2E4DF-B966-4AB2-A9D4-02CAE026D1AE}" srcOrd="8" destOrd="0" presId="urn:microsoft.com/office/officeart/2008/layout/LinedList"/>
    <dgm:cxn modelId="{344A2F48-D4ED-4F68-BF75-11205EF6CF6D}" type="presParOf" srcId="{B97C3FC4-F503-4BA7-988F-9DD13D94EF82}" destId="{EE97F9E5-F8AD-4DF1-9D74-8768487AE9B3}" srcOrd="9" destOrd="0" presId="urn:microsoft.com/office/officeart/2008/layout/LinedList"/>
    <dgm:cxn modelId="{7547D7F6-395C-4B34-960B-E2C289C4E606}" type="presParOf" srcId="{EE97F9E5-F8AD-4DF1-9D74-8768487AE9B3}" destId="{B25CB6C4-B4B0-45D9-9070-837AF745E465}" srcOrd="0" destOrd="0" presId="urn:microsoft.com/office/officeart/2008/layout/LinedList"/>
    <dgm:cxn modelId="{C88D973D-4FE1-41F8-9EEB-A7070676054A}" type="presParOf" srcId="{EE97F9E5-F8AD-4DF1-9D74-8768487AE9B3}" destId="{7FEF8A42-03A0-4EC6-86AB-B230A6B3B9D1}" srcOrd="1" destOrd="0" presId="urn:microsoft.com/office/officeart/2008/layout/LinedList"/>
    <dgm:cxn modelId="{7C472954-8529-4BBA-B84D-5F3F2DFC0D72}" type="presParOf" srcId="{B97C3FC4-F503-4BA7-988F-9DD13D94EF82}" destId="{FFB43F85-29D5-4534-AEBB-A2B655200709}" srcOrd="10" destOrd="0" presId="urn:microsoft.com/office/officeart/2008/layout/LinedList"/>
    <dgm:cxn modelId="{079AB4D6-A6F4-4244-A748-63C9B235FACA}" type="presParOf" srcId="{B97C3FC4-F503-4BA7-988F-9DD13D94EF82}" destId="{2CDDF4E2-231F-4D37-9FEC-87199383EA09}" srcOrd="11" destOrd="0" presId="urn:microsoft.com/office/officeart/2008/layout/LinedList"/>
    <dgm:cxn modelId="{D67C4647-4035-4C8D-B791-3AC6DF3D9011}" type="presParOf" srcId="{2CDDF4E2-231F-4D37-9FEC-87199383EA09}" destId="{20B73C15-33A9-4661-B2D1-635A1E076E91}" srcOrd="0" destOrd="0" presId="urn:microsoft.com/office/officeart/2008/layout/LinedList"/>
    <dgm:cxn modelId="{EBC9CEF2-0F34-4CE8-9E01-9F8DF2E94C4E}" type="presParOf" srcId="{2CDDF4E2-231F-4D37-9FEC-87199383EA09}" destId="{33924B4A-06ED-4BD0-B51F-EBC156FB45BC}" srcOrd="1" destOrd="0" presId="urn:microsoft.com/office/officeart/2008/layout/LinedList"/>
    <dgm:cxn modelId="{9AE50C8A-F958-4FE6-AEDC-6EED91FD6548}" type="presParOf" srcId="{B97C3FC4-F503-4BA7-988F-9DD13D94EF82}" destId="{4FCFA119-0D45-4A83-AF1A-B4F3A1D2C020}" srcOrd="12" destOrd="0" presId="urn:microsoft.com/office/officeart/2008/layout/LinedList"/>
    <dgm:cxn modelId="{2F998C5E-4401-4441-BA62-AC760840FDBE}" type="presParOf" srcId="{B97C3FC4-F503-4BA7-988F-9DD13D94EF82}" destId="{8AC1C815-6328-4D11-861C-11FE134456E9}" srcOrd="13" destOrd="0" presId="urn:microsoft.com/office/officeart/2008/layout/LinedList"/>
    <dgm:cxn modelId="{AE190350-9D20-4CFB-B18B-BC844B06ED56}" type="presParOf" srcId="{8AC1C815-6328-4D11-861C-11FE134456E9}" destId="{A26C1B4B-FF89-446A-86B7-86F3C2BB4BE6}" srcOrd="0" destOrd="0" presId="urn:microsoft.com/office/officeart/2008/layout/LinedList"/>
    <dgm:cxn modelId="{EC43E7B1-379F-4B40-9121-FC0C121BD97C}" type="presParOf" srcId="{8AC1C815-6328-4D11-861C-11FE134456E9}" destId="{A33ED35D-8E42-432F-BC85-2C31F526E965}" srcOrd="1" destOrd="0" presId="urn:microsoft.com/office/officeart/2008/layout/LinedList"/>
    <dgm:cxn modelId="{B216F5E4-092A-4EF7-ABA3-AEF376E2601B}" type="presParOf" srcId="{B97C3FC4-F503-4BA7-988F-9DD13D94EF82}" destId="{F999463B-1DB2-423D-B1B8-7D7F5AA6AC5A}" srcOrd="14" destOrd="0" presId="urn:microsoft.com/office/officeart/2008/layout/LinedList"/>
    <dgm:cxn modelId="{75CB3CC1-A304-4809-A409-F3A30199470F}" type="presParOf" srcId="{B97C3FC4-F503-4BA7-988F-9DD13D94EF82}" destId="{431B1FED-2C58-4BA5-96F3-4C2E72755066}" srcOrd="15" destOrd="0" presId="urn:microsoft.com/office/officeart/2008/layout/LinedList"/>
    <dgm:cxn modelId="{A1B180B1-3F41-4C44-B697-1A9424A6107C}" type="presParOf" srcId="{431B1FED-2C58-4BA5-96F3-4C2E72755066}" destId="{A0A2BEB1-154E-4F2F-A9AB-3749CFEFB1FD}" srcOrd="0" destOrd="0" presId="urn:microsoft.com/office/officeart/2008/layout/LinedList"/>
    <dgm:cxn modelId="{39C1BCAC-E92D-431B-83A9-FFED6DE4E3F9}" type="presParOf" srcId="{431B1FED-2C58-4BA5-96F3-4C2E72755066}" destId="{2DAF965D-092D-4F46-A868-51F18C2C9C78}" srcOrd="1" destOrd="0" presId="urn:microsoft.com/office/officeart/2008/layout/LinedList"/>
    <dgm:cxn modelId="{F19580E4-5A07-4FC2-8717-35CFCF4D7FD7}" type="presParOf" srcId="{B97C3FC4-F503-4BA7-988F-9DD13D94EF82}" destId="{C9E9054D-A7A1-4975-890A-CF5DDD12B457}" srcOrd="16" destOrd="0" presId="urn:microsoft.com/office/officeart/2008/layout/LinedList"/>
    <dgm:cxn modelId="{E223073F-7ED0-4773-A452-E29E200716DC}" type="presParOf" srcId="{B97C3FC4-F503-4BA7-988F-9DD13D94EF82}" destId="{AE416702-EA87-4DFE-8280-D60872C9CD6F}" srcOrd="17" destOrd="0" presId="urn:microsoft.com/office/officeart/2008/layout/LinedList"/>
    <dgm:cxn modelId="{604CD1C2-7FF1-4D17-A944-0B06B03F34C7}" type="presParOf" srcId="{AE416702-EA87-4DFE-8280-D60872C9CD6F}" destId="{A91D6805-43C9-411B-BF82-F14B7424CAC7}" srcOrd="0" destOrd="0" presId="urn:microsoft.com/office/officeart/2008/layout/LinedList"/>
    <dgm:cxn modelId="{755A651C-3F4F-4936-935A-C12C631B7665}" type="presParOf" srcId="{AE416702-EA87-4DFE-8280-D60872C9CD6F}" destId="{C9A08004-7A3B-474A-95E3-848AF59CF5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E58F-9341-4304-AE42-C02481B4D786}">
      <dsp:nvSpPr>
        <dsp:cNvPr id="0" name=""/>
        <dsp:cNvSpPr/>
      </dsp:nvSpPr>
      <dsp:spPr>
        <a:xfrm>
          <a:off x="0" y="589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3EEA-81BD-4388-A4F6-5FFCA52B7449}">
      <dsp:nvSpPr>
        <dsp:cNvPr id="0" name=""/>
        <dsp:cNvSpPr/>
      </dsp:nvSpPr>
      <dsp:spPr>
        <a:xfrm>
          <a:off x="0" y="589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1. Introduction</a:t>
          </a:r>
          <a:endParaRPr lang="en-US" sz="2200" kern="1200" dirty="0"/>
        </a:p>
      </dsp:txBody>
      <dsp:txXfrm>
        <a:off x="0" y="589"/>
        <a:ext cx="3652024" cy="483091"/>
      </dsp:txXfrm>
    </dsp:sp>
    <dsp:sp modelId="{F6F96124-E284-41CA-A50C-AEA52872405A}">
      <dsp:nvSpPr>
        <dsp:cNvPr id="0" name=""/>
        <dsp:cNvSpPr/>
      </dsp:nvSpPr>
      <dsp:spPr>
        <a:xfrm>
          <a:off x="0" y="483681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0383-F43D-46F3-B09C-1EA8A71B6975}">
      <dsp:nvSpPr>
        <dsp:cNvPr id="0" name=""/>
        <dsp:cNvSpPr/>
      </dsp:nvSpPr>
      <dsp:spPr>
        <a:xfrm>
          <a:off x="0" y="483681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2. </a:t>
          </a:r>
          <a:r>
            <a:rPr lang="en-US" sz="2200" kern="1200" dirty="0"/>
            <a:t>Quran Recitation</a:t>
          </a:r>
        </a:p>
      </dsp:txBody>
      <dsp:txXfrm>
        <a:off x="0" y="483681"/>
        <a:ext cx="3652024" cy="483091"/>
      </dsp:txXfrm>
    </dsp:sp>
    <dsp:sp modelId="{95EBA0EB-2D5D-4E4B-88D8-4C7F44C15783}">
      <dsp:nvSpPr>
        <dsp:cNvPr id="0" name=""/>
        <dsp:cNvSpPr/>
      </dsp:nvSpPr>
      <dsp:spPr>
        <a:xfrm>
          <a:off x="0" y="966772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9E775-9B36-4CC3-B8EB-54305CE57661}">
      <dsp:nvSpPr>
        <dsp:cNvPr id="0" name=""/>
        <dsp:cNvSpPr/>
      </dsp:nvSpPr>
      <dsp:spPr>
        <a:xfrm>
          <a:off x="0" y="966772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3. Freshmen</a:t>
          </a:r>
          <a:r>
            <a:rPr lang="en-US" sz="2200" kern="1200" dirty="0"/>
            <a:t> Introduction</a:t>
          </a:r>
        </a:p>
      </dsp:txBody>
      <dsp:txXfrm>
        <a:off x="0" y="966772"/>
        <a:ext cx="3652024" cy="483091"/>
      </dsp:txXfrm>
    </dsp:sp>
    <dsp:sp modelId="{84E2E4DF-B966-4AB2-A9D4-02CAE026D1AE}">
      <dsp:nvSpPr>
        <dsp:cNvPr id="0" name=""/>
        <dsp:cNvSpPr/>
      </dsp:nvSpPr>
      <dsp:spPr>
        <a:xfrm>
          <a:off x="0" y="1449863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B6C4-B4B0-45D9-9070-837AF745E465}">
      <dsp:nvSpPr>
        <dsp:cNvPr id="0" name=""/>
        <dsp:cNvSpPr/>
      </dsp:nvSpPr>
      <dsp:spPr>
        <a:xfrm>
          <a:off x="0" y="1449863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4. </a:t>
          </a:r>
          <a:r>
            <a:rPr lang="en-US" sz="2200" kern="1200" dirty="0"/>
            <a:t>State of AMC</a:t>
          </a:r>
        </a:p>
      </dsp:txBody>
      <dsp:txXfrm>
        <a:off x="0" y="1449863"/>
        <a:ext cx="3652024" cy="483091"/>
      </dsp:txXfrm>
    </dsp:sp>
    <dsp:sp modelId="{73742D9A-BEAA-4FD7-8369-B4932C521F57}">
      <dsp:nvSpPr>
        <dsp:cNvPr id="0" name=""/>
        <dsp:cNvSpPr/>
      </dsp:nvSpPr>
      <dsp:spPr>
        <a:xfrm>
          <a:off x="0" y="1932954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DF6DE-0D5B-4408-9B08-7776BF52458C}">
      <dsp:nvSpPr>
        <dsp:cNvPr id="0" name=""/>
        <dsp:cNvSpPr/>
      </dsp:nvSpPr>
      <dsp:spPr>
        <a:xfrm>
          <a:off x="0" y="1932954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5. </a:t>
          </a:r>
          <a:r>
            <a:rPr lang="en-US" sz="2200" kern="1200" dirty="0"/>
            <a:t>Executives</a:t>
          </a:r>
        </a:p>
      </dsp:txBody>
      <dsp:txXfrm>
        <a:off x="0" y="1932954"/>
        <a:ext cx="3652024" cy="483091"/>
      </dsp:txXfrm>
    </dsp:sp>
    <dsp:sp modelId="{A9800A5F-1C01-4DE9-9479-AA8C8E5C9865}">
      <dsp:nvSpPr>
        <dsp:cNvPr id="0" name=""/>
        <dsp:cNvSpPr/>
      </dsp:nvSpPr>
      <dsp:spPr>
        <a:xfrm>
          <a:off x="0" y="2416045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6D01-0340-414D-84F3-E1B94BC2CBAF}">
      <dsp:nvSpPr>
        <dsp:cNvPr id="0" name=""/>
        <dsp:cNvSpPr/>
      </dsp:nvSpPr>
      <dsp:spPr>
        <a:xfrm>
          <a:off x="0" y="2416046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6. Activities</a:t>
          </a:r>
          <a:endParaRPr lang="en-US" sz="2200" kern="1200" dirty="0"/>
        </a:p>
      </dsp:txBody>
      <dsp:txXfrm>
        <a:off x="0" y="2416046"/>
        <a:ext cx="3652024" cy="483091"/>
      </dsp:txXfrm>
    </dsp:sp>
    <dsp:sp modelId="{0FECAC5C-3F71-4D6E-8AA5-93CDB2289ABF}">
      <dsp:nvSpPr>
        <dsp:cNvPr id="0" name=""/>
        <dsp:cNvSpPr/>
      </dsp:nvSpPr>
      <dsp:spPr>
        <a:xfrm>
          <a:off x="0" y="2899137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DEBC3-087D-45F4-AF2F-5071EE61D1E6}">
      <dsp:nvSpPr>
        <dsp:cNvPr id="0" name=""/>
        <dsp:cNvSpPr/>
      </dsp:nvSpPr>
      <dsp:spPr>
        <a:xfrm>
          <a:off x="0" y="2899137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7. </a:t>
          </a:r>
          <a:r>
            <a:rPr lang="en-US" sz="2200" kern="1200" dirty="0" err="1">
              <a:latin typeface="Avenir Next LT Pro"/>
            </a:rPr>
            <a:t>QnA</a:t>
          </a:r>
          <a:endParaRPr lang="en-US" sz="2200" kern="1200" dirty="0"/>
        </a:p>
      </dsp:txBody>
      <dsp:txXfrm>
        <a:off x="0" y="2899137"/>
        <a:ext cx="3652024" cy="483091"/>
      </dsp:txXfrm>
    </dsp:sp>
    <dsp:sp modelId="{A9ACF81F-B8D4-406B-BD1B-259D780A5295}">
      <dsp:nvSpPr>
        <dsp:cNvPr id="0" name=""/>
        <dsp:cNvSpPr/>
      </dsp:nvSpPr>
      <dsp:spPr>
        <a:xfrm>
          <a:off x="0" y="3382228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57098-F925-45E2-AB7F-D36DCE3CD961}">
      <dsp:nvSpPr>
        <dsp:cNvPr id="0" name=""/>
        <dsp:cNvSpPr/>
      </dsp:nvSpPr>
      <dsp:spPr>
        <a:xfrm>
          <a:off x="0" y="3382228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8. Poetry</a:t>
          </a:r>
          <a:endParaRPr lang="en-US" sz="2200" kern="1200" dirty="0"/>
        </a:p>
      </dsp:txBody>
      <dsp:txXfrm>
        <a:off x="0" y="3382228"/>
        <a:ext cx="3652024" cy="483091"/>
      </dsp:txXfrm>
    </dsp:sp>
    <dsp:sp modelId="{FDB7F0A9-2D7B-4FB0-A672-7915FF0F5773}">
      <dsp:nvSpPr>
        <dsp:cNvPr id="0" name=""/>
        <dsp:cNvSpPr/>
      </dsp:nvSpPr>
      <dsp:spPr>
        <a:xfrm>
          <a:off x="0" y="3865319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CDBB0-4BC8-46E7-9756-B2D6CA6E728B}">
      <dsp:nvSpPr>
        <dsp:cNvPr id="0" name=""/>
        <dsp:cNvSpPr/>
      </dsp:nvSpPr>
      <dsp:spPr>
        <a:xfrm>
          <a:off x="0" y="3865319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9. </a:t>
          </a:r>
          <a:r>
            <a:rPr lang="en-US" sz="2200" kern="1200" dirty="0"/>
            <a:t>Conclusion</a:t>
          </a:r>
        </a:p>
      </dsp:txBody>
      <dsp:txXfrm>
        <a:off x="0" y="3865319"/>
        <a:ext cx="3652024" cy="483091"/>
      </dsp:txXfrm>
    </dsp:sp>
    <dsp:sp modelId="{26266469-F956-4799-B76A-625EA4044450}">
      <dsp:nvSpPr>
        <dsp:cNvPr id="0" name=""/>
        <dsp:cNvSpPr/>
      </dsp:nvSpPr>
      <dsp:spPr>
        <a:xfrm>
          <a:off x="0" y="4348410"/>
          <a:ext cx="3652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B6897-55C9-4274-B03D-385DF276C185}">
      <dsp:nvSpPr>
        <dsp:cNvPr id="0" name=""/>
        <dsp:cNvSpPr/>
      </dsp:nvSpPr>
      <dsp:spPr>
        <a:xfrm>
          <a:off x="0" y="4348410"/>
          <a:ext cx="3652024" cy="48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"/>
            </a:rPr>
            <a:t>10. Closing</a:t>
          </a:r>
          <a:r>
            <a:rPr lang="en-US" sz="2200" kern="1200" dirty="0"/>
            <a:t> Prayer</a:t>
          </a:r>
        </a:p>
      </dsp:txBody>
      <dsp:txXfrm>
        <a:off x="0" y="4348410"/>
        <a:ext cx="3652024" cy="483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E58F-9341-4304-AE42-C02481B4D786}">
      <dsp:nvSpPr>
        <dsp:cNvPr id="0" name=""/>
        <dsp:cNvSpPr/>
      </dsp:nvSpPr>
      <dsp:spPr>
        <a:xfrm>
          <a:off x="0" y="1703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3EEA-81BD-4388-A4F6-5FFCA52B7449}">
      <dsp:nvSpPr>
        <dsp:cNvPr id="0" name=""/>
        <dsp:cNvSpPr/>
      </dsp:nvSpPr>
      <dsp:spPr>
        <a:xfrm>
          <a:off x="0" y="1703"/>
          <a:ext cx="2337493" cy="116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venir Next LT Pro"/>
            </a:rPr>
            <a:t>1. Muslims List</a:t>
          </a:r>
          <a:endParaRPr lang="en-US" sz="3200" kern="1200" dirty="0"/>
        </a:p>
      </dsp:txBody>
      <dsp:txXfrm>
        <a:off x="0" y="1703"/>
        <a:ext cx="2337493" cy="1161763"/>
      </dsp:txXfrm>
    </dsp:sp>
    <dsp:sp modelId="{F6F96124-E284-41CA-A50C-AEA52872405A}">
      <dsp:nvSpPr>
        <dsp:cNvPr id="0" name=""/>
        <dsp:cNvSpPr/>
      </dsp:nvSpPr>
      <dsp:spPr>
        <a:xfrm>
          <a:off x="0" y="1163466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0383-F43D-46F3-B09C-1EA8A71B6975}">
      <dsp:nvSpPr>
        <dsp:cNvPr id="0" name=""/>
        <dsp:cNvSpPr/>
      </dsp:nvSpPr>
      <dsp:spPr>
        <a:xfrm>
          <a:off x="0" y="1163466"/>
          <a:ext cx="2337493" cy="116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venir Next LT Pro"/>
            </a:rPr>
            <a:t>2. Quran Lessons</a:t>
          </a:r>
        </a:p>
      </dsp:txBody>
      <dsp:txXfrm>
        <a:off x="0" y="1163466"/>
        <a:ext cx="2337493" cy="1161763"/>
      </dsp:txXfrm>
    </dsp:sp>
    <dsp:sp modelId="{84E2E4DF-B966-4AB2-A9D4-02CAE026D1AE}">
      <dsp:nvSpPr>
        <dsp:cNvPr id="0" name=""/>
        <dsp:cNvSpPr/>
      </dsp:nvSpPr>
      <dsp:spPr>
        <a:xfrm>
          <a:off x="0" y="2325230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B6C4-B4B0-45D9-9070-837AF745E465}">
      <dsp:nvSpPr>
        <dsp:cNvPr id="0" name=""/>
        <dsp:cNvSpPr/>
      </dsp:nvSpPr>
      <dsp:spPr>
        <a:xfrm>
          <a:off x="0" y="2325230"/>
          <a:ext cx="2337493" cy="1161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venir Next LT Pro"/>
            </a:rPr>
            <a:t>3. Ladies Wing</a:t>
          </a:r>
          <a:endParaRPr lang="en-US" sz="3200" kern="1200" dirty="0"/>
        </a:p>
      </dsp:txBody>
      <dsp:txXfrm>
        <a:off x="0" y="2325230"/>
        <a:ext cx="2337493" cy="1161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E58F-9341-4304-AE42-C02481B4D786}">
      <dsp:nvSpPr>
        <dsp:cNvPr id="0" name=""/>
        <dsp:cNvSpPr/>
      </dsp:nvSpPr>
      <dsp:spPr>
        <a:xfrm>
          <a:off x="0" y="425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3EEA-81BD-4388-A4F6-5FFCA52B7449}">
      <dsp:nvSpPr>
        <dsp:cNvPr id="0" name=""/>
        <dsp:cNvSpPr/>
      </dsp:nvSpPr>
      <dsp:spPr>
        <a:xfrm>
          <a:off x="0" y="425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1. Imam</a:t>
          </a:r>
        </a:p>
      </dsp:txBody>
      <dsp:txXfrm>
        <a:off x="0" y="425"/>
        <a:ext cx="2337493" cy="387538"/>
      </dsp:txXfrm>
    </dsp:sp>
    <dsp:sp modelId="{6E6FA6C1-4642-40AA-A0EC-8C9B66B070AD}">
      <dsp:nvSpPr>
        <dsp:cNvPr id="0" name=""/>
        <dsp:cNvSpPr/>
      </dsp:nvSpPr>
      <dsp:spPr>
        <a:xfrm>
          <a:off x="0" y="387964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F2756-EAA1-434D-BF97-B9617A830CFB}">
      <dsp:nvSpPr>
        <dsp:cNvPr id="0" name=""/>
        <dsp:cNvSpPr/>
      </dsp:nvSpPr>
      <dsp:spPr>
        <a:xfrm>
          <a:off x="0" y="387964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2. Mu'azzin</a:t>
          </a:r>
        </a:p>
      </dsp:txBody>
      <dsp:txXfrm>
        <a:off x="0" y="387964"/>
        <a:ext cx="2337493" cy="387538"/>
      </dsp:txXfrm>
    </dsp:sp>
    <dsp:sp modelId="{3D676A11-9087-4DCB-86C3-B25387D32665}">
      <dsp:nvSpPr>
        <dsp:cNvPr id="0" name=""/>
        <dsp:cNvSpPr/>
      </dsp:nvSpPr>
      <dsp:spPr>
        <a:xfrm>
          <a:off x="0" y="775502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CEA18-3E12-4486-BFCE-09AD64455675}">
      <dsp:nvSpPr>
        <dsp:cNvPr id="0" name=""/>
        <dsp:cNvSpPr/>
      </dsp:nvSpPr>
      <dsp:spPr>
        <a:xfrm>
          <a:off x="0" y="775502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3. President</a:t>
          </a:r>
          <a:endParaRPr lang="en-US" sz="1800" kern="1200" dirty="0"/>
        </a:p>
      </dsp:txBody>
      <dsp:txXfrm>
        <a:off x="0" y="775502"/>
        <a:ext cx="2337493" cy="387538"/>
      </dsp:txXfrm>
    </dsp:sp>
    <dsp:sp modelId="{F6F96124-E284-41CA-A50C-AEA52872405A}">
      <dsp:nvSpPr>
        <dsp:cNvPr id="0" name=""/>
        <dsp:cNvSpPr/>
      </dsp:nvSpPr>
      <dsp:spPr>
        <a:xfrm>
          <a:off x="0" y="1163040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0383-F43D-46F3-B09C-1EA8A71B6975}">
      <dsp:nvSpPr>
        <dsp:cNvPr id="0" name=""/>
        <dsp:cNvSpPr/>
      </dsp:nvSpPr>
      <dsp:spPr>
        <a:xfrm>
          <a:off x="0" y="1163040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4. Vice President</a:t>
          </a:r>
        </a:p>
      </dsp:txBody>
      <dsp:txXfrm>
        <a:off x="0" y="1163040"/>
        <a:ext cx="2337493" cy="387538"/>
      </dsp:txXfrm>
    </dsp:sp>
    <dsp:sp modelId="{84E2E4DF-B966-4AB2-A9D4-02CAE026D1AE}">
      <dsp:nvSpPr>
        <dsp:cNvPr id="0" name=""/>
        <dsp:cNvSpPr/>
      </dsp:nvSpPr>
      <dsp:spPr>
        <a:xfrm>
          <a:off x="0" y="1550579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B6C4-B4B0-45D9-9070-837AF745E465}">
      <dsp:nvSpPr>
        <dsp:cNvPr id="0" name=""/>
        <dsp:cNvSpPr/>
      </dsp:nvSpPr>
      <dsp:spPr>
        <a:xfrm>
          <a:off x="0" y="1550579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5. PRO</a:t>
          </a:r>
          <a:endParaRPr lang="en-US" sz="1800" kern="1200" dirty="0"/>
        </a:p>
      </dsp:txBody>
      <dsp:txXfrm>
        <a:off x="0" y="1550579"/>
        <a:ext cx="2337493" cy="387538"/>
      </dsp:txXfrm>
    </dsp:sp>
    <dsp:sp modelId="{FFB43F85-29D5-4534-AEBB-A2B655200709}">
      <dsp:nvSpPr>
        <dsp:cNvPr id="0" name=""/>
        <dsp:cNvSpPr/>
      </dsp:nvSpPr>
      <dsp:spPr>
        <a:xfrm>
          <a:off x="0" y="1938117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73C15-33A9-4661-B2D1-635A1E076E91}">
      <dsp:nvSpPr>
        <dsp:cNvPr id="0" name=""/>
        <dsp:cNvSpPr/>
      </dsp:nvSpPr>
      <dsp:spPr>
        <a:xfrm>
          <a:off x="0" y="1938117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6. Organizer</a:t>
          </a:r>
        </a:p>
      </dsp:txBody>
      <dsp:txXfrm>
        <a:off x="0" y="1938117"/>
        <a:ext cx="2337493" cy="387538"/>
      </dsp:txXfrm>
    </dsp:sp>
    <dsp:sp modelId="{4FCFA119-0D45-4A83-AF1A-B4F3A1D2C020}">
      <dsp:nvSpPr>
        <dsp:cNvPr id="0" name=""/>
        <dsp:cNvSpPr/>
      </dsp:nvSpPr>
      <dsp:spPr>
        <a:xfrm>
          <a:off x="0" y="2325656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1B4B-FF89-446A-86B7-86F3C2BB4BE6}">
      <dsp:nvSpPr>
        <dsp:cNvPr id="0" name=""/>
        <dsp:cNvSpPr/>
      </dsp:nvSpPr>
      <dsp:spPr>
        <a:xfrm>
          <a:off x="0" y="2325656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7. Finance Secretary</a:t>
          </a:r>
        </a:p>
      </dsp:txBody>
      <dsp:txXfrm>
        <a:off x="0" y="2325656"/>
        <a:ext cx="2337493" cy="387538"/>
      </dsp:txXfrm>
    </dsp:sp>
    <dsp:sp modelId="{F999463B-1DB2-423D-B1B8-7D7F5AA6AC5A}">
      <dsp:nvSpPr>
        <dsp:cNvPr id="0" name=""/>
        <dsp:cNvSpPr/>
      </dsp:nvSpPr>
      <dsp:spPr>
        <a:xfrm>
          <a:off x="0" y="2713194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2BEB1-154E-4F2F-A9AB-3749CFEFB1FD}">
      <dsp:nvSpPr>
        <dsp:cNvPr id="0" name=""/>
        <dsp:cNvSpPr/>
      </dsp:nvSpPr>
      <dsp:spPr>
        <a:xfrm>
          <a:off x="0" y="2713194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8. General Secretary</a:t>
          </a:r>
        </a:p>
      </dsp:txBody>
      <dsp:txXfrm>
        <a:off x="0" y="2713194"/>
        <a:ext cx="2337493" cy="387538"/>
      </dsp:txXfrm>
    </dsp:sp>
    <dsp:sp modelId="{C9E9054D-A7A1-4975-890A-CF5DDD12B457}">
      <dsp:nvSpPr>
        <dsp:cNvPr id="0" name=""/>
        <dsp:cNvSpPr/>
      </dsp:nvSpPr>
      <dsp:spPr>
        <a:xfrm>
          <a:off x="0" y="3100732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6805-43C9-411B-BF82-F14B7424CAC7}">
      <dsp:nvSpPr>
        <dsp:cNvPr id="0" name=""/>
        <dsp:cNvSpPr/>
      </dsp:nvSpPr>
      <dsp:spPr>
        <a:xfrm>
          <a:off x="0" y="3100732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venir Next LT Pro"/>
          </a:endParaRPr>
        </a:p>
      </dsp:txBody>
      <dsp:txXfrm>
        <a:off x="0" y="3100732"/>
        <a:ext cx="2337493" cy="387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E58F-9341-4304-AE42-C02481B4D786}">
      <dsp:nvSpPr>
        <dsp:cNvPr id="0" name=""/>
        <dsp:cNvSpPr/>
      </dsp:nvSpPr>
      <dsp:spPr>
        <a:xfrm>
          <a:off x="0" y="425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3EEA-81BD-4388-A4F6-5FFCA52B7449}">
      <dsp:nvSpPr>
        <dsp:cNvPr id="0" name=""/>
        <dsp:cNvSpPr/>
      </dsp:nvSpPr>
      <dsp:spPr>
        <a:xfrm>
          <a:off x="0" y="425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1. Imam</a:t>
          </a:r>
        </a:p>
      </dsp:txBody>
      <dsp:txXfrm>
        <a:off x="0" y="425"/>
        <a:ext cx="2337493" cy="387538"/>
      </dsp:txXfrm>
    </dsp:sp>
    <dsp:sp modelId="{6E6FA6C1-4642-40AA-A0EC-8C9B66B070AD}">
      <dsp:nvSpPr>
        <dsp:cNvPr id="0" name=""/>
        <dsp:cNvSpPr/>
      </dsp:nvSpPr>
      <dsp:spPr>
        <a:xfrm>
          <a:off x="0" y="387964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F2756-EAA1-434D-BF97-B9617A830CFB}">
      <dsp:nvSpPr>
        <dsp:cNvPr id="0" name=""/>
        <dsp:cNvSpPr/>
      </dsp:nvSpPr>
      <dsp:spPr>
        <a:xfrm>
          <a:off x="0" y="387964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2. Mu'azzin</a:t>
          </a:r>
        </a:p>
      </dsp:txBody>
      <dsp:txXfrm>
        <a:off x="0" y="387964"/>
        <a:ext cx="2337493" cy="387538"/>
      </dsp:txXfrm>
    </dsp:sp>
    <dsp:sp modelId="{3D676A11-9087-4DCB-86C3-B25387D32665}">
      <dsp:nvSpPr>
        <dsp:cNvPr id="0" name=""/>
        <dsp:cNvSpPr/>
      </dsp:nvSpPr>
      <dsp:spPr>
        <a:xfrm>
          <a:off x="0" y="775502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CEA18-3E12-4486-BFCE-09AD64455675}">
      <dsp:nvSpPr>
        <dsp:cNvPr id="0" name=""/>
        <dsp:cNvSpPr/>
      </dsp:nvSpPr>
      <dsp:spPr>
        <a:xfrm>
          <a:off x="0" y="775502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3. President</a:t>
          </a:r>
          <a:endParaRPr lang="en-US" sz="1800" kern="1200" dirty="0"/>
        </a:p>
      </dsp:txBody>
      <dsp:txXfrm>
        <a:off x="0" y="775502"/>
        <a:ext cx="2337493" cy="387538"/>
      </dsp:txXfrm>
    </dsp:sp>
    <dsp:sp modelId="{F6F96124-E284-41CA-A50C-AEA52872405A}">
      <dsp:nvSpPr>
        <dsp:cNvPr id="0" name=""/>
        <dsp:cNvSpPr/>
      </dsp:nvSpPr>
      <dsp:spPr>
        <a:xfrm>
          <a:off x="0" y="1163040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0383-F43D-46F3-B09C-1EA8A71B6975}">
      <dsp:nvSpPr>
        <dsp:cNvPr id="0" name=""/>
        <dsp:cNvSpPr/>
      </dsp:nvSpPr>
      <dsp:spPr>
        <a:xfrm>
          <a:off x="0" y="1163040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4. Vice President</a:t>
          </a:r>
        </a:p>
      </dsp:txBody>
      <dsp:txXfrm>
        <a:off x="0" y="1163040"/>
        <a:ext cx="2337493" cy="387538"/>
      </dsp:txXfrm>
    </dsp:sp>
    <dsp:sp modelId="{84E2E4DF-B966-4AB2-A9D4-02CAE026D1AE}">
      <dsp:nvSpPr>
        <dsp:cNvPr id="0" name=""/>
        <dsp:cNvSpPr/>
      </dsp:nvSpPr>
      <dsp:spPr>
        <a:xfrm>
          <a:off x="0" y="1550579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B6C4-B4B0-45D9-9070-837AF745E465}">
      <dsp:nvSpPr>
        <dsp:cNvPr id="0" name=""/>
        <dsp:cNvSpPr/>
      </dsp:nvSpPr>
      <dsp:spPr>
        <a:xfrm>
          <a:off x="0" y="1550579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5. PRO</a:t>
          </a:r>
          <a:endParaRPr lang="en-US" sz="1800" kern="1200" dirty="0"/>
        </a:p>
      </dsp:txBody>
      <dsp:txXfrm>
        <a:off x="0" y="1550579"/>
        <a:ext cx="2337493" cy="387538"/>
      </dsp:txXfrm>
    </dsp:sp>
    <dsp:sp modelId="{FFB43F85-29D5-4534-AEBB-A2B655200709}">
      <dsp:nvSpPr>
        <dsp:cNvPr id="0" name=""/>
        <dsp:cNvSpPr/>
      </dsp:nvSpPr>
      <dsp:spPr>
        <a:xfrm>
          <a:off x="0" y="1938117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73C15-33A9-4661-B2D1-635A1E076E91}">
      <dsp:nvSpPr>
        <dsp:cNvPr id="0" name=""/>
        <dsp:cNvSpPr/>
      </dsp:nvSpPr>
      <dsp:spPr>
        <a:xfrm>
          <a:off x="0" y="1938117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6. Organizer</a:t>
          </a:r>
        </a:p>
      </dsp:txBody>
      <dsp:txXfrm>
        <a:off x="0" y="1938117"/>
        <a:ext cx="2337493" cy="387538"/>
      </dsp:txXfrm>
    </dsp:sp>
    <dsp:sp modelId="{4FCFA119-0D45-4A83-AF1A-B4F3A1D2C020}">
      <dsp:nvSpPr>
        <dsp:cNvPr id="0" name=""/>
        <dsp:cNvSpPr/>
      </dsp:nvSpPr>
      <dsp:spPr>
        <a:xfrm>
          <a:off x="0" y="2325656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1B4B-FF89-446A-86B7-86F3C2BB4BE6}">
      <dsp:nvSpPr>
        <dsp:cNvPr id="0" name=""/>
        <dsp:cNvSpPr/>
      </dsp:nvSpPr>
      <dsp:spPr>
        <a:xfrm>
          <a:off x="0" y="2325656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7. Finance Secretary</a:t>
          </a:r>
        </a:p>
      </dsp:txBody>
      <dsp:txXfrm>
        <a:off x="0" y="2325656"/>
        <a:ext cx="2337493" cy="387538"/>
      </dsp:txXfrm>
    </dsp:sp>
    <dsp:sp modelId="{F999463B-1DB2-423D-B1B8-7D7F5AA6AC5A}">
      <dsp:nvSpPr>
        <dsp:cNvPr id="0" name=""/>
        <dsp:cNvSpPr/>
      </dsp:nvSpPr>
      <dsp:spPr>
        <a:xfrm>
          <a:off x="0" y="2713194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2BEB1-154E-4F2F-A9AB-3749CFEFB1FD}">
      <dsp:nvSpPr>
        <dsp:cNvPr id="0" name=""/>
        <dsp:cNvSpPr/>
      </dsp:nvSpPr>
      <dsp:spPr>
        <a:xfrm>
          <a:off x="0" y="2713194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Next LT Pro"/>
            </a:rPr>
            <a:t>8. General Secretary</a:t>
          </a:r>
        </a:p>
      </dsp:txBody>
      <dsp:txXfrm>
        <a:off x="0" y="2713194"/>
        <a:ext cx="2337493" cy="387538"/>
      </dsp:txXfrm>
    </dsp:sp>
    <dsp:sp modelId="{C9E9054D-A7A1-4975-890A-CF5DDD12B457}">
      <dsp:nvSpPr>
        <dsp:cNvPr id="0" name=""/>
        <dsp:cNvSpPr/>
      </dsp:nvSpPr>
      <dsp:spPr>
        <a:xfrm>
          <a:off x="0" y="3100732"/>
          <a:ext cx="233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6805-43C9-411B-BF82-F14B7424CAC7}">
      <dsp:nvSpPr>
        <dsp:cNvPr id="0" name=""/>
        <dsp:cNvSpPr/>
      </dsp:nvSpPr>
      <dsp:spPr>
        <a:xfrm>
          <a:off x="0" y="3100732"/>
          <a:ext cx="2337493" cy="38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venir Next LT Pro"/>
          </a:endParaRPr>
        </a:p>
      </dsp:txBody>
      <dsp:txXfrm>
        <a:off x="0" y="3100732"/>
        <a:ext cx="2337493" cy="387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1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5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ASHESI MUSLIM</a:t>
            </a:r>
            <a:br>
              <a:rPr lang="en-US" sz="4400"/>
            </a:br>
            <a:r>
              <a:rPr lang="en-US" sz="4400"/>
              <a:t>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408" y="232428"/>
            <a:ext cx="5500114" cy="7714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 err="1">
                <a:ea typeface="+mn-lt"/>
                <a:cs typeface="+mn-lt"/>
              </a:rPr>
              <a:t>بِسْمِ</a:t>
            </a:r>
            <a:r>
              <a:rPr lang="en-US" sz="4800" b="1" dirty="0">
                <a:ea typeface="+mn-lt"/>
                <a:cs typeface="+mn-lt"/>
              </a:rPr>
              <a:t> </a:t>
            </a:r>
            <a:r>
              <a:rPr lang="en-US" sz="4800" b="1" dirty="0" err="1">
                <a:ea typeface="+mn-lt"/>
                <a:cs typeface="+mn-lt"/>
              </a:rPr>
              <a:t>ٱللَّهِ</a:t>
            </a:r>
            <a:r>
              <a:rPr lang="en-US" sz="4800" b="1" dirty="0">
                <a:ea typeface="+mn-lt"/>
                <a:cs typeface="+mn-lt"/>
              </a:rPr>
              <a:t> </a:t>
            </a:r>
            <a:r>
              <a:rPr lang="en-US" sz="4800" b="1" dirty="0" err="1">
                <a:ea typeface="+mn-lt"/>
                <a:cs typeface="+mn-lt"/>
              </a:rPr>
              <a:t>ٱلرَّحْمَـٰنِ</a:t>
            </a:r>
            <a:r>
              <a:rPr lang="en-US" sz="4800" b="1" dirty="0">
                <a:ea typeface="+mn-lt"/>
                <a:cs typeface="+mn-lt"/>
              </a:rPr>
              <a:t> </a:t>
            </a:r>
            <a:r>
              <a:rPr lang="en-US" sz="4800" b="1" dirty="0" err="1">
                <a:ea typeface="+mn-lt"/>
                <a:cs typeface="+mn-lt"/>
              </a:rPr>
              <a:t>ٱلرَّحِيمِ</a:t>
            </a:r>
            <a:endParaRPr lang="en-US" sz="4800" b="1"/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1" name="TextBox 6">
            <a:extLst>
              <a:ext uri="{FF2B5EF4-FFF2-40B4-BE49-F238E27FC236}">
                <a16:creationId xmlns:a16="http://schemas.microsoft.com/office/drawing/2014/main" id="{41D409E5-7B6A-364B-1396-D716B92A4BF1}"/>
              </a:ext>
            </a:extLst>
          </p:cNvPr>
          <p:cNvGraphicFramePr/>
          <p:nvPr/>
        </p:nvGraphicFramePr>
        <p:xfrm>
          <a:off x="7486655" y="1281718"/>
          <a:ext cx="3652024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32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A98F1-844E-FB28-9840-B7FC6EF96C7F}"/>
              </a:ext>
            </a:extLst>
          </p:cNvPr>
          <p:cNvSpPr txBox="1"/>
          <p:nvPr/>
        </p:nvSpPr>
        <p:spPr>
          <a:xfrm>
            <a:off x="7904602" y="1276120"/>
            <a:ext cx="30388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Furqan Alhassan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D41AE-A992-1BF5-969D-5AE852048EF4}"/>
              </a:ext>
            </a:extLst>
          </p:cNvPr>
          <p:cNvSpPr txBox="1"/>
          <p:nvPr/>
        </p:nvSpPr>
        <p:spPr>
          <a:xfrm>
            <a:off x="8180024" y="3828361"/>
            <a:ext cx="31306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Quran Recitation</a:t>
            </a:r>
          </a:p>
        </p:txBody>
      </p:sp>
    </p:spTree>
    <p:extLst>
      <p:ext uri="{BB962C8B-B14F-4D97-AF65-F5344CB8AC3E}">
        <p14:creationId xmlns:p14="http://schemas.microsoft.com/office/powerpoint/2010/main" val="3188980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A98F1-844E-FB28-9840-B7FC6EF96C7F}"/>
              </a:ext>
            </a:extLst>
          </p:cNvPr>
          <p:cNvSpPr txBox="1"/>
          <p:nvPr/>
        </p:nvSpPr>
        <p:spPr>
          <a:xfrm>
            <a:off x="7845226" y="2394380"/>
            <a:ext cx="34742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FRESHMEN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7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1" name="TextBox 6">
            <a:extLst>
              <a:ext uri="{FF2B5EF4-FFF2-40B4-BE49-F238E27FC236}">
                <a16:creationId xmlns:a16="http://schemas.microsoft.com/office/drawing/2014/main" id="{41D409E5-7B6A-364B-1396-D716B92A4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407441"/>
              </p:ext>
            </p:extLst>
          </p:nvPr>
        </p:nvGraphicFramePr>
        <p:xfrm>
          <a:off x="1173269" y="2005006"/>
          <a:ext cx="2337493" cy="348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18EA618-C6A8-506B-CD51-9824E79A543A}"/>
              </a:ext>
            </a:extLst>
          </p:cNvPr>
          <p:cNvSpPr txBox="1"/>
          <p:nvPr/>
        </p:nvSpPr>
        <p:spPr>
          <a:xfrm>
            <a:off x="995795" y="707158"/>
            <a:ext cx="5426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STATE OF AMC</a:t>
            </a:r>
          </a:p>
        </p:txBody>
      </p:sp>
    </p:spTree>
    <p:extLst>
      <p:ext uri="{BB962C8B-B14F-4D97-AF65-F5344CB8AC3E}">
        <p14:creationId xmlns:p14="http://schemas.microsoft.com/office/powerpoint/2010/main" val="191377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1" name="TextBox 6">
            <a:extLst>
              <a:ext uri="{FF2B5EF4-FFF2-40B4-BE49-F238E27FC236}">
                <a16:creationId xmlns:a16="http://schemas.microsoft.com/office/drawing/2014/main" id="{41D409E5-7B6A-364B-1396-D716B92A4BF1}"/>
              </a:ext>
            </a:extLst>
          </p:cNvPr>
          <p:cNvGraphicFramePr/>
          <p:nvPr/>
        </p:nvGraphicFramePr>
        <p:xfrm>
          <a:off x="1173269" y="2005006"/>
          <a:ext cx="2337493" cy="348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18EA618-C6A8-506B-CD51-9824E79A543A}"/>
              </a:ext>
            </a:extLst>
          </p:cNvPr>
          <p:cNvSpPr txBox="1"/>
          <p:nvPr/>
        </p:nvSpPr>
        <p:spPr>
          <a:xfrm>
            <a:off x="995795" y="707158"/>
            <a:ext cx="5426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EXECUTIVES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1" name="TextBox 6">
            <a:extLst>
              <a:ext uri="{FF2B5EF4-FFF2-40B4-BE49-F238E27FC236}">
                <a16:creationId xmlns:a16="http://schemas.microsoft.com/office/drawing/2014/main" id="{41D409E5-7B6A-364B-1396-D716B92A4BF1}"/>
              </a:ext>
            </a:extLst>
          </p:cNvPr>
          <p:cNvGraphicFramePr/>
          <p:nvPr/>
        </p:nvGraphicFramePr>
        <p:xfrm>
          <a:off x="1173269" y="2005006"/>
          <a:ext cx="2337493" cy="348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18EA618-C6A8-506B-CD51-9824E79A543A}"/>
              </a:ext>
            </a:extLst>
          </p:cNvPr>
          <p:cNvSpPr txBox="1"/>
          <p:nvPr/>
        </p:nvSpPr>
        <p:spPr>
          <a:xfrm>
            <a:off x="995795" y="707158"/>
            <a:ext cx="54263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PROPOSED ACTIVITIEWS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1181B-0E01-AA33-3959-D4A0285F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6" name="Rectangle 7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A98F1-844E-FB28-9840-B7FC6EF96C7F}"/>
              </a:ext>
            </a:extLst>
          </p:cNvPr>
          <p:cNvSpPr txBox="1"/>
          <p:nvPr/>
        </p:nvSpPr>
        <p:spPr>
          <a:xfrm>
            <a:off x="7904602" y="1276120"/>
            <a:ext cx="36375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Muhammad</a:t>
            </a:r>
            <a:endParaRPr lang="en-US" dirty="0"/>
          </a:p>
          <a:p>
            <a:r>
              <a:rPr lang="en-US" sz="4800" dirty="0"/>
              <a:t>Alhassan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D41AE-A992-1BF5-969D-5AE852048EF4}"/>
              </a:ext>
            </a:extLst>
          </p:cNvPr>
          <p:cNvSpPr txBox="1"/>
          <p:nvPr/>
        </p:nvSpPr>
        <p:spPr>
          <a:xfrm>
            <a:off x="8180024" y="3828361"/>
            <a:ext cx="31306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Poetry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ASHESI MUSLIM COMMUNITY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166</cp:revision>
  <dcterms:created xsi:type="dcterms:W3CDTF">2022-09-16T13:54:48Z</dcterms:created>
  <dcterms:modified xsi:type="dcterms:W3CDTF">2022-09-21T20:19:41Z</dcterms:modified>
</cp:coreProperties>
</file>